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82" r:id="rId2"/>
    <p:sldId id="283" r:id="rId3"/>
    <p:sldId id="257" r:id="rId4"/>
    <p:sldId id="260" r:id="rId5"/>
    <p:sldId id="261" r:id="rId6"/>
    <p:sldId id="258" r:id="rId7"/>
    <p:sldId id="264" r:id="rId8"/>
    <p:sldId id="265" r:id="rId9"/>
    <p:sldId id="263" r:id="rId10"/>
    <p:sldId id="266" r:id="rId11"/>
    <p:sldId id="267" r:id="rId12"/>
    <p:sldId id="268" r:id="rId13"/>
    <p:sldId id="271" r:id="rId14"/>
    <p:sldId id="269" r:id="rId15"/>
    <p:sldId id="270" r:id="rId16"/>
    <p:sldId id="278" r:id="rId17"/>
    <p:sldId id="279" r:id="rId18"/>
    <p:sldId id="280" r:id="rId19"/>
    <p:sldId id="272" r:id="rId20"/>
    <p:sldId id="273" r:id="rId21"/>
    <p:sldId id="274" r:id="rId22"/>
    <p:sldId id="275" r:id="rId23"/>
    <p:sldId id="276" r:id="rId24"/>
    <p:sldId id="277" r:id="rId25"/>
    <p:sldId id="284" r:id="rId26"/>
    <p:sldId id="285" r:id="rId27"/>
    <p:sldId id="286" r:id="rId28"/>
    <p:sldId id="287" r:id="rId29"/>
    <p:sldId id="288" r:id="rId30"/>
    <p:sldId id="289" r:id="rId31"/>
    <p:sldId id="281" r:id="rId32"/>
  </p:sldIdLst>
  <p:sldSz cx="12192000" cy="6858000"/>
  <p:notesSz cx="6858000" cy="9144000"/>
  <p:embeddedFontLst>
    <p:embeddedFont>
      <p:font typeface="Century Gothic" panose="020B0502020202020204" pitchFamily="34" charset="0"/>
      <p:regular r:id="rId33"/>
      <p:bold r:id="rId34"/>
      <p:italic r:id="rId35"/>
      <p:boldItalic r:id="rId36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FB93B45C-E0D5-479C-923E-40632DF64DB5}">
          <p14:sldIdLst>
            <p14:sldId id="282"/>
            <p14:sldId id="283"/>
            <p14:sldId id="257"/>
            <p14:sldId id="260"/>
          </p14:sldIdLst>
        </p14:section>
        <p14:section name="Beelden pagina 1" id="{6A905294-BA95-468A-B430-E7A83A2DCD17}">
          <p14:sldIdLst>
            <p14:sldId id="261"/>
            <p14:sldId id="258"/>
            <p14:sldId id="264"/>
            <p14:sldId id="265"/>
            <p14:sldId id="263"/>
          </p14:sldIdLst>
        </p14:section>
        <p14:section name="Beelden pagina 2" id="{76F5F7B8-6DBD-44CD-ACE1-D77066598F38}">
          <p14:sldIdLst>
            <p14:sldId id="266"/>
            <p14:sldId id="267"/>
            <p14:sldId id="268"/>
            <p14:sldId id="271"/>
            <p14:sldId id="269"/>
            <p14:sldId id="270"/>
          </p14:sldIdLst>
        </p14:section>
        <p14:section name="Beelden pagina 3" id="{EFD35D9D-352E-422B-A1DD-F023839D1115}">
          <p14:sldIdLst>
            <p14:sldId id="278"/>
            <p14:sldId id="279"/>
            <p14:sldId id="280"/>
          </p14:sldIdLst>
        </p14:section>
        <p14:section name="Beelden pagina 4" id="{5CBC89B0-B073-420B-8568-4055B84C5119}">
          <p14:sldIdLst>
            <p14:sldId id="272"/>
            <p14:sldId id="273"/>
            <p14:sldId id="274"/>
            <p14:sldId id="275"/>
            <p14:sldId id="276"/>
            <p14:sldId id="277"/>
          </p14:sldIdLst>
        </p14:section>
        <p14:section name="Beelden pagina 5" id="{F5E32345-EBBE-45BE-AE04-98AEF77A76F1}">
          <p14:sldIdLst>
            <p14:sldId id="284"/>
            <p14:sldId id="285"/>
            <p14:sldId id="286"/>
            <p14:sldId id="287"/>
            <p14:sldId id="288"/>
            <p14:sldId id="289"/>
          </p14:sldIdLst>
        </p14:section>
        <p14:section name="Einde" id="{B546CCB3-8DCF-4DD0-8F1A-3C7FACD236D5}">
          <p14:sldIdLst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E9D2"/>
    <a:srgbClr val="FFFFFF"/>
    <a:srgbClr val="678D58"/>
    <a:srgbClr val="91CDDB"/>
    <a:srgbClr val="F1EAE4"/>
    <a:srgbClr val="FFC597"/>
    <a:srgbClr val="54C0E5"/>
    <a:srgbClr val="8FEFFF"/>
    <a:srgbClr val="D1F3F0"/>
    <a:srgbClr val="EC4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60"/>
  </p:normalViewPr>
  <p:slideViewPr>
    <p:cSldViewPr snapToGrid="0" showGuides="1">
      <p:cViewPr varScale="1">
        <p:scale>
          <a:sx n="94" d="100"/>
          <a:sy n="94" d="100"/>
        </p:scale>
        <p:origin x="58" y="53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svg"/><Relationship Id="rId18" Type="http://schemas.openxmlformats.org/officeDocument/2006/relationships/image" Target="../media/image30.sv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19.sv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audio" Target="../media/media1.mp3"/><Relationship Id="rId16" Type="http://schemas.openxmlformats.org/officeDocument/2006/relationships/image" Target="../media/image28.svg"/><Relationship Id="rId1" Type="http://schemas.microsoft.com/office/2007/relationships/media" Target="../media/media1.mp3"/><Relationship Id="rId6" Type="http://schemas.openxmlformats.org/officeDocument/2006/relationships/image" Target="../media/image18.png"/><Relationship Id="rId11" Type="http://schemas.openxmlformats.org/officeDocument/2006/relationships/image" Target="../media/image23.sv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svg"/><Relationship Id="rId14" Type="http://schemas.openxmlformats.org/officeDocument/2006/relationships/image" Target="../media/image26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13" Type="http://schemas.openxmlformats.org/officeDocument/2006/relationships/image" Target="../media/image26.png"/><Relationship Id="rId18" Type="http://schemas.openxmlformats.org/officeDocument/2006/relationships/image" Target="../media/image34.png"/><Relationship Id="rId3" Type="http://schemas.openxmlformats.org/officeDocument/2006/relationships/image" Target="../media/image28.sv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17" Type="http://schemas.openxmlformats.org/officeDocument/2006/relationships/image" Target="../media/image33.svg"/><Relationship Id="rId2" Type="http://schemas.openxmlformats.org/officeDocument/2006/relationships/image" Target="../media/image27.png"/><Relationship Id="rId16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30.svg"/><Relationship Id="rId10" Type="http://schemas.openxmlformats.org/officeDocument/2006/relationships/image" Target="../media/image23.svg"/><Relationship Id="rId4" Type="http://schemas.openxmlformats.org/officeDocument/2006/relationships/image" Target="../media/image31.png"/><Relationship Id="rId9" Type="http://schemas.openxmlformats.org/officeDocument/2006/relationships/image" Target="../media/image22.png"/><Relationship Id="rId14" Type="http://schemas.openxmlformats.org/officeDocument/2006/relationships/image" Target="../media/image29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370.png"/><Relationship Id="rId3" Type="http://schemas.openxmlformats.org/officeDocument/2006/relationships/image" Target="../media/image36.svg"/><Relationship Id="rId21" Type="http://schemas.openxmlformats.org/officeDocument/2006/relationships/image" Target="../media/image450.png"/><Relationship Id="rId7" Type="http://schemas.openxmlformats.org/officeDocument/2006/relationships/image" Target="../media/image40.svg"/><Relationship Id="rId12" Type="http://schemas.openxmlformats.org/officeDocument/2006/relationships/image" Target="../media/image350.png"/><Relationship Id="rId17" Type="http://schemas.openxmlformats.org/officeDocument/2006/relationships/slide" Target="../slides/slide7.xml"/><Relationship Id="rId2" Type="http://schemas.openxmlformats.org/officeDocument/2006/relationships/image" Target="../media/image35.png"/><Relationship Id="rId16" Type="http://schemas.openxmlformats.org/officeDocument/2006/relationships/image" Target="../media/image45.png"/><Relationship Id="rId20" Type="http://schemas.openxmlformats.org/officeDocument/2006/relationships/slide" Target="../slides/slide9.xm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9.png"/><Relationship Id="rId11" Type="http://schemas.openxmlformats.org/officeDocument/2006/relationships/slide" Target="../slides/slide6.xml"/><Relationship Id="rId5" Type="http://schemas.openxmlformats.org/officeDocument/2006/relationships/image" Target="../media/image38.svg"/><Relationship Id="rId15" Type="http://schemas.openxmlformats.org/officeDocument/2006/relationships/image" Target="../media/image360.png"/><Relationship Id="rId23" Type="http://schemas.openxmlformats.org/officeDocument/2006/relationships/image" Target="../media/image48.svg"/><Relationship Id="rId10" Type="http://schemas.openxmlformats.org/officeDocument/2006/relationships/image" Target="../media/image43.png"/><Relationship Id="rId19" Type="http://schemas.openxmlformats.org/officeDocument/2006/relationships/image" Target="../media/image46.png"/><Relationship Id="rId4" Type="http://schemas.openxmlformats.org/officeDocument/2006/relationships/image" Target="../media/image37.png"/><Relationship Id="rId9" Type="http://schemas.openxmlformats.org/officeDocument/2006/relationships/image" Target="../media/image42.svg"/><Relationship Id="rId14" Type="http://schemas.openxmlformats.org/officeDocument/2006/relationships/slide" Target="../slides/slide8.xml"/><Relationship Id="rId22" Type="http://schemas.openxmlformats.org/officeDocument/2006/relationships/image" Target="../media/image47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0.png"/><Relationship Id="rId13" Type="http://schemas.openxmlformats.org/officeDocument/2006/relationships/slide" Target="../slides/slide14.xml"/><Relationship Id="rId18" Type="http://schemas.openxmlformats.org/officeDocument/2006/relationships/image" Target="../media/image58.png"/><Relationship Id="rId26" Type="http://schemas.openxmlformats.org/officeDocument/2006/relationships/image" Target="../media/image64.svg"/><Relationship Id="rId3" Type="http://schemas.openxmlformats.org/officeDocument/2006/relationships/image" Target="../media/image53.svg"/><Relationship Id="rId21" Type="http://schemas.openxmlformats.org/officeDocument/2006/relationships/image" Target="../media/image59.png"/><Relationship Id="rId7" Type="http://schemas.openxmlformats.org/officeDocument/2006/relationships/slide" Target="../slides/slide11.xml"/><Relationship Id="rId12" Type="http://schemas.openxmlformats.org/officeDocument/2006/relationships/image" Target="../media/image56.png"/><Relationship Id="rId17" Type="http://schemas.openxmlformats.org/officeDocument/2006/relationships/image" Target="../media/image470.png"/><Relationship Id="rId25" Type="http://schemas.openxmlformats.org/officeDocument/2006/relationships/image" Target="../media/image63.png"/><Relationship Id="rId2" Type="http://schemas.openxmlformats.org/officeDocument/2006/relationships/image" Target="../media/image52.png"/><Relationship Id="rId16" Type="http://schemas.openxmlformats.org/officeDocument/2006/relationships/slide" Target="../slides/slide15.xml"/><Relationship Id="rId20" Type="http://schemas.openxmlformats.org/officeDocument/2006/relationships/image" Target="../media/image530.png"/><Relationship Id="rId1" Type="http://schemas.openxmlformats.org/officeDocument/2006/relationships/slideMaster" Target="../slideMasters/slideMaster1.xml"/><Relationship Id="rId11" Type="http://schemas.openxmlformats.org/officeDocument/2006/relationships/image" Target="../media/image500.png"/><Relationship Id="rId24" Type="http://schemas.openxmlformats.org/officeDocument/2006/relationships/image" Target="../media/image62.svg"/><Relationship Id="rId15" Type="http://schemas.openxmlformats.org/officeDocument/2006/relationships/image" Target="../media/image57.png"/><Relationship Id="rId23" Type="http://schemas.openxmlformats.org/officeDocument/2006/relationships/image" Target="../media/image61.png"/><Relationship Id="rId10" Type="http://schemas.openxmlformats.org/officeDocument/2006/relationships/slide" Target="../slides/slide12.xml"/><Relationship Id="rId19" Type="http://schemas.openxmlformats.org/officeDocument/2006/relationships/slide" Target="../slides/slide13.xml"/><Relationship Id="rId4" Type="http://schemas.openxmlformats.org/officeDocument/2006/relationships/image" Target="../media/image54.png"/><Relationship Id="rId9" Type="http://schemas.openxmlformats.org/officeDocument/2006/relationships/image" Target="../media/image55.png"/><Relationship Id="rId14" Type="http://schemas.openxmlformats.org/officeDocument/2006/relationships/image" Target="../media/image510.png"/><Relationship Id="rId22" Type="http://schemas.openxmlformats.org/officeDocument/2006/relationships/image" Target="../media/image60.sv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svg"/><Relationship Id="rId18" Type="http://schemas.openxmlformats.org/officeDocument/2006/relationships/slide" Target="../slides/slide18.xml"/><Relationship Id="rId3" Type="http://schemas.openxmlformats.org/officeDocument/2006/relationships/image" Target="../media/image2.svg"/><Relationship Id="rId21" Type="http://schemas.openxmlformats.org/officeDocument/2006/relationships/image" Target="../media/image83.svg"/><Relationship Id="rId7" Type="http://schemas.openxmlformats.org/officeDocument/2006/relationships/image" Target="../media/image73.svg"/><Relationship Id="rId12" Type="http://schemas.openxmlformats.org/officeDocument/2006/relationships/image" Target="../media/image78.png"/><Relationship Id="rId17" Type="http://schemas.openxmlformats.org/officeDocument/2006/relationships/image" Target="../media/image81.png"/><Relationship Id="rId2" Type="http://schemas.openxmlformats.org/officeDocument/2006/relationships/image" Target="../media/image1.png"/><Relationship Id="rId16" Type="http://schemas.openxmlformats.org/officeDocument/2006/relationships/image" Target="../media/image77.png"/><Relationship Id="rId20" Type="http://schemas.openxmlformats.org/officeDocument/2006/relationships/image" Target="../media/image8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2.png"/><Relationship Id="rId11" Type="http://schemas.openxmlformats.org/officeDocument/2006/relationships/image" Target="../media/image77.svg"/><Relationship Id="rId5" Type="http://schemas.openxmlformats.org/officeDocument/2006/relationships/image" Target="../media/image71.svg"/><Relationship Id="rId15" Type="http://schemas.openxmlformats.org/officeDocument/2006/relationships/slide" Target="../slides/slide17.xml"/><Relationship Id="rId23" Type="http://schemas.openxmlformats.org/officeDocument/2006/relationships/image" Target="../media/image85.svg"/><Relationship Id="rId10" Type="http://schemas.openxmlformats.org/officeDocument/2006/relationships/image" Target="../media/image76.png"/><Relationship Id="rId19" Type="http://schemas.openxmlformats.org/officeDocument/2006/relationships/image" Target="../media/image811.png"/><Relationship Id="rId4" Type="http://schemas.openxmlformats.org/officeDocument/2006/relationships/image" Target="../media/image70.png"/><Relationship Id="rId9" Type="http://schemas.openxmlformats.org/officeDocument/2006/relationships/image" Target="../media/image75.svg"/><Relationship Id="rId14" Type="http://schemas.openxmlformats.org/officeDocument/2006/relationships/image" Target="../media/image80.png"/><Relationship Id="rId22" Type="http://schemas.openxmlformats.org/officeDocument/2006/relationships/image" Target="../media/image84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1.png"/><Relationship Id="rId18" Type="http://schemas.openxmlformats.org/officeDocument/2006/relationships/image" Target="../media/image810.png"/><Relationship Id="rId26" Type="http://schemas.openxmlformats.org/officeDocument/2006/relationships/image" Target="../media/image96.svg"/><Relationship Id="rId3" Type="http://schemas.openxmlformats.org/officeDocument/2006/relationships/image" Target="../media/image89.svg"/><Relationship Id="rId21" Type="http://schemas.openxmlformats.org/officeDocument/2006/relationships/image" Target="../media/image820.png"/><Relationship Id="rId12" Type="http://schemas.openxmlformats.org/officeDocument/2006/relationships/image" Target="../media/image790.png"/><Relationship Id="rId17" Type="http://schemas.openxmlformats.org/officeDocument/2006/relationships/slide" Target="../slides/slide22.xml"/><Relationship Id="rId25" Type="http://schemas.openxmlformats.org/officeDocument/2006/relationships/image" Target="../media/image95.png"/><Relationship Id="rId2" Type="http://schemas.openxmlformats.org/officeDocument/2006/relationships/image" Target="../media/image88.png"/><Relationship Id="rId16" Type="http://schemas.openxmlformats.org/officeDocument/2006/relationships/image" Target="../media/image92.png"/><Relationship Id="rId20" Type="http://schemas.openxmlformats.org/officeDocument/2006/relationships/slide" Target="../slides/slide23.xml"/><Relationship Id="rId1" Type="http://schemas.openxmlformats.org/officeDocument/2006/relationships/slideMaster" Target="../slideMasters/slideMaster1.xml"/><Relationship Id="rId11" Type="http://schemas.openxmlformats.org/officeDocument/2006/relationships/slide" Target="../slides/slide20.xml"/><Relationship Id="rId24" Type="http://schemas.openxmlformats.org/officeDocument/2006/relationships/image" Target="../media/image830.png"/><Relationship Id="rId15" Type="http://schemas.openxmlformats.org/officeDocument/2006/relationships/image" Target="../media/image800.png"/><Relationship Id="rId23" Type="http://schemas.openxmlformats.org/officeDocument/2006/relationships/slide" Target="../slides/slide24.xml"/><Relationship Id="rId28" Type="http://schemas.openxmlformats.org/officeDocument/2006/relationships/image" Target="../media/image98.svg"/><Relationship Id="rId19" Type="http://schemas.openxmlformats.org/officeDocument/2006/relationships/image" Target="../media/image93.png"/><Relationship Id="rId4" Type="http://schemas.openxmlformats.org/officeDocument/2006/relationships/image" Target="../media/image90.png"/><Relationship Id="rId14" Type="http://schemas.openxmlformats.org/officeDocument/2006/relationships/slide" Target="../slides/slide21.xml"/><Relationship Id="rId22" Type="http://schemas.openxmlformats.org/officeDocument/2006/relationships/image" Target="../media/image94.png"/><Relationship Id="rId27" Type="http://schemas.openxmlformats.org/officeDocument/2006/relationships/image" Target="../media/image97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10.png"/><Relationship Id="rId18" Type="http://schemas.openxmlformats.org/officeDocument/2006/relationships/slide" Target="../slides/slide28.xml"/><Relationship Id="rId26" Type="http://schemas.openxmlformats.org/officeDocument/2006/relationships/image" Target="../media/image118.svg"/><Relationship Id="rId3" Type="http://schemas.openxmlformats.org/officeDocument/2006/relationships/image" Target="../media/image105.svg"/><Relationship Id="rId21" Type="http://schemas.openxmlformats.org/officeDocument/2006/relationships/slide" Target="../slides/slide26.xml"/><Relationship Id="rId7" Type="http://schemas.openxmlformats.org/officeDocument/2006/relationships/image" Target="../media/image109.svg"/><Relationship Id="rId12" Type="http://schemas.openxmlformats.org/officeDocument/2006/relationships/slide" Target="../slides/slide30.xml"/><Relationship Id="rId17" Type="http://schemas.openxmlformats.org/officeDocument/2006/relationships/image" Target="../media/image113.png"/><Relationship Id="rId25" Type="http://schemas.openxmlformats.org/officeDocument/2006/relationships/image" Target="../media/image117.png"/><Relationship Id="rId2" Type="http://schemas.openxmlformats.org/officeDocument/2006/relationships/image" Target="../media/image104.png"/><Relationship Id="rId16" Type="http://schemas.openxmlformats.org/officeDocument/2006/relationships/image" Target="../media/image1120.png"/><Relationship Id="rId20" Type="http://schemas.openxmlformats.org/officeDocument/2006/relationships/image" Target="../media/image1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8.png"/><Relationship Id="rId11" Type="http://schemas.openxmlformats.org/officeDocument/2006/relationships/image" Target="../media/image111.png"/><Relationship Id="rId24" Type="http://schemas.openxmlformats.org/officeDocument/2006/relationships/image" Target="../media/image116.svg"/><Relationship Id="rId5" Type="http://schemas.openxmlformats.org/officeDocument/2006/relationships/image" Target="../media/image107.svg"/><Relationship Id="rId15" Type="http://schemas.openxmlformats.org/officeDocument/2006/relationships/slide" Target="../slides/slide27.xml"/><Relationship Id="rId23" Type="http://schemas.openxmlformats.org/officeDocument/2006/relationships/image" Target="../media/image115.png"/><Relationship Id="rId10" Type="http://schemas.openxmlformats.org/officeDocument/2006/relationships/image" Target="../media/image1100.png"/><Relationship Id="rId19" Type="http://schemas.openxmlformats.org/officeDocument/2006/relationships/image" Target="../media/image1130.png"/><Relationship Id="rId4" Type="http://schemas.openxmlformats.org/officeDocument/2006/relationships/image" Target="../media/image106.png"/><Relationship Id="rId9" Type="http://schemas.openxmlformats.org/officeDocument/2006/relationships/slide" Target="../slides/slide29.xml"/><Relationship Id="rId14" Type="http://schemas.openxmlformats.org/officeDocument/2006/relationships/image" Target="../media/image112.png"/><Relationship Id="rId22" Type="http://schemas.openxmlformats.org/officeDocument/2006/relationships/image" Target="../media/image1140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122.svg"/><Relationship Id="rId18" Type="http://schemas.openxmlformats.org/officeDocument/2006/relationships/image" Target="../media/image127.png"/><Relationship Id="rId26" Type="http://schemas.openxmlformats.org/officeDocument/2006/relationships/image" Target="../media/image133.png"/><Relationship Id="rId3" Type="http://schemas.openxmlformats.org/officeDocument/2006/relationships/image" Target="../media/image19.svg"/><Relationship Id="rId21" Type="http://schemas.openxmlformats.org/officeDocument/2006/relationships/image" Target="../media/image30.svg"/><Relationship Id="rId7" Type="http://schemas.openxmlformats.org/officeDocument/2006/relationships/image" Target="../media/image23.svg"/><Relationship Id="rId12" Type="http://schemas.openxmlformats.org/officeDocument/2006/relationships/image" Target="../media/image121.png"/><Relationship Id="rId17" Type="http://schemas.openxmlformats.org/officeDocument/2006/relationships/image" Target="../media/image126.svg"/><Relationship Id="rId25" Type="http://schemas.openxmlformats.org/officeDocument/2006/relationships/image" Target="../media/image132.svg"/><Relationship Id="rId2" Type="http://schemas.openxmlformats.org/officeDocument/2006/relationships/image" Target="../media/image18.png"/><Relationship Id="rId16" Type="http://schemas.openxmlformats.org/officeDocument/2006/relationships/image" Target="../media/image125.png"/><Relationship Id="rId20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png"/><Relationship Id="rId11" Type="http://schemas.openxmlformats.org/officeDocument/2006/relationships/image" Target="../media/image120.svg"/><Relationship Id="rId24" Type="http://schemas.openxmlformats.org/officeDocument/2006/relationships/image" Target="../media/image131.png"/><Relationship Id="rId5" Type="http://schemas.openxmlformats.org/officeDocument/2006/relationships/image" Target="../media/image21.svg"/><Relationship Id="rId15" Type="http://schemas.openxmlformats.org/officeDocument/2006/relationships/image" Target="../media/image124.svg"/><Relationship Id="rId23" Type="http://schemas.openxmlformats.org/officeDocument/2006/relationships/image" Target="../media/image130.svg"/><Relationship Id="rId10" Type="http://schemas.openxmlformats.org/officeDocument/2006/relationships/image" Target="../media/image119.png"/><Relationship Id="rId19" Type="http://schemas.openxmlformats.org/officeDocument/2006/relationships/image" Target="../media/image128.svg"/><Relationship Id="rId4" Type="http://schemas.openxmlformats.org/officeDocument/2006/relationships/image" Target="../media/image20.png"/><Relationship Id="rId9" Type="http://schemas.openxmlformats.org/officeDocument/2006/relationships/image" Target="../media/image25.svg"/><Relationship Id="rId14" Type="http://schemas.openxmlformats.org/officeDocument/2006/relationships/image" Target="../media/image123.png"/><Relationship Id="rId22" Type="http://schemas.openxmlformats.org/officeDocument/2006/relationships/image" Target="../media/image129.png"/><Relationship Id="rId27" Type="http://schemas.openxmlformats.org/officeDocument/2006/relationships/image" Target="../media/image134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8C1D82E7-C0F6-321D-063C-9857F7758F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98258" y="3169144"/>
            <a:ext cx="3219447" cy="3219447"/>
          </a:xfrm>
          <a:prstGeom prst="rect">
            <a:avLst/>
          </a:prstGeom>
        </p:spPr>
      </p:pic>
      <p:sp>
        <p:nvSpPr>
          <p:cNvPr id="3" name="Vrije vorm: vorm 2">
            <a:extLst>
              <a:ext uri="{FF2B5EF4-FFF2-40B4-BE49-F238E27FC236}">
                <a16:creationId xmlns:a16="http://schemas.microsoft.com/office/drawing/2014/main" id="{9F6931A5-89F4-DC89-DEA0-F1F7DA2B3CCF}"/>
              </a:ext>
            </a:extLst>
          </p:cNvPr>
          <p:cNvSpPr/>
          <p:nvPr userDrawn="1"/>
        </p:nvSpPr>
        <p:spPr>
          <a:xfrm>
            <a:off x="0" y="3191102"/>
            <a:ext cx="12192000" cy="3970385"/>
          </a:xfrm>
          <a:custGeom>
            <a:avLst/>
            <a:gdLst>
              <a:gd name="connsiteX0" fmla="*/ 329184 w 12192000"/>
              <a:gd name="connsiteY0" fmla="*/ 643716 h 3970385"/>
              <a:gd name="connsiteX1" fmla="*/ 2283968 w 12192000"/>
              <a:gd name="connsiteY1" fmla="*/ 245444 h 3970385"/>
              <a:gd name="connsiteX2" fmla="*/ 3828288 w 12192000"/>
              <a:gd name="connsiteY2" fmla="*/ 1728805 h 3970385"/>
              <a:gd name="connsiteX3" fmla="*/ 5071872 w 12192000"/>
              <a:gd name="connsiteY3" fmla="*/ 1639397 h 3970385"/>
              <a:gd name="connsiteX4" fmla="*/ 5628640 w 12192000"/>
              <a:gd name="connsiteY4" fmla="*/ 2265253 h 3970385"/>
              <a:gd name="connsiteX5" fmla="*/ 7063232 w 12192000"/>
              <a:gd name="connsiteY5" fmla="*/ 1639397 h 3970385"/>
              <a:gd name="connsiteX6" fmla="*/ 8859520 w 12192000"/>
              <a:gd name="connsiteY6" fmla="*/ 2094565 h 3970385"/>
              <a:gd name="connsiteX7" fmla="*/ 9144000 w 12192000"/>
              <a:gd name="connsiteY7" fmla="*/ 1830405 h 3970385"/>
              <a:gd name="connsiteX8" fmla="*/ 9554464 w 12192000"/>
              <a:gd name="connsiteY8" fmla="*/ 1883237 h 3970385"/>
              <a:gd name="connsiteX9" fmla="*/ 10672064 w 12192000"/>
              <a:gd name="connsiteY9" fmla="*/ 233252 h 3970385"/>
              <a:gd name="connsiteX10" fmla="*/ 12192000 w 12192000"/>
              <a:gd name="connsiteY10" fmla="*/ 145308 h 3970385"/>
              <a:gd name="connsiteX11" fmla="*/ 12192000 w 12192000"/>
              <a:gd name="connsiteY11" fmla="*/ 3479576 h 3970385"/>
              <a:gd name="connsiteX12" fmla="*/ 4809135 w 12192000"/>
              <a:gd name="connsiteY12" fmla="*/ 3970385 h 3970385"/>
              <a:gd name="connsiteX13" fmla="*/ 0 w 12192000"/>
              <a:gd name="connsiteY13" fmla="*/ 3622629 h 3970385"/>
              <a:gd name="connsiteX14" fmla="*/ 329184 w 12192000"/>
              <a:gd name="connsiteY14" fmla="*/ 643716 h 397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3970385">
                <a:moveTo>
                  <a:pt x="329184" y="643716"/>
                </a:moveTo>
                <a:cubicBezTo>
                  <a:pt x="329184" y="643716"/>
                  <a:pt x="1267968" y="46308"/>
                  <a:pt x="2283968" y="245444"/>
                </a:cubicBezTo>
                <a:cubicBezTo>
                  <a:pt x="3299968" y="444580"/>
                  <a:pt x="3828288" y="1728805"/>
                  <a:pt x="3828288" y="1728805"/>
                </a:cubicBezTo>
                <a:cubicBezTo>
                  <a:pt x="3828288" y="1728805"/>
                  <a:pt x="4604512" y="1484965"/>
                  <a:pt x="5071872" y="1639397"/>
                </a:cubicBezTo>
                <a:cubicBezTo>
                  <a:pt x="5539232" y="1793829"/>
                  <a:pt x="5628640" y="2265253"/>
                  <a:pt x="5628640" y="2265253"/>
                </a:cubicBezTo>
                <a:cubicBezTo>
                  <a:pt x="5628640" y="2265253"/>
                  <a:pt x="5819648" y="1814149"/>
                  <a:pt x="7063232" y="1639397"/>
                </a:cubicBezTo>
                <a:cubicBezTo>
                  <a:pt x="8306816" y="1464645"/>
                  <a:pt x="8859520" y="2094565"/>
                  <a:pt x="8859520" y="2094565"/>
                </a:cubicBezTo>
                <a:cubicBezTo>
                  <a:pt x="8859520" y="2094565"/>
                  <a:pt x="8912352" y="1903557"/>
                  <a:pt x="9144000" y="1830405"/>
                </a:cubicBezTo>
                <a:cubicBezTo>
                  <a:pt x="9375648" y="1757253"/>
                  <a:pt x="9554464" y="1883237"/>
                  <a:pt x="9554464" y="1883237"/>
                </a:cubicBezTo>
                <a:cubicBezTo>
                  <a:pt x="9554464" y="1883237"/>
                  <a:pt x="9652000" y="700612"/>
                  <a:pt x="10672064" y="233252"/>
                </a:cubicBezTo>
                <a:cubicBezTo>
                  <a:pt x="11692128" y="-234108"/>
                  <a:pt x="12192000" y="145308"/>
                  <a:pt x="12192000" y="145308"/>
                </a:cubicBezTo>
                <a:lnTo>
                  <a:pt x="12192000" y="3479576"/>
                </a:lnTo>
                <a:lnTo>
                  <a:pt x="4809135" y="3970385"/>
                </a:lnTo>
                <a:lnTo>
                  <a:pt x="0" y="3622629"/>
                </a:lnTo>
                <a:lnTo>
                  <a:pt x="329184" y="643716"/>
                </a:lnTo>
                <a:close/>
              </a:path>
            </a:pathLst>
          </a:custGeom>
          <a:solidFill>
            <a:srgbClr val="91CDDB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4" name="Vrije vorm: vorm 3">
            <a:extLst>
              <a:ext uri="{FF2B5EF4-FFF2-40B4-BE49-F238E27FC236}">
                <a16:creationId xmlns:a16="http://schemas.microsoft.com/office/drawing/2014/main" id="{E3FD4F9E-D3DE-7F7E-7E0F-7B93B6D1830C}"/>
              </a:ext>
            </a:extLst>
          </p:cNvPr>
          <p:cNvSpPr/>
          <p:nvPr userDrawn="1"/>
        </p:nvSpPr>
        <p:spPr>
          <a:xfrm>
            <a:off x="0" y="3636771"/>
            <a:ext cx="6591808" cy="3637126"/>
          </a:xfrm>
          <a:custGeom>
            <a:avLst/>
            <a:gdLst>
              <a:gd name="connsiteX0" fmla="*/ 0 w 6591808"/>
              <a:gd name="connsiteY0" fmla="*/ 16956 h 3637126"/>
              <a:gd name="connsiteX1" fmla="*/ 820928 w 6591808"/>
              <a:gd name="connsiteY1" fmla="*/ 120872 h 3637126"/>
              <a:gd name="connsiteX2" fmla="*/ 1398016 w 6591808"/>
              <a:gd name="connsiteY2" fmla="*/ 787368 h 3637126"/>
              <a:gd name="connsiteX3" fmla="*/ 1840992 w 6591808"/>
              <a:gd name="connsiteY3" fmla="*/ 787368 h 3637126"/>
              <a:gd name="connsiteX4" fmla="*/ 2105152 w 6591808"/>
              <a:gd name="connsiteY4" fmla="*/ 1161256 h 3637126"/>
              <a:gd name="connsiteX5" fmla="*/ 3446272 w 6591808"/>
              <a:gd name="connsiteY5" fmla="*/ 949928 h 3637126"/>
              <a:gd name="connsiteX6" fmla="*/ 4295648 w 6591808"/>
              <a:gd name="connsiteY6" fmla="*/ 2059401 h 3637126"/>
              <a:gd name="connsiteX7" fmla="*/ 4872736 w 6591808"/>
              <a:gd name="connsiteY7" fmla="*/ 2059401 h 3637126"/>
              <a:gd name="connsiteX8" fmla="*/ 5185664 w 6591808"/>
              <a:gd name="connsiteY8" fmla="*/ 2591785 h 3637126"/>
              <a:gd name="connsiteX9" fmla="*/ 5852160 w 6591808"/>
              <a:gd name="connsiteY9" fmla="*/ 2408905 h 3637126"/>
              <a:gd name="connsiteX10" fmla="*/ 6591808 w 6591808"/>
              <a:gd name="connsiteY10" fmla="*/ 3009157 h 3637126"/>
              <a:gd name="connsiteX11" fmla="*/ 5632704 w 6591808"/>
              <a:gd name="connsiteY11" fmla="*/ 3637127 h 3637126"/>
              <a:gd name="connsiteX12" fmla="*/ 1304544 w 6591808"/>
              <a:gd name="connsiteY12" fmla="*/ 3144529 h 3637126"/>
              <a:gd name="connsiteX13" fmla="*/ 0 w 6591808"/>
              <a:gd name="connsiteY13" fmla="*/ 2573456 h 3637126"/>
              <a:gd name="connsiteX14" fmla="*/ 0 w 6591808"/>
              <a:gd name="connsiteY14" fmla="*/ 16956 h 363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591808" h="3637126">
                <a:moveTo>
                  <a:pt x="0" y="16956"/>
                </a:moveTo>
                <a:cubicBezTo>
                  <a:pt x="0" y="16956"/>
                  <a:pt x="402336" y="-62008"/>
                  <a:pt x="820928" y="120872"/>
                </a:cubicBezTo>
                <a:cubicBezTo>
                  <a:pt x="1239520" y="303752"/>
                  <a:pt x="1398016" y="787368"/>
                  <a:pt x="1398016" y="787368"/>
                </a:cubicBezTo>
                <a:cubicBezTo>
                  <a:pt x="1398016" y="787368"/>
                  <a:pt x="1621536" y="714216"/>
                  <a:pt x="1840992" y="787368"/>
                </a:cubicBezTo>
                <a:cubicBezTo>
                  <a:pt x="2060448" y="860520"/>
                  <a:pt x="2105152" y="1161256"/>
                  <a:pt x="2105152" y="1161256"/>
                </a:cubicBezTo>
                <a:cubicBezTo>
                  <a:pt x="2105152" y="1161256"/>
                  <a:pt x="2588768" y="762984"/>
                  <a:pt x="3446272" y="949928"/>
                </a:cubicBezTo>
                <a:cubicBezTo>
                  <a:pt x="4303776" y="1136872"/>
                  <a:pt x="4295648" y="2059401"/>
                  <a:pt x="4295648" y="2059401"/>
                </a:cubicBezTo>
                <a:cubicBezTo>
                  <a:pt x="4295648" y="2059401"/>
                  <a:pt x="4543552" y="1925289"/>
                  <a:pt x="4872736" y="2059401"/>
                </a:cubicBezTo>
                <a:cubicBezTo>
                  <a:pt x="5201920" y="2193513"/>
                  <a:pt x="5185664" y="2591785"/>
                  <a:pt x="5185664" y="2591785"/>
                </a:cubicBezTo>
                <a:cubicBezTo>
                  <a:pt x="5185664" y="2591785"/>
                  <a:pt x="5352288" y="2380457"/>
                  <a:pt x="5852160" y="2408905"/>
                </a:cubicBezTo>
                <a:cubicBezTo>
                  <a:pt x="6352032" y="2437353"/>
                  <a:pt x="6591808" y="3009157"/>
                  <a:pt x="6591808" y="3009157"/>
                </a:cubicBezTo>
                <a:lnTo>
                  <a:pt x="5632704" y="3637127"/>
                </a:lnTo>
                <a:lnTo>
                  <a:pt x="1304544" y="3144529"/>
                </a:lnTo>
                <a:lnTo>
                  <a:pt x="0" y="2573456"/>
                </a:lnTo>
                <a:lnTo>
                  <a:pt x="0" y="16956"/>
                </a:lnTo>
                <a:close/>
              </a:path>
            </a:pathLst>
          </a:custGeom>
          <a:solidFill>
            <a:srgbClr val="B5E1E5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7" name="Vrije vorm: vorm 6">
            <a:extLst>
              <a:ext uri="{FF2B5EF4-FFF2-40B4-BE49-F238E27FC236}">
                <a16:creationId xmlns:a16="http://schemas.microsoft.com/office/drawing/2014/main" id="{46DC7C80-003F-76F5-E79A-DE7BB54AD72A}"/>
              </a:ext>
            </a:extLst>
          </p:cNvPr>
          <p:cNvSpPr/>
          <p:nvPr userDrawn="1"/>
        </p:nvSpPr>
        <p:spPr>
          <a:xfrm>
            <a:off x="5482336" y="4216875"/>
            <a:ext cx="6709664" cy="3126150"/>
          </a:xfrm>
          <a:custGeom>
            <a:avLst/>
            <a:gdLst>
              <a:gd name="connsiteX0" fmla="*/ 96845 w 6709664"/>
              <a:gd name="connsiteY0" fmla="*/ 2588565 h 3126150"/>
              <a:gd name="connsiteX1" fmla="*/ 759968 w 6709664"/>
              <a:gd name="connsiteY1" fmla="*/ 2121815 h 3126150"/>
              <a:gd name="connsiteX2" fmla="*/ 1735328 w 6709664"/>
              <a:gd name="connsiteY2" fmla="*/ 2294738 h 3126150"/>
              <a:gd name="connsiteX3" fmla="*/ 2905760 w 6709664"/>
              <a:gd name="connsiteY3" fmla="*/ 1365260 h 3126150"/>
              <a:gd name="connsiteX4" fmla="*/ 4689856 w 6709664"/>
              <a:gd name="connsiteY4" fmla="*/ 1633931 h 3126150"/>
              <a:gd name="connsiteX5" fmla="*/ 6709664 w 6709664"/>
              <a:gd name="connsiteY5" fmla="*/ 0 h 3126150"/>
              <a:gd name="connsiteX6" fmla="*/ 6709664 w 6709664"/>
              <a:gd name="connsiteY6" fmla="*/ 3126151 h 3126150"/>
              <a:gd name="connsiteX7" fmla="*/ 0 w 6709664"/>
              <a:gd name="connsiteY7" fmla="*/ 3125460 h 3126150"/>
              <a:gd name="connsiteX8" fmla="*/ 96845 w 6709664"/>
              <a:gd name="connsiteY8" fmla="*/ 2588606 h 312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09664" h="3126150">
                <a:moveTo>
                  <a:pt x="96845" y="2588565"/>
                </a:moveTo>
                <a:cubicBezTo>
                  <a:pt x="96845" y="2588565"/>
                  <a:pt x="251968" y="2236094"/>
                  <a:pt x="759968" y="2121815"/>
                </a:cubicBezTo>
                <a:cubicBezTo>
                  <a:pt x="1267968" y="2007535"/>
                  <a:pt x="1735328" y="2294738"/>
                  <a:pt x="1735328" y="2294738"/>
                </a:cubicBezTo>
                <a:cubicBezTo>
                  <a:pt x="1735328" y="2294738"/>
                  <a:pt x="2027936" y="1544361"/>
                  <a:pt x="2905760" y="1365260"/>
                </a:cubicBezTo>
                <a:cubicBezTo>
                  <a:pt x="3783584" y="1186160"/>
                  <a:pt x="4474464" y="1461008"/>
                  <a:pt x="4689856" y="1633931"/>
                </a:cubicBezTo>
                <a:cubicBezTo>
                  <a:pt x="4689856" y="1633931"/>
                  <a:pt x="4978400" y="18166"/>
                  <a:pt x="6709664" y="0"/>
                </a:cubicBezTo>
                <a:lnTo>
                  <a:pt x="6709664" y="3126151"/>
                </a:lnTo>
                <a:lnTo>
                  <a:pt x="0" y="3125460"/>
                </a:lnTo>
                <a:lnTo>
                  <a:pt x="96845" y="2588606"/>
                </a:lnTo>
                <a:close/>
              </a:path>
            </a:pathLst>
          </a:custGeom>
          <a:solidFill>
            <a:srgbClr val="B5E1E5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8" name="Vrije vorm: vorm 7">
            <a:extLst>
              <a:ext uri="{FF2B5EF4-FFF2-40B4-BE49-F238E27FC236}">
                <a16:creationId xmlns:a16="http://schemas.microsoft.com/office/drawing/2014/main" id="{5F44229E-DA8F-91FF-C249-5D18C7714EAE}"/>
              </a:ext>
            </a:extLst>
          </p:cNvPr>
          <p:cNvSpPr/>
          <p:nvPr userDrawn="1"/>
        </p:nvSpPr>
        <p:spPr>
          <a:xfrm>
            <a:off x="0" y="4745178"/>
            <a:ext cx="6518698" cy="2930120"/>
          </a:xfrm>
          <a:custGeom>
            <a:avLst/>
            <a:gdLst>
              <a:gd name="connsiteX0" fmla="*/ 0 w 6518698"/>
              <a:gd name="connsiteY0" fmla="*/ 353829 h 2930120"/>
              <a:gd name="connsiteX1" fmla="*/ 1092444 w 6518698"/>
              <a:gd name="connsiteY1" fmla="*/ 708 h 2930120"/>
              <a:gd name="connsiteX2" fmla="*/ 2171395 w 6518698"/>
              <a:gd name="connsiteY2" fmla="*/ 885237 h 2930120"/>
              <a:gd name="connsiteX3" fmla="*/ 2550201 w 6518698"/>
              <a:gd name="connsiteY3" fmla="*/ 885237 h 2930120"/>
              <a:gd name="connsiteX4" fmla="*/ 2830942 w 6518698"/>
              <a:gd name="connsiteY4" fmla="*/ 1265669 h 2930120"/>
              <a:gd name="connsiteX5" fmla="*/ 3920013 w 6518698"/>
              <a:gd name="connsiteY5" fmla="*/ 1363936 h 2930120"/>
              <a:gd name="connsiteX6" fmla="*/ 4488241 w 6518698"/>
              <a:gd name="connsiteY6" fmla="*/ 2140688 h 2930120"/>
              <a:gd name="connsiteX7" fmla="*/ 5049683 w 6518698"/>
              <a:gd name="connsiteY7" fmla="*/ 2210427 h 2930120"/>
              <a:gd name="connsiteX8" fmla="*/ 5272918 w 6518698"/>
              <a:gd name="connsiteY8" fmla="*/ 2603538 h 2930120"/>
              <a:gd name="connsiteX9" fmla="*/ 5753202 w 6518698"/>
              <a:gd name="connsiteY9" fmla="*/ 2514780 h 2930120"/>
              <a:gd name="connsiteX10" fmla="*/ 6518697 w 6518698"/>
              <a:gd name="connsiteY10" fmla="*/ 2930120 h 2930120"/>
              <a:gd name="connsiteX11" fmla="*/ 0 w 6518698"/>
              <a:gd name="connsiteY11" fmla="*/ 2930120 h 2930120"/>
              <a:gd name="connsiteX12" fmla="*/ 0 w 6518698"/>
              <a:gd name="connsiteY12" fmla="*/ 353829 h 2930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18698" h="2930120">
                <a:moveTo>
                  <a:pt x="0" y="353829"/>
                </a:moveTo>
                <a:cubicBezTo>
                  <a:pt x="0" y="353829"/>
                  <a:pt x="307767" y="-18352"/>
                  <a:pt x="1092444" y="708"/>
                </a:cubicBezTo>
                <a:cubicBezTo>
                  <a:pt x="1877121" y="19727"/>
                  <a:pt x="2171395" y="885237"/>
                  <a:pt x="2171395" y="885237"/>
                </a:cubicBezTo>
                <a:cubicBezTo>
                  <a:pt x="2171395" y="885237"/>
                  <a:pt x="2289780" y="799650"/>
                  <a:pt x="2550201" y="885237"/>
                </a:cubicBezTo>
                <a:cubicBezTo>
                  <a:pt x="2810622" y="970825"/>
                  <a:pt x="2830942" y="1265669"/>
                  <a:pt x="2830942" y="1265669"/>
                </a:cubicBezTo>
                <a:cubicBezTo>
                  <a:pt x="2830942" y="1265669"/>
                  <a:pt x="3405917" y="1116642"/>
                  <a:pt x="3920013" y="1363936"/>
                </a:cubicBezTo>
                <a:cubicBezTo>
                  <a:pt x="4434109" y="1611230"/>
                  <a:pt x="4488241" y="2140688"/>
                  <a:pt x="4488241" y="2140688"/>
                </a:cubicBezTo>
                <a:cubicBezTo>
                  <a:pt x="4488241" y="2140688"/>
                  <a:pt x="4826447" y="2055101"/>
                  <a:pt x="5049683" y="2210427"/>
                </a:cubicBezTo>
                <a:cubicBezTo>
                  <a:pt x="5272918" y="2365794"/>
                  <a:pt x="5272918" y="2603538"/>
                  <a:pt x="5272918" y="2603538"/>
                </a:cubicBezTo>
                <a:cubicBezTo>
                  <a:pt x="5272918" y="2603538"/>
                  <a:pt x="5499527" y="2536969"/>
                  <a:pt x="5753202" y="2514780"/>
                </a:cubicBezTo>
                <a:cubicBezTo>
                  <a:pt x="6006877" y="2492590"/>
                  <a:pt x="6519754" y="2708186"/>
                  <a:pt x="6518697" y="2930120"/>
                </a:cubicBezTo>
                <a:lnTo>
                  <a:pt x="0" y="2930120"/>
                </a:lnTo>
                <a:lnTo>
                  <a:pt x="0" y="353829"/>
                </a:lnTo>
                <a:close/>
              </a:path>
            </a:pathLst>
          </a:custGeom>
          <a:solidFill>
            <a:srgbClr val="DCF5F9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9" name="Vrije vorm: vorm 8">
            <a:extLst>
              <a:ext uri="{FF2B5EF4-FFF2-40B4-BE49-F238E27FC236}">
                <a16:creationId xmlns:a16="http://schemas.microsoft.com/office/drawing/2014/main" id="{005E2D4C-7900-C374-63E6-29E2E7F3E29A}"/>
              </a:ext>
            </a:extLst>
          </p:cNvPr>
          <p:cNvSpPr/>
          <p:nvPr userDrawn="1"/>
        </p:nvSpPr>
        <p:spPr>
          <a:xfrm>
            <a:off x="4051767" y="5285696"/>
            <a:ext cx="8140232" cy="2389643"/>
          </a:xfrm>
          <a:custGeom>
            <a:avLst/>
            <a:gdLst>
              <a:gd name="connsiteX0" fmla="*/ 8140233 w 8140232"/>
              <a:gd name="connsiteY0" fmla="*/ 212274 h 2389643"/>
              <a:gd name="connsiteX1" fmla="*/ 5866791 w 8140232"/>
              <a:gd name="connsiteY1" fmla="*/ 213900 h 2389643"/>
              <a:gd name="connsiteX2" fmla="*/ 4206362 w 8140232"/>
              <a:gd name="connsiteY2" fmla="*/ 1636909 h 2389643"/>
              <a:gd name="connsiteX3" fmla="*/ 3775497 w 8140232"/>
              <a:gd name="connsiteY3" fmla="*/ 1550874 h 2389643"/>
              <a:gd name="connsiteX4" fmla="*/ 3383158 w 8140232"/>
              <a:gd name="connsiteY4" fmla="*/ 1834054 h 2389643"/>
              <a:gd name="connsiteX5" fmla="*/ 2101047 w 8140232"/>
              <a:gd name="connsiteY5" fmla="*/ 1343001 h 2389643"/>
              <a:gd name="connsiteX6" fmla="*/ 804916 w 8140232"/>
              <a:gd name="connsiteY6" fmla="*/ 2192499 h 2389643"/>
              <a:gd name="connsiteX7" fmla="*/ 398557 w 8140232"/>
              <a:gd name="connsiteY7" fmla="*/ 2077813 h 2389643"/>
              <a:gd name="connsiteX8" fmla="*/ 0 w 8140232"/>
              <a:gd name="connsiteY8" fmla="*/ 2389644 h 2389643"/>
              <a:gd name="connsiteX9" fmla="*/ 8140192 w 8140232"/>
              <a:gd name="connsiteY9" fmla="*/ 2389644 h 2389643"/>
              <a:gd name="connsiteX10" fmla="*/ 8140192 w 8140232"/>
              <a:gd name="connsiteY10" fmla="*/ 212274 h 2389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40232" h="2389643">
                <a:moveTo>
                  <a:pt x="8140233" y="212274"/>
                </a:moveTo>
                <a:cubicBezTo>
                  <a:pt x="8140233" y="212274"/>
                  <a:pt x="7232945" y="-266425"/>
                  <a:pt x="5866791" y="213900"/>
                </a:cubicBezTo>
                <a:cubicBezTo>
                  <a:pt x="4500636" y="694224"/>
                  <a:pt x="4206362" y="1636909"/>
                  <a:pt x="4206362" y="1636909"/>
                </a:cubicBezTo>
                <a:cubicBezTo>
                  <a:pt x="4206362" y="1636909"/>
                  <a:pt x="4059245" y="1507877"/>
                  <a:pt x="3775497" y="1550874"/>
                </a:cubicBezTo>
                <a:cubicBezTo>
                  <a:pt x="3491749" y="1593872"/>
                  <a:pt x="3383158" y="1834054"/>
                  <a:pt x="3383158" y="1834054"/>
                </a:cubicBezTo>
                <a:cubicBezTo>
                  <a:pt x="3383158" y="1834054"/>
                  <a:pt x="3160573" y="1297484"/>
                  <a:pt x="2101047" y="1343001"/>
                </a:cubicBezTo>
                <a:cubicBezTo>
                  <a:pt x="1099190" y="1385998"/>
                  <a:pt x="804916" y="2192499"/>
                  <a:pt x="804916" y="2192499"/>
                </a:cubicBezTo>
                <a:cubicBezTo>
                  <a:pt x="804916" y="2192499"/>
                  <a:pt x="714126" y="2028110"/>
                  <a:pt x="398557" y="2077813"/>
                </a:cubicBezTo>
                <a:cubicBezTo>
                  <a:pt x="34259" y="2135156"/>
                  <a:pt x="0" y="2389644"/>
                  <a:pt x="0" y="2389644"/>
                </a:cubicBezTo>
                <a:lnTo>
                  <a:pt x="8140192" y="2389644"/>
                </a:lnTo>
                <a:lnTo>
                  <a:pt x="8140192" y="21227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0" name="Vrije vorm: vorm 9">
            <a:extLst>
              <a:ext uri="{FF2B5EF4-FFF2-40B4-BE49-F238E27FC236}">
                <a16:creationId xmlns:a16="http://schemas.microsoft.com/office/drawing/2014/main" id="{D1876BDD-8E11-813B-0622-D9CB65072713}"/>
              </a:ext>
            </a:extLst>
          </p:cNvPr>
          <p:cNvSpPr/>
          <p:nvPr userDrawn="1"/>
        </p:nvSpPr>
        <p:spPr>
          <a:xfrm>
            <a:off x="0" y="5548182"/>
            <a:ext cx="3773870" cy="1309777"/>
          </a:xfrm>
          <a:custGeom>
            <a:avLst/>
            <a:gdLst>
              <a:gd name="connsiteX0" fmla="*/ 0 w 3773870"/>
              <a:gd name="connsiteY0" fmla="*/ 341895 h 1309777"/>
              <a:gd name="connsiteX1" fmla="*/ 987552 w 3773870"/>
              <a:gd name="connsiteY1" fmla="*/ 1169 h 1309777"/>
              <a:gd name="connsiteX2" fmla="*/ 1893824 w 3773870"/>
              <a:gd name="connsiteY2" fmla="*/ 667665 h 1309777"/>
              <a:gd name="connsiteX3" fmla="*/ 2320544 w 3773870"/>
              <a:gd name="connsiteY3" fmla="*/ 627025 h 1309777"/>
              <a:gd name="connsiteX4" fmla="*/ 2592832 w 3773870"/>
              <a:gd name="connsiteY4" fmla="*/ 919633 h 1309777"/>
              <a:gd name="connsiteX5" fmla="*/ 2869184 w 3773870"/>
              <a:gd name="connsiteY5" fmla="*/ 944017 h 1309777"/>
              <a:gd name="connsiteX6" fmla="*/ 3088640 w 3773870"/>
              <a:gd name="connsiteY6" fmla="*/ 1191921 h 1309777"/>
              <a:gd name="connsiteX7" fmla="*/ 3446272 w 3773870"/>
              <a:gd name="connsiteY7" fmla="*/ 1139089 h 1309777"/>
              <a:gd name="connsiteX8" fmla="*/ 3773871 w 3773870"/>
              <a:gd name="connsiteY8" fmla="*/ 1309777 h 1309777"/>
              <a:gd name="connsiteX9" fmla="*/ 0 w 3773870"/>
              <a:gd name="connsiteY9" fmla="*/ 1309777 h 1309777"/>
              <a:gd name="connsiteX10" fmla="*/ 0 w 3773870"/>
              <a:gd name="connsiteY10" fmla="*/ 341895 h 1309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73870" h="1309777">
                <a:moveTo>
                  <a:pt x="0" y="341895"/>
                </a:moveTo>
                <a:cubicBezTo>
                  <a:pt x="0" y="341895"/>
                  <a:pt x="447040" y="-23215"/>
                  <a:pt x="987552" y="1169"/>
                </a:cubicBezTo>
                <a:cubicBezTo>
                  <a:pt x="1528064" y="25553"/>
                  <a:pt x="1800352" y="488849"/>
                  <a:pt x="1893824" y="667665"/>
                </a:cubicBezTo>
                <a:cubicBezTo>
                  <a:pt x="1893824" y="667665"/>
                  <a:pt x="2088896" y="545745"/>
                  <a:pt x="2320544" y="627025"/>
                </a:cubicBezTo>
                <a:cubicBezTo>
                  <a:pt x="2552192" y="708305"/>
                  <a:pt x="2592832" y="919633"/>
                  <a:pt x="2592832" y="919633"/>
                </a:cubicBezTo>
                <a:cubicBezTo>
                  <a:pt x="2592832" y="919633"/>
                  <a:pt x="2706624" y="899313"/>
                  <a:pt x="2869184" y="944017"/>
                </a:cubicBezTo>
                <a:cubicBezTo>
                  <a:pt x="3031744" y="988721"/>
                  <a:pt x="3088640" y="1191921"/>
                  <a:pt x="3088640" y="1191921"/>
                </a:cubicBezTo>
                <a:cubicBezTo>
                  <a:pt x="3088640" y="1191921"/>
                  <a:pt x="3255264" y="1139089"/>
                  <a:pt x="3446272" y="1139089"/>
                </a:cubicBezTo>
                <a:cubicBezTo>
                  <a:pt x="3637280" y="1139089"/>
                  <a:pt x="3773871" y="1309777"/>
                  <a:pt x="3773871" y="1309777"/>
                </a:cubicBezTo>
                <a:lnTo>
                  <a:pt x="0" y="1309777"/>
                </a:lnTo>
                <a:lnTo>
                  <a:pt x="0" y="34189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6" name="Vrije vorm: vorm 5">
            <a:extLst>
              <a:ext uri="{FF2B5EF4-FFF2-40B4-BE49-F238E27FC236}">
                <a16:creationId xmlns:a16="http://schemas.microsoft.com/office/drawing/2014/main" id="{204CFB26-3E72-FD1B-CD0D-3A395AD68DBB}"/>
              </a:ext>
            </a:extLst>
          </p:cNvPr>
          <p:cNvSpPr/>
          <p:nvPr/>
        </p:nvSpPr>
        <p:spPr>
          <a:xfrm flipV="1">
            <a:off x="-4354" y="0"/>
            <a:ext cx="3074754" cy="6858000"/>
          </a:xfrm>
          <a:custGeom>
            <a:avLst/>
            <a:gdLst>
              <a:gd name="connsiteX0" fmla="*/ 0 w 3074754"/>
              <a:gd name="connsiteY0" fmla="*/ 6858000 h 6858000"/>
              <a:gd name="connsiteX1" fmla="*/ 3074754 w 3074754"/>
              <a:gd name="connsiteY1" fmla="*/ 6858000 h 6858000"/>
              <a:gd name="connsiteX2" fmla="*/ 1658200 w 3074754"/>
              <a:gd name="connsiteY2" fmla="*/ 5461792 h 6858000"/>
              <a:gd name="connsiteX3" fmla="*/ 1537377 w 3074754"/>
              <a:gd name="connsiteY3" fmla="*/ 4572000 h 6858000"/>
              <a:gd name="connsiteX4" fmla="*/ 1537377 w 3074754"/>
              <a:gd name="connsiteY4" fmla="*/ 0 h 6858000"/>
              <a:gd name="connsiteX5" fmla="*/ 0 w 3074754"/>
              <a:gd name="connsiteY5" fmla="*/ 0 h 6858000"/>
              <a:gd name="connsiteX6" fmla="*/ 0 w 3074754"/>
              <a:gd name="connsiteY6" fmla="*/ 4572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74754" h="6858000">
                <a:moveTo>
                  <a:pt x="0" y="6858000"/>
                </a:moveTo>
                <a:lnTo>
                  <a:pt x="3074754" y="6858000"/>
                </a:lnTo>
                <a:cubicBezTo>
                  <a:pt x="2437953" y="6858000"/>
                  <a:pt x="1891573" y="6282285"/>
                  <a:pt x="1658200" y="5461792"/>
                </a:cubicBezTo>
                <a:cubicBezTo>
                  <a:pt x="1580387" y="5188329"/>
                  <a:pt x="1537377" y="4887619"/>
                  <a:pt x="1537377" y="4572000"/>
                </a:cubicBezTo>
                <a:lnTo>
                  <a:pt x="1537377" y="0"/>
                </a:lnTo>
                <a:lnTo>
                  <a:pt x="0" y="0"/>
                </a:lnTo>
                <a:lnTo>
                  <a:pt x="0" y="4572000"/>
                </a:lnTo>
                <a:close/>
              </a:path>
            </a:pathLst>
          </a:custGeom>
          <a:solidFill>
            <a:schemeClr val="accent1"/>
          </a:solidFill>
          <a:ln w="342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nl-NL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AC4A17B-E06F-A506-3EDF-C9C07062FC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19633" y="942286"/>
            <a:ext cx="8306596" cy="554281"/>
          </a:xfrm>
          <a:prstGeom prst="rect">
            <a:avLst/>
          </a:prstGeom>
        </p:spPr>
      </p:pic>
      <p:pic>
        <p:nvPicPr>
          <p:cNvPr id="4616" name="Graphic 4615">
            <a:extLst>
              <a:ext uri="{FF2B5EF4-FFF2-40B4-BE49-F238E27FC236}">
                <a16:creationId xmlns:a16="http://schemas.microsoft.com/office/drawing/2014/main" id="{A5C74B79-068F-C195-076B-A3592E7613E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613989" y="4125801"/>
            <a:ext cx="2814439" cy="236200"/>
          </a:xfrm>
          <a:prstGeom prst="rect">
            <a:avLst/>
          </a:prstGeom>
        </p:spPr>
      </p:pic>
      <p:grpSp>
        <p:nvGrpSpPr>
          <p:cNvPr id="4617" name="!!SP logo">
            <a:extLst>
              <a:ext uri="{FF2B5EF4-FFF2-40B4-BE49-F238E27FC236}">
                <a16:creationId xmlns:a16="http://schemas.microsoft.com/office/drawing/2014/main" id="{3008543F-66B8-94AA-40CC-6DAC562FF27C}"/>
              </a:ext>
            </a:extLst>
          </p:cNvPr>
          <p:cNvGrpSpPr/>
          <p:nvPr userDrawn="1"/>
        </p:nvGrpSpPr>
        <p:grpSpPr>
          <a:xfrm>
            <a:off x="8959039" y="4519342"/>
            <a:ext cx="4778647" cy="2042998"/>
            <a:chOff x="8681603" y="4974767"/>
            <a:chExt cx="4778647" cy="2042998"/>
          </a:xfrm>
        </p:grpSpPr>
        <p:sp>
          <p:nvSpPr>
            <p:cNvPr id="4450" name="Graphic 4617">
              <a:extLst>
                <a:ext uri="{FF2B5EF4-FFF2-40B4-BE49-F238E27FC236}">
                  <a16:creationId xmlns:a16="http://schemas.microsoft.com/office/drawing/2014/main" id="{3C1BF5D9-C755-6616-A5D4-4314E9BCC766}"/>
                </a:ext>
              </a:extLst>
            </p:cNvPr>
            <p:cNvSpPr/>
            <p:nvPr/>
          </p:nvSpPr>
          <p:spPr>
            <a:xfrm rot="16200000">
              <a:off x="10049428" y="3606942"/>
              <a:ext cx="2042998" cy="477864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5121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4619" name="Groep 4618">
              <a:extLst>
                <a:ext uri="{FF2B5EF4-FFF2-40B4-BE49-F238E27FC236}">
                  <a16:creationId xmlns:a16="http://schemas.microsoft.com/office/drawing/2014/main" id="{0AE0DC4D-FF03-8171-073A-64B4A4FB373E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4620" name="Graphic 5">
                <a:extLst>
                  <a:ext uri="{FF2B5EF4-FFF2-40B4-BE49-F238E27FC236}">
                    <a16:creationId xmlns:a16="http://schemas.microsoft.com/office/drawing/2014/main" id="{6E280042-D63B-3016-677D-5CFC6189E50E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4434" name="Vrije vorm: vorm 4433">
                  <a:extLst>
                    <a:ext uri="{FF2B5EF4-FFF2-40B4-BE49-F238E27FC236}">
                      <a16:creationId xmlns:a16="http://schemas.microsoft.com/office/drawing/2014/main" id="{F3C664D4-F789-C9DA-F98F-8BC668947367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5" name="Vrije vorm: vorm 4434">
                  <a:extLst>
                    <a:ext uri="{FF2B5EF4-FFF2-40B4-BE49-F238E27FC236}">
                      <a16:creationId xmlns:a16="http://schemas.microsoft.com/office/drawing/2014/main" id="{5EF1E76D-B86A-FE78-AD94-325258D61177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6" name="Vrije vorm: vorm 4435">
                  <a:extLst>
                    <a:ext uri="{FF2B5EF4-FFF2-40B4-BE49-F238E27FC236}">
                      <a16:creationId xmlns:a16="http://schemas.microsoft.com/office/drawing/2014/main" id="{29D04247-302F-6F66-353B-AEC756AE792C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7" name="Vrije vorm: vorm 4436">
                  <a:extLst>
                    <a:ext uri="{FF2B5EF4-FFF2-40B4-BE49-F238E27FC236}">
                      <a16:creationId xmlns:a16="http://schemas.microsoft.com/office/drawing/2014/main" id="{FBA85984-3C13-F064-FD5A-1AAD92E315BD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8" name="Vrije vorm: vorm 4437">
                  <a:extLst>
                    <a:ext uri="{FF2B5EF4-FFF2-40B4-BE49-F238E27FC236}">
                      <a16:creationId xmlns:a16="http://schemas.microsoft.com/office/drawing/2014/main" id="{57ACDC77-39BF-FD61-0AB3-14F4CF118636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9" name="Vrije vorm: vorm 4438">
                  <a:extLst>
                    <a:ext uri="{FF2B5EF4-FFF2-40B4-BE49-F238E27FC236}">
                      <a16:creationId xmlns:a16="http://schemas.microsoft.com/office/drawing/2014/main" id="{34536A21-BE1C-4615-9EF9-82A7AE4C8794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0" name="Vrije vorm: vorm 4439">
                  <a:extLst>
                    <a:ext uri="{FF2B5EF4-FFF2-40B4-BE49-F238E27FC236}">
                      <a16:creationId xmlns:a16="http://schemas.microsoft.com/office/drawing/2014/main" id="{98AC13D1-D557-C49A-0B85-189FA5BC91D1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1" name="Vrije vorm: vorm 4440">
                  <a:extLst>
                    <a:ext uri="{FF2B5EF4-FFF2-40B4-BE49-F238E27FC236}">
                      <a16:creationId xmlns:a16="http://schemas.microsoft.com/office/drawing/2014/main" id="{9882AADE-6719-7794-BD04-38A1A122FC26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2" name="Vrije vorm: vorm 4441">
                  <a:extLst>
                    <a:ext uri="{FF2B5EF4-FFF2-40B4-BE49-F238E27FC236}">
                      <a16:creationId xmlns:a16="http://schemas.microsoft.com/office/drawing/2014/main" id="{91E50AA6-7B1C-5E3E-CDC9-6AB8DC0763C7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3" name="Vrije vorm: vorm 4442">
                  <a:extLst>
                    <a:ext uri="{FF2B5EF4-FFF2-40B4-BE49-F238E27FC236}">
                      <a16:creationId xmlns:a16="http://schemas.microsoft.com/office/drawing/2014/main" id="{B9DB6927-B9BE-C524-2C24-5818752A7837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4" name="Vrije vorm: vorm 4443">
                  <a:extLst>
                    <a:ext uri="{FF2B5EF4-FFF2-40B4-BE49-F238E27FC236}">
                      <a16:creationId xmlns:a16="http://schemas.microsoft.com/office/drawing/2014/main" id="{AFA278DD-7166-2840-1F46-38558692EE73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5" name="Vrije vorm: vorm 4444">
                  <a:extLst>
                    <a:ext uri="{FF2B5EF4-FFF2-40B4-BE49-F238E27FC236}">
                      <a16:creationId xmlns:a16="http://schemas.microsoft.com/office/drawing/2014/main" id="{6596151A-2A5B-D83B-0F59-B3388201F319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6" name="Vrije vorm: vorm 4445">
                  <a:extLst>
                    <a:ext uri="{FF2B5EF4-FFF2-40B4-BE49-F238E27FC236}">
                      <a16:creationId xmlns:a16="http://schemas.microsoft.com/office/drawing/2014/main" id="{D53242CD-8EC5-B164-A73A-47D917D27423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7" name="Vrije vorm: vorm 4446">
                  <a:extLst>
                    <a:ext uri="{FF2B5EF4-FFF2-40B4-BE49-F238E27FC236}">
                      <a16:creationId xmlns:a16="http://schemas.microsoft.com/office/drawing/2014/main" id="{91A13E99-D7ED-2C71-F5C1-37FD1FA5ED23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8" name="Vrije vorm: vorm 4447">
                  <a:extLst>
                    <a:ext uri="{FF2B5EF4-FFF2-40B4-BE49-F238E27FC236}">
                      <a16:creationId xmlns:a16="http://schemas.microsoft.com/office/drawing/2014/main" id="{5FBEAA94-E2D8-E905-107E-F7E153075EED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9" name="Vrije vorm: vorm 4448">
                  <a:extLst>
                    <a:ext uri="{FF2B5EF4-FFF2-40B4-BE49-F238E27FC236}">
                      <a16:creationId xmlns:a16="http://schemas.microsoft.com/office/drawing/2014/main" id="{1EFB80A2-55BC-E655-654C-D505E1AD61C2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1" name="Graphic 5">
                <a:extLst>
                  <a:ext uri="{FF2B5EF4-FFF2-40B4-BE49-F238E27FC236}">
                    <a16:creationId xmlns:a16="http://schemas.microsoft.com/office/drawing/2014/main" id="{9701A7D1-A235-F356-9A0B-ECA6C6D60278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4429" name="Vrije vorm: vorm 4428">
                  <a:extLst>
                    <a:ext uri="{FF2B5EF4-FFF2-40B4-BE49-F238E27FC236}">
                      <a16:creationId xmlns:a16="http://schemas.microsoft.com/office/drawing/2014/main" id="{8CE3CAC8-428C-588F-1BA0-2DF48BD463D3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0" name="Vrije vorm: vorm 4429">
                  <a:extLst>
                    <a:ext uri="{FF2B5EF4-FFF2-40B4-BE49-F238E27FC236}">
                      <a16:creationId xmlns:a16="http://schemas.microsoft.com/office/drawing/2014/main" id="{6E63859A-AABC-2367-A352-7E09AA17E511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1" name="Vrije vorm: vorm 4430">
                  <a:extLst>
                    <a:ext uri="{FF2B5EF4-FFF2-40B4-BE49-F238E27FC236}">
                      <a16:creationId xmlns:a16="http://schemas.microsoft.com/office/drawing/2014/main" id="{5B51ABBA-A29A-E5CE-6A88-F0187E78E5F9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2" name="Vrije vorm: vorm 4431">
                  <a:extLst>
                    <a:ext uri="{FF2B5EF4-FFF2-40B4-BE49-F238E27FC236}">
                      <a16:creationId xmlns:a16="http://schemas.microsoft.com/office/drawing/2014/main" id="{C88FB2E4-3E5D-EECF-563D-B90D0F4D0724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3" name="Vrije vorm: vorm 4432">
                  <a:extLst>
                    <a:ext uri="{FF2B5EF4-FFF2-40B4-BE49-F238E27FC236}">
                      <a16:creationId xmlns:a16="http://schemas.microsoft.com/office/drawing/2014/main" id="{5DEDDAA0-74CA-9E28-4847-196092E54E9F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2" name="Graphic 5">
                <a:extLst>
                  <a:ext uri="{FF2B5EF4-FFF2-40B4-BE49-F238E27FC236}">
                    <a16:creationId xmlns:a16="http://schemas.microsoft.com/office/drawing/2014/main" id="{70035124-9E4B-FE3B-E3CD-5DEF0762683B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4416" name="Vrije vorm: vorm 4415">
                  <a:extLst>
                    <a:ext uri="{FF2B5EF4-FFF2-40B4-BE49-F238E27FC236}">
                      <a16:creationId xmlns:a16="http://schemas.microsoft.com/office/drawing/2014/main" id="{23D3638C-E3A2-4678-6E42-081A3339A067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7" name="Vrije vorm: vorm 4416">
                  <a:extLst>
                    <a:ext uri="{FF2B5EF4-FFF2-40B4-BE49-F238E27FC236}">
                      <a16:creationId xmlns:a16="http://schemas.microsoft.com/office/drawing/2014/main" id="{05A6C5F6-2528-DE6B-937A-04434E7467E0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8" name="Vrije vorm: vorm 4417">
                  <a:extLst>
                    <a:ext uri="{FF2B5EF4-FFF2-40B4-BE49-F238E27FC236}">
                      <a16:creationId xmlns:a16="http://schemas.microsoft.com/office/drawing/2014/main" id="{420EDF74-D6DC-B4D4-15AD-09BB2B6E59C9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9" name="Vrije vorm: vorm 4418">
                  <a:extLst>
                    <a:ext uri="{FF2B5EF4-FFF2-40B4-BE49-F238E27FC236}">
                      <a16:creationId xmlns:a16="http://schemas.microsoft.com/office/drawing/2014/main" id="{1FACAE0B-0A7E-71E1-CDFE-F49A630AA15E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0" name="Vrije vorm: vorm 4419">
                  <a:extLst>
                    <a:ext uri="{FF2B5EF4-FFF2-40B4-BE49-F238E27FC236}">
                      <a16:creationId xmlns:a16="http://schemas.microsoft.com/office/drawing/2014/main" id="{042EB4BB-CEC8-3B73-9809-032C62CDF16B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1" name="Vrije vorm: vorm 4420">
                  <a:extLst>
                    <a:ext uri="{FF2B5EF4-FFF2-40B4-BE49-F238E27FC236}">
                      <a16:creationId xmlns:a16="http://schemas.microsoft.com/office/drawing/2014/main" id="{BC576F73-A9DF-2CB2-0334-9EB28091EA61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2" name="Vrije vorm: vorm 4421">
                  <a:extLst>
                    <a:ext uri="{FF2B5EF4-FFF2-40B4-BE49-F238E27FC236}">
                      <a16:creationId xmlns:a16="http://schemas.microsoft.com/office/drawing/2014/main" id="{40532A22-C814-969E-5D5C-02D061994421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3" name="Vrije vorm: vorm 4422">
                  <a:extLst>
                    <a:ext uri="{FF2B5EF4-FFF2-40B4-BE49-F238E27FC236}">
                      <a16:creationId xmlns:a16="http://schemas.microsoft.com/office/drawing/2014/main" id="{21EA41A4-C035-9B25-6737-EE53BD02AB86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4" name="Vrije vorm: vorm 4423">
                  <a:extLst>
                    <a:ext uri="{FF2B5EF4-FFF2-40B4-BE49-F238E27FC236}">
                      <a16:creationId xmlns:a16="http://schemas.microsoft.com/office/drawing/2014/main" id="{334FAF72-A8B0-BA08-65DF-51180B53E410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5" name="Vrije vorm: vorm 4424">
                  <a:extLst>
                    <a:ext uri="{FF2B5EF4-FFF2-40B4-BE49-F238E27FC236}">
                      <a16:creationId xmlns:a16="http://schemas.microsoft.com/office/drawing/2014/main" id="{B180A5E8-972F-2392-2E17-EE59AE7F70FA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6" name="Vrije vorm: vorm 4425">
                  <a:extLst>
                    <a:ext uri="{FF2B5EF4-FFF2-40B4-BE49-F238E27FC236}">
                      <a16:creationId xmlns:a16="http://schemas.microsoft.com/office/drawing/2014/main" id="{318B76C9-356E-A137-210E-9C143755E323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7" name="Vrije vorm: vorm 4426">
                  <a:extLst>
                    <a:ext uri="{FF2B5EF4-FFF2-40B4-BE49-F238E27FC236}">
                      <a16:creationId xmlns:a16="http://schemas.microsoft.com/office/drawing/2014/main" id="{0F06F4CB-F8E5-F1B4-A4D7-4FF7B12BC60C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8" name="Vrije vorm: vorm 4427">
                  <a:extLst>
                    <a:ext uri="{FF2B5EF4-FFF2-40B4-BE49-F238E27FC236}">
                      <a16:creationId xmlns:a16="http://schemas.microsoft.com/office/drawing/2014/main" id="{F0388CD5-BE94-9E78-F459-3FBF8173E82B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3" name="Graphic 5">
                <a:extLst>
                  <a:ext uri="{FF2B5EF4-FFF2-40B4-BE49-F238E27FC236}">
                    <a16:creationId xmlns:a16="http://schemas.microsoft.com/office/drawing/2014/main" id="{3880EC08-2B1C-8CD0-E4EC-4BF174563EBB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4624" name="Vrije vorm: vorm 4623">
                  <a:extLst>
                    <a:ext uri="{FF2B5EF4-FFF2-40B4-BE49-F238E27FC236}">
                      <a16:creationId xmlns:a16="http://schemas.microsoft.com/office/drawing/2014/main" id="{C65D7299-5B16-AABC-1A41-FCB7359D8F37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5" name="Vrije vorm: vorm 4624">
                  <a:extLst>
                    <a:ext uri="{FF2B5EF4-FFF2-40B4-BE49-F238E27FC236}">
                      <a16:creationId xmlns:a16="http://schemas.microsoft.com/office/drawing/2014/main" id="{796D5759-0BEC-5DEF-247B-F12E4943BA0B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6" name="Vrije vorm: vorm 4625">
                  <a:extLst>
                    <a:ext uri="{FF2B5EF4-FFF2-40B4-BE49-F238E27FC236}">
                      <a16:creationId xmlns:a16="http://schemas.microsoft.com/office/drawing/2014/main" id="{F0DEDC28-D06F-A333-1453-B824BD088473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7" name="Vrije vorm: vorm 4626">
                  <a:extLst>
                    <a:ext uri="{FF2B5EF4-FFF2-40B4-BE49-F238E27FC236}">
                      <a16:creationId xmlns:a16="http://schemas.microsoft.com/office/drawing/2014/main" id="{2029241B-B8B4-EC6B-FB4A-0993A1DCB5BF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8" name="Vrije vorm: vorm 4627">
                  <a:extLst>
                    <a:ext uri="{FF2B5EF4-FFF2-40B4-BE49-F238E27FC236}">
                      <a16:creationId xmlns:a16="http://schemas.microsoft.com/office/drawing/2014/main" id="{5A26103A-6567-DC52-E89E-5B697C344093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9" name="Vrije vorm: vorm 4628">
                  <a:extLst>
                    <a:ext uri="{FF2B5EF4-FFF2-40B4-BE49-F238E27FC236}">
                      <a16:creationId xmlns:a16="http://schemas.microsoft.com/office/drawing/2014/main" id="{C58BF325-3F5F-5DAE-8039-328289A1FFA0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0" name="Vrije vorm: vorm 4629">
                  <a:extLst>
                    <a:ext uri="{FF2B5EF4-FFF2-40B4-BE49-F238E27FC236}">
                      <a16:creationId xmlns:a16="http://schemas.microsoft.com/office/drawing/2014/main" id="{294D278E-C190-9773-8796-10D046A63C8F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1" name="Vrije vorm: vorm 4630">
                  <a:extLst>
                    <a:ext uri="{FF2B5EF4-FFF2-40B4-BE49-F238E27FC236}">
                      <a16:creationId xmlns:a16="http://schemas.microsoft.com/office/drawing/2014/main" id="{58436A4C-D407-2FE6-5A61-096DD956BAC3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2" name="Vrije vorm: vorm 4631">
                  <a:extLst>
                    <a:ext uri="{FF2B5EF4-FFF2-40B4-BE49-F238E27FC236}">
                      <a16:creationId xmlns:a16="http://schemas.microsoft.com/office/drawing/2014/main" id="{4D7B22B1-9FDF-CA32-36B5-98C28F4F1D28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3" name="Vrije vorm: vorm 4632">
                  <a:extLst>
                    <a:ext uri="{FF2B5EF4-FFF2-40B4-BE49-F238E27FC236}">
                      <a16:creationId xmlns:a16="http://schemas.microsoft.com/office/drawing/2014/main" id="{DFAB3C74-6030-44C5-D5C8-DE1E566FA8FF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4" name="Vrije vorm: vorm 4633">
                  <a:extLst>
                    <a:ext uri="{FF2B5EF4-FFF2-40B4-BE49-F238E27FC236}">
                      <a16:creationId xmlns:a16="http://schemas.microsoft.com/office/drawing/2014/main" id="{474D9BBA-7021-CC11-195D-EBF30E77C3D1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5" name="Vrije vorm: vorm 4634">
                  <a:extLst>
                    <a:ext uri="{FF2B5EF4-FFF2-40B4-BE49-F238E27FC236}">
                      <a16:creationId xmlns:a16="http://schemas.microsoft.com/office/drawing/2014/main" id="{14B852E3-053F-FC56-4C9C-E8A3BD97EE71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6" name="Vrije vorm: vorm 4635">
                  <a:extLst>
                    <a:ext uri="{FF2B5EF4-FFF2-40B4-BE49-F238E27FC236}">
                      <a16:creationId xmlns:a16="http://schemas.microsoft.com/office/drawing/2014/main" id="{EE16F501-13FE-1330-BDFE-CA2145E2857B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7" name="Vrije vorm: vorm 4636">
                  <a:extLst>
                    <a:ext uri="{FF2B5EF4-FFF2-40B4-BE49-F238E27FC236}">
                      <a16:creationId xmlns:a16="http://schemas.microsoft.com/office/drawing/2014/main" id="{1809844C-0667-5859-CFA9-90CCD7AEC05E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8" name="Vrije vorm: vorm 4637">
                  <a:extLst>
                    <a:ext uri="{FF2B5EF4-FFF2-40B4-BE49-F238E27FC236}">
                      <a16:creationId xmlns:a16="http://schemas.microsoft.com/office/drawing/2014/main" id="{3791BFA7-0267-95A9-03DF-91EAADAE69D7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9" name="Vrije vorm: vorm 4638">
                  <a:extLst>
                    <a:ext uri="{FF2B5EF4-FFF2-40B4-BE49-F238E27FC236}">
                      <a16:creationId xmlns:a16="http://schemas.microsoft.com/office/drawing/2014/main" id="{00B41132-0CC9-8F82-0095-033CB5DAC35E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0" name="Vrije vorm: vorm 4639">
                  <a:extLst>
                    <a:ext uri="{FF2B5EF4-FFF2-40B4-BE49-F238E27FC236}">
                      <a16:creationId xmlns:a16="http://schemas.microsoft.com/office/drawing/2014/main" id="{F94ED441-131D-C189-A880-0107483A1228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1" name="Vrije vorm: vorm 4640">
                  <a:extLst>
                    <a:ext uri="{FF2B5EF4-FFF2-40B4-BE49-F238E27FC236}">
                      <a16:creationId xmlns:a16="http://schemas.microsoft.com/office/drawing/2014/main" id="{B0EC50D5-B816-9F7D-E09B-A1F4F30BFE2D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2" name="Vrije vorm: vorm 4641">
                  <a:extLst>
                    <a:ext uri="{FF2B5EF4-FFF2-40B4-BE49-F238E27FC236}">
                      <a16:creationId xmlns:a16="http://schemas.microsoft.com/office/drawing/2014/main" id="{14CF359B-9D6D-3B73-0192-D90F0FDD8C51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4" name="Vrije vorm: vorm 4663">
                  <a:extLst>
                    <a:ext uri="{FF2B5EF4-FFF2-40B4-BE49-F238E27FC236}">
                      <a16:creationId xmlns:a16="http://schemas.microsoft.com/office/drawing/2014/main" id="{EBA1845F-9672-BE46-8F8F-4A1B0C8FD431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5" name="Vrije vorm: vorm 4664">
                  <a:extLst>
                    <a:ext uri="{FF2B5EF4-FFF2-40B4-BE49-F238E27FC236}">
                      <a16:creationId xmlns:a16="http://schemas.microsoft.com/office/drawing/2014/main" id="{EEBAB3C7-40A5-AE31-FE40-89A759D79451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7" name="Vrije vorm: vorm 4666">
                  <a:extLst>
                    <a:ext uri="{FF2B5EF4-FFF2-40B4-BE49-F238E27FC236}">
                      <a16:creationId xmlns:a16="http://schemas.microsoft.com/office/drawing/2014/main" id="{1591516B-7589-74C0-26E7-932F6561F87F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8" name="Vrije vorm: vorm 4667">
                  <a:extLst>
                    <a:ext uri="{FF2B5EF4-FFF2-40B4-BE49-F238E27FC236}">
                      <a16:creationId xmlns:a16="http://schemas.microsoft.com/office/drawing/2014/main" id="{35E96118-CDA4-2BE3-7696-A6D84A70AEF2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9" name="Vrije vorm: vorm 4668">
                  <a:extLst>
                    <a:ext uri="{FF2B5EF4-FFF2-40B4-BE49-F238E27FC236}">
                      <a16:creationId xmlns:a16="http://schemas.microsoft.com/office/drawing/2014/main" id="{2350589E-A8AF-8E11-870A-36A7B13B453A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70" name="Vrije vorm: vorm 4669">
                  <a:extLst>
                    <a:ext uri="{FF2B5EF4-FFF2-40B4-BE49-F238E27FC236}">
                      <a16:creationId xmlns:a16="http://schemas.microsoft.com/office/drawing/2014/main" id="{5A9E245B-267D-A5D0-A83B-200E0AAFE4C7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71" name="Vrije vorm: vorm 4670">
                  <a:extLst>
                    <a:ext uri="{FF2B5EF4-FFF2-40B4-BE49-F238E27FC236}">
                      <a16:creationId xmlns:a16="http://schemas.microsoft.com/office/drawing/2014/main" id="{AC917F01-B383-4E9E-2B91-3BB9C5D0B57C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6DF1F999-0E54-34CB-9F20-BB390F99BDA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t="584" b="584"/>
          <a:stretch/>
        </p:blipFill>
        <p:spPr>
          <a:xfrm>
            <a:off x="2619632" y="1952834"/>
            <a:ext cx="8306595" cy="180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220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struc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" name="!!donker vlak roos">
            <a:extLst>
              <a:ext uri="{FF2B5EF4-FFF2-40B4-BE49-F238E27FC236}">
                <a16:creationId xmlns:a16="http://schemas.microsoft.com/office/drawing/2014/main" id="{08D3CC73-4E66-74FE-48EC-B279CA4CABA1}"/>
              </a:ext>
            </a:extLst>
          </p:cNvPr>
          <p:cNvSpPr/>
          <p:nvPr userDrawn="1"/>
        </p:nvSpPr>
        <p:spPr>
          <a:xfrm flipV="1">
            <a:off x="0" y="-6137"/>
            <a:ext cx="12192000" cy="686413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434" name="!!licht vlak roos">
            <a:extLst>
              <a:ext uri="{FF2B5EF4-FFF2-40B4-BE49-F238E27FC236}">
                <a16:creationId xmlns:a16="http://schemas.microsoft.com/office/drawing/2014/main" id="{5B36A144-2718-A38B-CF61-20881481EFF5}"/>
              </a:ext>
            </a:extLst>
          </p:cNvPr>
          <p:cNvSpPr/>
          <p:nvPr userDrawn="1"/>
        </p:nvSpPr>
        <p:spPr>
          <a:xfrm flipV="1">
            <a:off x="0" y="-6138"/>
            <a:ext cx="12192000" cy="6864138"/>
          </a:xfrm>
          <a:prstGeom prst="round1Rect">
            <a:avLst>
              <a:gd name="adj" fmla="val 50000"/>
            </a:avLst>
          </a:prstGeom>
          <a:solidFill>
            <a:srgbClr val="678D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471" name="Tekstvak 4470">
            <a:extLst>
              <a:ext uri="{FF2B5EF4-FFF2-40B4-BE49-F238E27FC236}">
                <a16:creationId xmlns:a16="http://schemas.microsoft.com/office/drawing/2014/main" id="{EBDA95F3-7467-103B-7577-BC1416AE9191}"/>
              </a:ext>
            </a:extLst>
          </p:cNvPr>
          <p:cNvSpPr txBox="1"/>
          <p:nvPr userDrawn="1"/>
        </p:nvSpPr>
        <p:spPr>
          <a:xfrm>
            <a:off x="6523263" y="2797102"/>
            <a:ext cx="4869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4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op slide 25 je eigen zomerse wens toe.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C882A0E9-7B32-C30E-F7AA-8151F23E7464}"/>
              </a:ext>
            </a:extLst>
          </p:cNvPr>
          <p:cNvSpPr txBox="1"/>
          <p:nvPr userDrawn="1"/>
        </p:nvSpPr>
        <p:spPr>
          <a:xfrm>
            <a:off x="706859" y="3450991"/>
            <a:ext cx="5816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3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je eigen foto's toe op slide 5, 10, 16 &amp; 19. Dit doe je via de achterliggende verborgen slides. Bij elke foto is een nummer vermeld die je ook kan terugvinden op de verborgen slide aan de zijkant.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Klik op het icoon          en kies een foto vanop jouw computer.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Indien gewenst kan je hem nog positioneren in het kader.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Selecteer de afbeelding &gt; kies in het lint voor afbeeldingsindeling &gt;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klik op dit          icoon en verplaats je foto.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foto verschijnt automatisch in het boek.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Zorg dat je foto het kader vult.</a:t>
            </a:r>
          </a:p>
        </p:txBody>
      </p:sp>
      <p:sp>
        <p:nvSpPr>
          <p:cNvPr id="4468" name="Tekstvak 4467">
            <a:extLst>
              <a:ext uri="{FF2B5EF4-FFF2-40B4-BE49-F238E27FC236}">
                <a16:creationId xmlns:a16="http://schemas.microsoft.com/office/drawing/2014/main" id="{000FF42A-0AFD-9F1B-FC4D-6A0CBFA66826}"/>
              </a:ext>
            </a:extLst>
          </p:cNvPr>
          <p:cNvSpPr txBox="1"/>
          <p:nvPr userDrawn="1"/>
        </p:nvSpPr>
        <p:spPr>
          <a:xfrm>
            <a:off x="706859" y="2826227"/>
            <a:ext cx="5759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2</a:t>
            </a:r>
            <a:endParaRPr lang="nl-BE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op slide 4 je eigen titel toe in het tekstkader.</a:t>
            </a:r>
          </a:p>
        </p:txBody>
      </p:sp>
      <p:grpSp>
        <p:nvGrpSpPr>
          <p:cNvPr id="37" name="Groep 36">
            <a:extLst>
              <a:ext uri="{FF2B5EF4-FFF2-40B4-BE49-F238E27FC236}">
                <a16:creationId xmlns:a16="http://schemas.microsoft.com/office/drawing/2014/main" id="{9D76FF33-98C4-0C99-8ED6-DC3B171E35AB}"/>
              </a:ext>
            </a:extLst>
          </p:cNvPr>
          <p:cNvGrpSpPr/>
          <p:nvPr userDrawn="1"/>
        </p:nvGrpSpPr>
        <p:grpSpPr>
          <a:xfrm>
            <a:off x="1715105" y="5707424"/>
            <a:ext cx="220310" cy="246223"/>
            <a:chOff x="5600255" y="3881752"/>
            <a:chExt cx="338616" cy="348683"/>
          </a:xfrm>
        </p:grpSpPr>
        <p:cxnSp>
          <p:nvCxnSpPr>
            <p:cNvPr id="44" name="Rechte verbindingslijn 43">
              <a:extLst>
                <a:ext uri="{FF2B5EF4-FFF2-40B4-BE49-F238E27FC236}">
                  <a16:creationId xmlns:a16="http://schemas.microsoft.com/office/drawing/2014/main" id="{6475DA4D-4769-E5E4-9F17-C1C531EF9294}"/>
                </a:ext>
              </a:extLst>
            </p:cNvPr>
            <p:cNvCxnSpPr/>
            <p:nvPr/>
          </p:nvCxnSpPr>
          <p:spPr>
            <a:xfrm>
              <a:off x="5600255" y="3963586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echte verbindingslijn 44">
              <a:extLst>
                <a:ext uri="{FF2B5EF4-FFF2-40B4-BE49-F238E27FC236}">
                  <a16:creationId xmlns:a16="http://schemas.microsoft.com/office/drawing/2014/main" id="{E67B5422-7D4D-090D-DFF6-F0C7CF1875F5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5733679" y="4097011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echte verbindingslijn 45">
              <a:extLst>
                <a:ext uri="{FF2B5EF4-FFF2-40B4-BE49-F238E27FC236}">
                  <a16:creationId xmlns:a16="http://schemas.microsoft.com/office/drawing/2014/main" id="{9B7A9469-A9B2-6518-09BD-C01679A8A379}"/>
                </a:ext>
              </a:extLst>
            </p:cNvPr>
            <p:cNvCxnSpPr/>
            <p:nvPr/>
          </p:nvCxnSpPr>
          <p:spPr>
            <a:xfrm rot="10800000">
              <a:off x="5672022" y="4148602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echte verbindingslijn 46">
              <a:extLst>
                <a:ext uri="{FF2B5EF4-FFF2-40B4-BE49-F238E27FC236}">
                  <a16:creationId xmlns:a16="http://schemas.microsoft.com/office/drawing/2014/main" id="{938DF470-0D8D-9691-43FD-F9695A77FF8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538598" y="4015177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echte verbindingslijn 47">
              <a:extLst>
                <a:ext uri="{FF2B5EF4-FFF2-40B4-BE49-F238E27FC236}">
                  <a16:creationId xmlns:a16="http://schemas.microsoft.com/office/drawing/2014/main" id="{71A2067D-6D5F-637F-09B8-65BA4633A5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672020" y="3906658"/>
              <a:ext cx="266851" cy="241945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kstvak 48">
            <a:extLst>
              <a:ext uri="{FF2B5EF4-FFF2-40B4-BE49-F238E27FC236}">
                <a16:creationId xmlns:a16="http://schemas.microsoft.com/office/drawing/2014/main" id="{62E5CC4B-E560-349C-CFFE-D5B6C6F8C693}"/>
              </a:ext>
            </a:extLst>
          </p:cNvPr>
          <p:cNvSpPr txBox="1"/>
          <p:nvPr userDrawn="1"/>
        </p:nvSpPr>
        <p:spPr>
          <a:xfrm>
            <a:off x="6523263" y="3469599"/>
            <a:ext cx="49618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5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Tijd om je filmpje te maken!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Om te exporteren ga je naar: bestand &gt; exporteren &gt;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een video maken &gt; video maken.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 geen andere instellingen aan.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Kies een locatie op je computer en druk op exporteren.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Klaar!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Bekijk snel je eigen filmpje en deel het met je </a:t>
            </a:r>
            <a:b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familie en vrienden.</a:t>
            </a:r>
          </a:p>
        </p:txBody>
      </p:sp>
      <p:sp>
        <p:nvSpPr>
          <p:cNvPr id="57" name="Tekstvak 4462">
            <a:extLst>
              <a:ext uri="{FF2B5EF4-FFF2-40B4-BE49-F238E27FC236}">
                <a16:creationId xmlns:a16="http://schemas.microsoft.com/office/drawing/2014/main" id="{5E19E1A3-817D-B292-9C44-77EF2D030351}"/>
              </a:ext>
            </a:extLst>
          </p:cNvPr>
          <p:cNvSpPr txBox="1"/>
          <p:nvPr userDrawn="1"/>
        </p:nvSpPr>
        <p:spPr>
          <a:xfrm>
            <a:off x="706859" y="1938269"/>
            <a:ext cx="3893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Klik op ‘Bewerken inschakelen’ om deze template te kunnen bewerken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58" name="Picture 2">
            <a:extLst>
              <a:ext uri="{FF2B5EF4-FFF2-40B4-BE49-F238E27FC236}">
                <a16:creationId xmlns:a16="http://schemas.microsoft.com/office/drawing/2014/main" id="{E6D7B8D3-0A18-B7A2-278C-CF8E6E63F50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171" r="49587" b="68345"/>
          <a:stretch/>
        </p:blipFill>
        <p:spPr bwMode="auto">
          <a:xfrm>
            <a:off x="4376332" y="2075739"/>
            <a:ext cx="1358460" cy="66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F6CD6CB-0A6B-3372-505E-F4C67D4FB69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14812" y="451468"/>
            <a:ext cx="3762375" cy="542925"/>
          </a:xfrm>
          <a:prstGeom prst="rect">
            <a:avLst/>
          </a:prstGeom>
        </p:spPr>
      </p:pic>
      <p:pic>
        <p:nvPicPr>
          <p:cNvPr id="59" name="Graphic 58">
            <a:extLst>
              <a:ext uri="{FF2B5EF4-FFF2-40B4-BE49-F238E27FC236}">
                <a16:creationId xmlns:a16="http://schemas.microsoft.com/office/drawing/2014/main" id="{1F9FBA5B-36E6-EED5-7CB6-D3C551A3065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17128" y="1218599"/>
            <a:ext cx="5157742" cy="344165"/>
          </a:xfrm>
          <a:prstGeom prst="rect">
            <a:avLst/>
          </a:prstGeom>
        </p:spPr>
      </p:pic>
      <p:grpSp>
        <p:nvGrpSpPr>
          <p:cNvPr id="4447" name="Groep 4446">
            <a:extLst>
              <a:ext uri="{FF2B5EF4-FFF2-40B4-BE49-F238E27FC236}">
                <a16:creationId xmlns:a16="http://schemas.microsoft.com/office/drawing/2014/main" id="{19538E0F-037A-B0B5-C7AD-C69B7813557E}"/>
              </a:ext>
            </a:extLst>
          </p:cNvPr>
          <p:cNvGrpSpPr/>
          <p:nvPr userDrawn="1"/>
        </p:nvGrpSpPr>
        <p:grpSpPr>
          <a:xfrm>
            <a:off x="2263882" y="4938700"/>
            <a:ext cx="292769" cy="249771"/>
            <a:chOff x="-1221258" y="2150869"/>
            <a:chExt cx="250379" cy="249771"/>
          </a:xfrm>
        </p:grpSpPr>
        <p:sp>
          <p:nvSpPr>
            <p:cNvPr id="4448" name="Rechthoek 4447">
              <a:extLst>
                <a:ext uri="{FF2B5EF4-FFF2-40B4-BE49-F238E27FC236}">
                  <a16:creationId xmlns:a16="http://schemas.microsoft.com/office/drawing/2014/main" id="{DD52AE8C-64F2-0F71-9152-D0D8D6CA1020}"/>
                </a:ext>
              </a:extLst>
            </p:cNvPr>
            <p:cNvSpPr/>
            <p:nvPr userDrawn="1"/>
          </p:nvSpPr>
          <p:spPr>
            <a:xfrm rot="5400000">
              <a:off x="-1210181" y="2139792"/>
              <a:ext cx="216024" cy="238177"/>
            </a:xfrm>
            <a:prstGeom prst="rect">
              <a:avLst/>
            </a:prstGeom>
            <a:solidFill>
              <a:sysClr val="window" lastClr="FFFFFF"/>
            </a:solidFill>
            <a:ln w="15875" cap="sq" cmpd="sng" algn="ctr">
              <a:solidFill>
                <a:srgbClr val="44546A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49" name="Gelijkbenige driehoek 128">
              <a:extLst>
                <a:ext uri="{FF2B5EF4-FFF2-40B4-BE49-F238E27FC236}">
                  <a16:creationId xmlns:a16="http://schemas.microsoft.com/office/drawing/2014/main" id="{AA1D1889-F8DF-A5DB-1EB2-F722992F5EB7}"/>
                </a:ext>
              </a:extLst>
            </p:cNvPr>
            <p:cNvSpPr/>
            <p:nvPr userDrawn="1"/>
          </p:nvSpPr>
          <p:spPr>
            <a:xfrm>
              <a:off x="-1206213" y="2246809"/>
              <a:ext cx="131236" cy="108025"/>
            </a:xfrm>
            <a:custGeom>
              <a:avLst/>
              <a:gdLst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0 w 165756"/>
                <a:gd name="connsiteY3" fmla="*/ 108025 h 108025"/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37140 w 165756"/>
                <a:gd name="connsiteY3" fmla="*/ 106895 h 108025"/>
                <a:gd name="connsiteX4" fmla="*/ 0 w 165756"/>
                <a:gd name="connsiteY4" fmla="*/ 108025 h 108025"/>
                <a:gd name="connsiteX0" fmla="*/ 0 w 165756"/>
                <a:gd name="connsiteY0" fmla="*/ 108025 h 108025"/>
                <a:gd name="connsiteX1" fmla="*/ 34520 w 165756"/>
                <a:gd name="connsiteY1" fmla="*/ 62354 h 108025"/>
                <a:gd name="connsiteX2" fmla="*/ 82878 w 165756"/>
                <a:gd name="connsiteY2" fmla="*/ 0 h 108025"/>
                <a:gd name="connsiteX3" fmla="*/ 165756 w 165756"/>
                <a:gd name="connsiteY3" fmla="*/ 108025 h 108025"/>
                <a:gd name="connsiteX4" fmla="*/ 37140 w 165756"/>
                <a:gd name="connsiteY4" fmla="*/ 106895 h 108025"/>
                <a:gd name="connsiteX5" fmla="*/ 0 w 165756"/>
                <a:gd name="connsiteY5" fmla="*/ 108025 h 108025"/>
                <a:gd name="connsiteX0" fmla="*/ 2620 w 131236"/>
                <a:gd name="connsiteY0" fmla="*/ 106895 h 108025"/>
                <a:gd name="connsiteX1" fmla="*/ 0 w 131236"/>
                <a:gd name="connsiteY1" fmla="*/ 62354 h 108025"/>
                <a:gd name="connsiteX2" fmla="*/ 48358 w 131236"/>
                <a:gd name="connsiteY2" fmla="*/ 0 h 108025"/>
                <a:gd name="connsiteX3" fmla="*/ 131236 w 131236"/>
                <a:gd name="connsiteY3" fmla="*/ 108025 h 108025"/>
                <a:gd name="connsiteX4" fmla="*/ 2620 w 131236"/>
                <a:gd name="connsiteY4" fmla="*/ 106895 h 108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36" h="108025">
                  <a:moveTo>
                    <a:pt x="2620" y="106895"/>
                  </a:moveTo>
                  <a:lnTo>
                    <a:pt x="0" y="62354"/>
                  </a:lnTo>
                  <a:lnTo>
                    <a:pt x="48358" y="0"/>
                  </a:lnTo>
                  <a:lnTo>
                    <a:pt x="131236" y="108025"/>
                  </a:lnTo>
                  <a:lnTo>
                    <a:pt x="2620" y="106895"/>
                  </a:lnTo>
                  <a:close/>
                </a:path>
              </a:pathLst>
            </a:custGeom>
            <a:solidFill>
              <a:srgbClr val="4472C4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50" name="Ovaal 4449">
              <a:extLst>
                <a:ext uri="{FF2B5EF4-FFF2-40B4-BE49-F238E27FC236}">
                  <a16:creationId xmlns:a16="http://schemas.microsoft.com/office/drawing/2014/main" id="{1BC2E45E-F534-56AA-DE4A-F76ED1B7D434}"/>
                </a:ext>
              </a:extLst>
            </p:cNvPr>
            <p:cNvSpPr/>
            <p:nvPr userDrawn="1"/>
          </p:nvSpPr>
          <p:spPr>
            <a:xfrm>
              <a:off x="-1065392" y="2178398"/>
              <a:ext cx="54000" cy="54000"/>
            </a:xfrm>
            <a:prstGeom prst="ellipse">
              <a:avLst/>
            </a:prstGeom>
            <a:solidFill>
              <a:srgbClr val="FFC000"/>
            </a:solidFill>
            <a:ln w="15875" cap="sq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51" name="Rechthoek 4450">
              <a:extLst>
                <a:ext uri="{FF2B5EF4-FFF2-40B4-BE49-F238E27FC236}">
                  <a16:creationId xmlns:a16="http://schemas.microsoft.com/office/drawing/2014/main" id="{9F9140C6-3CE8-7566-1465-9FA7F52A5DA4}"/>
                </a:ext>
              </a:extLst>
            </p:cNvPr>
            <p:cNvSpPr/>
            <p:nvPr userDrawn="1"/>
          </p:nvSpPr>
          <p:spPr>
            <a:xfrm rot="5400000">
              <a:off x="-1091479" y="2258353"/>
              <a:ext cx="108000" cy="133200"/>
            </a:xfrm>
            <a:prstGeom prst="rect">
              <a:avLst/>
            </a:prstGeom>
            <a:solidFill>
              <a:sysClr val="window" lastClr="FFFFFF"/>
            </a:solidFill>
            <a:ln w="15875" cap="rnd" cmpd="sng" algn="ctr">
              <a:solidFill>
                <a:srgbClr val="4472C4"/>
              </a:solidFill>
              <a:prstDash val="solid"/>
              <a:rou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4452" name="Rechte verbindingslijn 4451">
              <a:extLst>
                <a:ext uri="{FF2B5EF4-FFF2-40B4-BE49-F238E27FC236}">
                  <a16:creationId xmlns:a16="http://schemas.microsoft.com/office/drawing/2014/main" id="{16ACDBEC-46E7-8DB3-28D4-366772B6D70B}"/>
                </a:ext>
              </a:extLst>
            </p:cNvPr>
            <p:cNvCxnSpPr/>
            <p:nvPr userDrawn="1"/>
          </p:nvCxnSpPr>
          <p:spPr>
            <a:xfrm>
              <a:off x="-1055479" y="2400640"/>
              <a:ext cx="36000" cy="0"/>
            </a:xfrm>
            <a:prstGeom prst="line">
              <a:avLst/>
            </a:prstGeom>
            <a:solidFill>
              <a:sysClr val="window" lastClr="FFFFFF"/>
            </a:solidFill>
            <a:ln w="15875" cap="rnd" cmpd="sng" algn="ctr">
              <a:solidFill>
                <a:srgbClr val="4472C4"/>
              </a:solidFill>
              <a:prstDash val="solid"/>
              <a:round/>
            </a:ln>
            <a:effectLst/>
          </p:spPr>
        </p:cxnSp>
      </p:grpSp>
      <p:sp>
        <p:nvSpPr>
          <p:cNvPr id="2" name="Tekstvak 1">
            <a:extLst>
              <a:ext uri="{FF2B5EF4-FFF2-40B4-BE49-F238E27FC236}">
                <a16:creationId xmlns:a16="http://schemas.microsoft.com/office/drawing/2014/main" id="{0F476768-1D0B-39AB-CE8C-0598F8137EA7}"/>
              </a:ext>
            </a:extLst>
          </p:cNvPr>
          <p:cNvSpPr txBox="1"/>
          <p:nvPr userDrawn="1"/>
        </p:nvSpPr>
        <p:spPr>
          <a:xfrm>
            <a:off x="6523263" y="1938425"/>
            <a:ext cx="4805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Ingevoegde foto veranderen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Selecteer de afbeelding &gt; kies in het lint voor afbeeldingindeling &gt; afbeelding wijzigen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F6FDED1-B247-B135-DDEE-7685B577CDE2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1040" y="307431"/>
            <a:ext cx="1727682" cy="83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rt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!!BACK">
            <a:extLst>
              <a:ext uri="{FF2B5EF4-FFF2-40B4-BE49-F238E27FC236}">
                <a16:creationId xmlns:a16="http://schemas.microsoft.com/office/drawing/2014/main" id="{66ADD316-AEE6-269D-79B5-14A67F22F4A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3E9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!!GROND">
            <a:extLst>
              <a:ext uri="{FF2B5EF4-FFF2-40B4-BE49-F238E27FC236}">
                <a16:creationId xmlns:a16="http://schemas.microsoft.com/office/drawing/2014/main" id="{1364470F-4751-4E8B-55A6-0D562C086A37}"/>
              </a:ext>
            </a:extLst>
          </p:cNvPr>
          <p:cNvSpPr/>
          <p:nvPr userDrawn="1"/>
        </p:nvSpPr>
        <p:spPr>
          <a:xfrm>
            <a:off x="0" y="5104928"/>
            <a:ext cx="12192000" cy="1753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429_short3_good-times-are-coming_0044">
            <a:hlinkClick r:id="" action="ppaction://media"/>
            <a:extLst>
              <a:ext uri="{FF2B5EF4-FFF2-40B4-BE49-F238E27FC236}">
                <a16:creationId xmlns:a16="http://schemas.microsoft.com/office/drawing/2014/main" id="{CF5771B4-86B6-49A0-96C7-4FD97EA8EF64}"/>
              </a:ext>
            </a:extLst>
          </p:cNvPr>
          <p:cNvPicPr>
            <a:picLocks noChangeAspect="1"/>
          </p:cNvPicPr>
          <p:nvPr userDrawn="1"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162916" y="406545"/>
            <a:ext cx="609600" cy="609600"/>
          </a:xfrm>
          <a:prstGeom prst="rect">
            <a:avLst/>
          </a:prstGeom>
        </p:spPr>
      </p:pic>
      <p:pic>
        <p:nvPicPr>
          <p:cNvPr id="7" name="!!TITEL">
            <a:extLst>
              <a:ext uri="{FF2B5EF4-FFF2-40B4-BE49-F238E27FC236}">
                <a16:creationId xmlns:a16="http://schemas.microsoft.com/office/drawing/2014/main" id="{A45B14A7-9E54-AD74-416E-AB01628825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47" t="1962" r="-2186" b="683"/>
          <a:stretch/>
        </p:blipFill>
        <p:spPr>
          <a:xfrm>
            <a:off x="1402487" y="178483"/>
            <a:ext cx="4326696" cy="3610458"/>
          </a:xfrm>
          <a:prstGeom prst="rect">
            <a:avLst/>
          </a:prstGeom>
        </p:spPr>
      </p:pic>
      <p:pic>
        <p:nvPicPr>
          <p:cNvPr id="4" name="!!Figuur1">
            <a:extLst>
              <a:ext uri="{FF2B5EF4-FFF2-40B4-BE49-F238E27FC236}">
                <a16:creationId xmlns:a16="http://schemas.microsoft.com/office/drawing/2014/main" id="{54A7F1D0-05D0-C3A0-9EB5-BDAD538743D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1358588">
            <a:off x="7905156" y="876954"/>
            <a:ext cx="1564149" cy="5391991"/>
          </a:xfrm>
          <a:prstGeom prst="rect">
            <a:avLst/>
          </a:prstGeom>
        </p:spPr>
      </p:pic>
      <p:pic>
        <p:nvPicPr>
          <p:cNvPr id="8" name="!!Figuur2">
            <a:extLst>
              <a:ext uri="{FF2B5EF4-FFF2-40B4-BE49-F238E27FC236}">
                <a16:creationId xmlns:a16="http://schemas.microsoft.com/office/drawing/2014/main" id="{8F3592DC-BEDF-8366-024D-B47ACB0F45EF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08500" y="627747"/>
            <a:ext cx="1381125" cy="5275021"/>
          </a:xfrm>
          <a:prstGeom prst="rect">
            <a:avLst/>
          </a:prstGeom>
        </p:spPr>
      </p:pic>
      <p:pic>
        <p:nvPicPr>
          <p:cNvPr id="13" name="!!Figuur3">
            <a:extLst>
              <a:ext uri="{FF2B5EF4-FFF2-40B4-BE49-F238E27FC236}">
                <a16:creationId xmlns:a16="http://schemas.microsoft.com/office/drawing/2014/main" id="{49B93D01-75E9-9453-FE18-6534ED510C3F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20034705">
            <a:off x="8958256" y="2512850"/>
            <a:ext cx="4228810" cy="3810412"/>
          </a:xfrm>
          <a:prstGeom prst="rect">
            <a:avLst/>
          </a:prstGeom>
        </p:spPr>
      </p:pic>
      <p:pic>
        <p:nvPicPr>
          <p:cNvPr id="15" name="!!Figuur4">
            <a:extLst>
              <a:ext uri="{FF2B5EF4-FFF2-40B4-BE49-F238E27FC236}">
                <a16:creationId xmlns:a16="http://schemas.microsoft.com/office/drawing/2014/main" id="{A02CB817-C0C4-7C45-258C-187D0353CCA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731258">
            <a:off x="5863183" y="2359527"/>
            <a:ext cx="3162300" cy="3543300"/>
          </a:xfrm>
          <a:prstGeom prst="rect">
            <a:avLst/>
          </a:prstGeom>
        </p:spPr>
      </p:pic>
      <p:pic>
        <p:nvPicPr>
          <p:cNvPr id="17" name="!!MAN" descr="Afbeelding met persoon, kleding, Menselijk gezicht, overhemd&#10;&#10;Automatisch gegenereerde beschrijving">
            <a:extLst>
              <a:ext uri="{FF2B5EF4-FFF2-40B4-BE49-F238E27FC236}">
                <a16:creationId xmlns:a16="http://schemas.microsoft.com/office/drawing/2014/main" id="{242E6E12-7E58-4824-C5F6-A0082B50A5A3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861" y="2174073"/>
            <a:ext cx="4010492" cy="6015737"/>
          </a:xfrm>
          <a:prstGeom prst="rect">
            <a:avLst/>
          </a:prstGeom>
        </p:spPr>
      </p:pic>
      <p:grpSp>
        <p:nvGrpSpPr>
          <p:cNvPr id="18" name="!!Boek">
            <a:extLst>
              <a:ext uri="{FF2B5EF4-FFF2-40B4-BE49-F238E27FC236}">
                <a16:creationId xmlns:a16="http://schemas.microsoft.com/office/drawing/2014/main" id="{A4D77CDF-3BD9-D153-FBCA-D62AE9240FD3}"/>
              </a:ext>
            </a:extLst>
          </p:cNvPr>
          <p:cNvGrpSpPr/>
          <p:nvPr userDrawn="1"/>
        </p:nvGrpSpPr>
        <p:grpSpPr>
          <a:xfrm rot="20433969">
            <a:off x="8167363" y="4308057"/>
            <a:ext cx="590246" cy="610565"/>
            <a:chOff x="3991868" y="1279856"/>
            <a:chExt cx="4819924" cy="4985850"/>
          </a:xfrm>
        </p:grpSpPr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A805D855-0282-F705-E517-99EDED265B9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3991868" y="1279856"/>
              <a:ext cx="4819924" cy="4985850"/>
            </a:xfrm>
            <a:prstGeom prst="rect">
              <a:avLst/>
            </a:prstGeom>
          </p:spPr>
        </p:pic>
        <p:sp>
          <p:nvSpPr>
            <p:cNvPr id="20" name="Rechthoek 19">
              <a:extLst>
                <a:ext uri="{FF2B5EF4-FFF2-40B4-BE49-F238E27FC236}">
                  <a16:creationId xmlns:a16="http://schemas.microsoft.com/office/drawing/2014/main" id="{73996827-F404-4F2C-97ED-1DF2436B4C84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grpSp>
        <p:nvGrpSpPr>
          <p:cNvPr id="2" name="!!SP logo">
            <a:extLst>
              <a:ext uri="{FF2B5EF4-FFF2-40B4-BE49-F238E27FC236}">
                <a16:creationId xmlns:a16="http://schemas.microsoft.com/office/drawing/2014/main" id="{4A4C56E3-2399-7D77-A87F-7925051B9AD2}"/>
              </a:ext>
            </a:extLst>
          </p:cNvPr>
          <p:cNvGrpSpPr/>
          <p:nvPr userDrawn="1"/>
        </p:nvGrpSpPr>
        <p:grpSpPr>
          <a:xfrm>
            <a:off x="7784997" y="4598288"/>
            <a:ext cx="2993848" cy="4776616"/>
            <a:chOff x="8847709" y="4598288"/>
            <a:chExt cx="2993848" cy="4776616"/>
          </a:xfrm>
        </p:grpSpPr>
        <p:pic>
          <p:nvPicPr>
            <p:cNvPr id="4746" name="Graphic 4745">
              <a:extLst>
                <a:ext uri="{FF2B5EF4-FFF2-40B4-BE49-F238E27FC236}">
                  <a16:creationId xmlns:a16="http://schemas.microsoft.com/office/drawing/2014/main" id="{BE97476E-E7DE-B1AC-2465-17AF8B7C6A9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8847709" y="4598288"/>
              <a:ext cx="2993848" cy="4776616"/>
            </a:xfrm>
            <a:prstGeom prst="rect">
              <a:avLst/>
            </a:prstGeom>
          </p:spPr>
        </p:pic>
        <p:grpSp>
          <p:nvGrpSpPr>
            <p:cNvPr id="4747" name="Groep 4746">
              <a:extLst>
                <a:ext uri="{FF2B5EF4-FFF2-40B4-BE49-F238E27FC236}">
                  <a16:creationId xmlns:a16="http://schemas.microsoft.com/office/drawing/2014/main" id="{64512113-33EC-5F87-2513-7036E00ED5FB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4681" name="Graphic 5">
                <a:extLst>
                  <a:ext uri="{FF2B5EF4-FFF2-40B4-BE49-F238E27FC236}">
                    <a16:creationId xmlns:a16="http://schemas.microsoft.com/office/drawing/2014/main" id="{D24D1203-C534-860B-2141-9F2B528F9394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4729" name="Vrije vorm: vorm 4728">
                  <a:extLst>
                    <a:ext uri="{FF2B5EF4-FFF2-40B4-BE49-F238E27FC236}">
                      <a16:creationId xmlns:a16="http://schemas.microsoft.com/office/drawing/2014/main" id="{275871CE-AEC1-BDFC-9B40-4E0A8F714398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0" name="Vrije vorm: vorm 4729">
                  <a:extLst>
                    <a:ext uri="{FF2B5EF4-FFF2-40B4-BE49-F238E27FC236}">
                      <a16:creationId xmlns:a16="http://schemas.microsoft.com/office/drawing/2014/main" id="{AE2D5037-F44D-CD24-D014-E3585A4E0E64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1" name="Vrije vorm: vorm 4730">
                  <a:extLst>
                    <a:ext uri="{FF2B5EF4-FFF2-40B4-BE49-F238E27FC236}">
                      <a16:creationId xmlns:a16="http://schemas.microsoft.com/office/drawing/2014/main" id="{F5A57FC5-2E9D-9F0A-B234-9141DEE047E4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2" name="Vrije vorm: vorm 4731">
                  <a:extLst>
                    <a:ext uri="{FF2B5EF4-FFF2-40B4-BE49-F238E27FC236}">
                      <a16:creationId xmlns:a16="http://schemas.microsoft.com/office/drawing/2014/main" id="{26607DFA-37D3-B7EE-58CF-139D9E1592CB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3" name="Vrije vorm: vorm 4732">
                  <a:extLst>
                    <a:ext uri="{FF2B5EF4-FFF2-40B4-BE49-F238E27FC236}">
                      <a16:creationId xmlns:a16="http://schemas.microsoft.com/office/drawing/2014/main" id="{DC251A20-244B-728B-6CB9-CF06B682A04F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4" name="Vrije vorm: vorm 4733">
                  <a:extLst>
                    <a:ext uri="{FF2B5EF4-FFF2-40B4-BE49-F238E27FC236}">
                      <a16:creationId xmlns:a16="http://schemas.microsoft.com/office/drawing/2014/main" id="{DD0D5B55-78D4-923A-57E2-5811EE606CB5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5" name="Vrije vorm: vorm 4734">
                  <a:extLst>
                    <a:ext uri="{FF2B5EF4-FFF2-40B4-BE49-F238E27FC236}">
                      <a16:creationId xmlns:a16="http://schemas.microsoft.com/office/drawing/2014/main" id="{7AF2581D-013F-5FB8-2969-CDE12F07C02E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6" name="Vrije vorm: vorm 4735">
                  <a:extLst>
                    <a:ext uri="{FF2B5EF4-FFF2-40B4-BE49-F238E27FC236}">
                      <a16:creationId xmlns:a16="http://schemas.microsoft.com/office/drawing/2014/main" id="{FAB3DB58-28FA-F769-E1E7-EDD7C595236D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7" name="Vrije vorm: vorm 4736">
                  <a:extLst>
                    <a:ext uri="{FF2B5EF4-FFF2-40B4-BE49-F238E27FC236}">
                      <a16:creationId xmlns:a16="http://schemas.microsoft.com/office/drawing/2014/main" id="{274BCC6B-4EFF-32ED-E4B7-99ADC20976A5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8" name="Vrije vorm: vorm 4737">
                  <a:extLst>
                    <a:ext uri="{FF2B5EF4-FFF2-40B4-BE49-F238E27FC236}">
                      <a16:creationId xmlns:a16="http://schemas.microsoft.com/office/drawing/2014/main" id="{EEC05150-2632-BC35-11C5-40F2D5895F73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9" name="Vrije vorm: vorm 4738">
                  <a:extLst>
                    <a:ext uri="{FF2B5EF4-FFF2-40B4-BE49-F238E27FC236}">
                      <a16:creationId xmlns:a16="http://schemas.microsoft.com/office/drawing/2014/main" id="{D252ED37-20AB-DE37-3D3C-C20A92D945A2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0" name="Vrije vorm: vorm 4739">
                  <a:extLst>
                    <a:ext uri="{FF2B5EF4-FFF2-40B4-BE49-F238E27FC236}">
                      <a16:creationId xmlns:a16="http://schemas.microsoft.com/office/drawing/2014/main" id="{7AB3601C-52EF-710D-68A4-F7BCBA53B4C0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1" name="Vrije vorm: vorm 4740">
                  <a:extLst>
                    <a:ext uri="{FF2B5EF4-FFF2-40B4-BE49-F238E27FC236}">
                      <a16:creationId xmlns:a16="http://schemas.microsoft.com/office/drawing/2014/main" id="{6D96770F-7216-85CB-FFF8-E36D01105C32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2" name="Vrije vorm: vorm 4741">
                  <a:extLst>
                    <a:ext uri="{FF2B5EF4-FFF2-40B4-BE49-F238E27FC236}">
                      <a16:creationId xmlns:a16="http://schemas.microsoft.com/office/drawing/2014/main" id="{12A320F5-ADFD-C3FC-83C7-53EB2AF7CFF6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3" name="Vrije vorm: vorm 4742">
                  <a:extLst>
                    <a:ext uri="{FF2B5EF4-FFF2-40B4-BE49-F238E27FC236}">
                      <a16:creationId xmlns:a16="http://schemas.microsoft.com/office/drawing/2014/main" id="{6A48472D-F6BD-7BF8-6DB3-D810C526D5BB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4" name="Vrije vorm: vorm 4743">
                  <a:extLst>
                    <a:ext uri="{FF2B5EF4-FFF2-40B4-BE49-F238E27FC236}">
                      <a16:creationId xmlns:a16="http://schemas.microsoft.com/office/drawing/2014/main" id="{FEEF1F66-EF16-90AC-85E6-4BA1DD55A330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2" name="Graphic 5">
                <a:extLst>
                  <a:ext uri="{FF2B5EF4-FFF2-40B4-BE49-F238E27FC236}">
                    <a16:creationId xmlns:a16="http://schemas.microsoft.com/office/drawing/2014/main" id="{B5B8E34F-54CA-7712-ADA1-B624C08F8AB5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4724" name="Vrije vorm: vorm 4723">
                  <a:extLst>
                    <a:ext uri="{FF2B5EF4-FFF2-40B4-BE49-F238E27FC236}">
                      <a16:creationId xmlns:a16="http://schemas.microsoft.com/office/drawing/2014/main" id="{C1DB188D-7059-8F5F-09C7-D0777CFB667D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5" name="Vrije vorm: vorm 4724">
                  <a:extLst>
                    <a:ext uri="{FF2B5EF4-FFF2-40B4-BE49-F238E27FC236}">
                      <a16:creationId xmlns:a16="http://schemas.microsoft.com/office/drawing/2014/main" id="{5184A7F4-6AE3-8971-4F45-AD1AFAB67A34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6" name="Vrije vorm: vorm 4725">
                  <a:extLst>
                    <a:ext uri="{FF2B5EF4-FFF2-40B4-BE49-F238E27FC236}">
                      <a16:creationId xmlns:a16="http://schemas.microsoft.com/office/drawing/2014/main" id="{C2CF6FF1-07E3-5F7E-B9ED-CAEA0C2CB43A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7" name="Vrije vorm: vorm 4726">
                  <a:extLst>
                    <a:ext uri="{FF2B5EF4-FFF2-40B4-BE49-F238E27FC236}">
                      <a16:creationId xmlns:a16="http://schemas.microsoft.com/office/drawing/2014/main" id="{288696E3-BAC6-F172-0084-04310B8B4268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8" name="Vrije vorm: vorm 4727">
                  <a:extLst>
                    <a:ext uri="{FF2B5EF4-FFF2-40B4-BE49-F238E27FC236}">
                      <a16:creationId xmlns:a16="http://schemas.microsoft.com/office/drawing/2014/main" id="{AAAD7EB4-B3D7-FB25-D7E1-B56E90C9B82E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3" name="Graphic 5">
                <a:extLst>
                  <a:ext uri="{FF2B5EF4-FFF2-40B4-BE49-F238E27FC236}">
                    <a16:creationId xmlns:a16="http://schemas.microsoft.com/office/drawing/2014/main" id="{C4059EAD-9059-2F2E-4B39-1C41E6F89989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4711" name="Vrije vorm: vorm 4710">
                  <a:extLst>
                    <a:ext uri="{FF2B5EF4-FFF2-40B4-BE49-F238E27FC236}">
                      <a16:creationId xmlns:a16="http://schemas.microsoft.com/office/drawing/2014/main" id="{17249C78-85BE-BFFC-1E28-E643C8ECD7B7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2" name="Vrije vorm: vorm 4711">
                  <a:extLst>
                    <a:ext uri="{FF2B5EF4-FFF2-40B4-BE49-F238E27FC236}">
                      <a16:creationId xmlns:a16="http://schemas.microsoft.com/office/drawing/2014/main" id="{E32FFB4C-5118-34E5-24CC-46AD8224652E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3" name="Vrije vorm: vorm 4712">
                  <a:extLst>
                    <a:ext uri="{FF2B5EF4-FFF2-40B4-BE49-F238E27FC236}">
                      <a16:creationId xmlns:a16="http://schemas.microsoft.com/office/drawing/2014/main" id="{E1EAC6C0-EC7E-9563-6602-FB4615B6F604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4" name="Vrije vorm: vorm 4713">
                  <a:extLst>
                    <a:ext uri="{FF2B5EF4-FFF2-40B4-BE49-F238E27FC236}">
                      <a16:creationId xmlns:a16="http://schemas.microsoft.com/office/drawing/2014/main" id="{206B32E2-FF56-EA31-F939-44C6A011EF99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5" name="Vrije vorm: vorm 4714">
                  <a:extLst>
                    <a:ext uri="{FF2B5EF4-FFF2-40B4-BE49-F238E27FC236}">
                      <a16:creationId xmlns:a16="http://schemas.microsoft.com/office/drawing/2014/main" id="{0D1F2FDF-4597-F6EE-7A7A-7ADE5445E653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6" name="Vrije vorm: vorm 4715">
                  <a:extLst>
                    <a:ext uri="{FF2B5EF4-FFF2-40B4-BE49-F238E27FC236}">
                      <a16:creationId xmlns:a16="http://schemas.microsoft.com/office/drawing/2014/main" id="{3B39DE0B-47CE-4741-2F33-59E53694D66A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7" name="Vrije vorm: vorm 4716">
                  <a:extLst>
                    <a:ext uri="{FF2B5EF4-FFF2-40B4-BE49-F238E27FC236}">
                      <a16:creationId xmlns:a16="http://schemas.microsoft.com/office/drawing/2014/main" id="{2D1AF397-5F90-904E-5899-4E27A3DCCB95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8" name="Vrije vorm: vorm 4717">
                  <a:extLst>
                    <a:ext uri="{FF2B5EF4-FFF2-40B4-BE49-F238E27FC236}">
                      <a16:creationId xmlns:a16="http://schemas.microsoft.com/office/drawing/2014/main" id="{004F5991-B915-099B-2455-3F01657B64A1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9" name="Vrije vorm: vorm 4718">
                  <a:extLst>
                    <a:ext uri="{FF2B5EF4-FFF2-40B4-BE49-F238E27FC236}">
                      <a16:creationId xmlns:a16="http://schemas.microsoft.com/office/drawing/2014/main" id="{FA3AA477-43A3-B03F-55FC-002F9F260D76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0" name="Vrije vorm: vorm 4719">
                  <a:extLst>
                    <a:ext uri="{FF2B5EF4-FFF2-40B4-BE49-F238E27FC236}">
                      <a16:creationId xmlns:a16="http://schemas.microsoft.com/office/drawing/2014/main" id="{C30F462F-9940-D9E8-87F2-708D544D0642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1" name="Vrije vorm: vorm 4720">
                  <a:extLst>
                    <a:ext uri="{FF2B5EF4-FFF2-40B4-BE49-F238E27FC236}">
                      <a16:creationId xmlns:a16="http://schemas.microsoft.com/office/drawing/2014/main" id="{A1E55FB8-F9D5-003E-730E-EA64E2DF26FB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2" name="Vrije vorm: vorm 4721">
                  <a:extLst>
                    <a:ext uri="{FF2B5EF4-FFF2-40B4-BE49-F238E27FC236}">
                      <a16:creationId xmlns:a16="http://schemas.microsoft.com/office/drawing/2014/main" id="{E8FF544D-1BD9-60E7-4D39-7DC32CE54FF6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3" name="Vrije vorm: vorm 4722">
                  <a:extLst>
                    <a:ext uri="{FF2B5EF4-FFF2-40B4-BE49-F238E27FC236}">
                      <a16:creationId xmlns:a16="http://schemas.microsoft.com/office/drawing/2014/main" id="{E9B4B4F1-B252-19F4-EB71-36BC61EE7220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4" name="Graphic 5">
                <a:extLst>
                  <a:ext uri="{FF2B5EF4-FFF2-40B4-BE49-F238E27FC236}">
                    <a16:creationId xmlns:a16="http://schemas.microsoft.com/office/drawing/2014/main" id="{132F6CAE-824F-07B3-F6E6-BA29E3622D33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4685" name="Vrije vorm: vorm 4684">
                  <a:extLst>
                    <a:ext uri="{FF2B5EF4-FFF2-40B4-BE49-F238E27FC236}">
                      <a16:creationId xmlns:a16="http://schemas.microsoft.com/office/drawing/2014/main" id="{C29745AF-71A4-9D17-0D58-F483A5226C1E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6" name="Vrije vorm: vorm 4685">
                  <a:extLst>
                    <a:ext uri="{FF2B5EF4-FFF2-40B4-BE49-F238E27FC236}">
                      <a16:creationId xmlns:a16="http://schemas.microsoft.com/office/drawing/2014/main" id="{EC54F9FD-A7DA-9DAE-F200-9C9399D1BE82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7" name="Vrije vorm: vorm 4686">
                  <a:extLst>
                    <a:ext uri="{FF2B5EF4-FFF2-40B4-BE49-F238E27FC236}">
                      <a16:creationId xmlns:a16="http://schemas.microsoft.com/office/drawing/2014/main" id="{FB1B6670-CD46-2E8F-13DC-E05ABCA43749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8" name="Vrije vorm: vorm 4687">
                  <a:extLst>
                    <a:ext uri="{FF2B5EF4-FFF2-40B4-BE49-F238E27FC236}">
                      <a16:creationId xmlns:a16="http://schemas.microsoft.com/office/drawing/2014/main" id="{9468766A-D556-BAA1-F5B3-519FD1631716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9" name="Vrije vorm: vorm 4688">
                  <a:extLst>
                    <a:ext uri="{FF2B5EF4-FFF2-40B4-BE49-F238E27FC236}">
                      <a16:creationId xmlns:a16="http://schemas.microsoft.com/office/drawing/2014/main" id="{8C25C977-02D6-364B-149F-CABAA48F3F5D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0" name="Vrije vorm: vorm 4689">
                  <a:extLst>
                    <a:ext uri="{FF2B5EF4-FFF2-40B4-BE49-F238E27FC236}">
                      <a16:creationId xmlns:a16="http://schemas.microsoft.com/office/drawing/2014/main" id="{DA2A834A-E10A-FBF7-FEE3-C0497078C5B4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1" name="Vrije vorm: vorm 4690">
                  <a:extLst>
                    <a:ext uri="{FF2B5EF4-FFF2-40B4-BE49-F238E27FC236}">
                      <a16:creationId xmlns:a16="http://schemas.microsoft.com/office/drawing/2014/main" id="{F7E44FE2-20C5-2B84-B94F-59E212D116B3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2" name="Vrije vorm: vorm 4691">
                  <a:extLst>
                    <a:ext uri="{FF2B5EF4-FFF2-40B4-BE49-F238E27FC236}">
                      <a16:creationId xmlns:a16="http://schemas.microsoft.com/office/drawing/2014/main" id="{5B79E471-86D9-8A8C-3A10-73D466BFFCFB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3" name="Vrije vorm: vorm 4692">
                  <a:extLst>
                    <a:ext uri="{FF2B5EF4-FFF2-40B4-BE49-F238E27FC236}">
                      <a16:creationId xmlns:a16="http://schemas.microsoft.com/office/drawing/2014/main" id="{5235CB52-BF4D-3D04-24AB-D996ADD66F97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4" name="Vrije vorm: vorm 4693">
                  <a:extLst>
                    <a:ext uri="{FF2B5EF4-FFF2-40B4-BE49-F238E27FC236}">
                      <a16:creationId xmlns:a16="http://schemas.microsoft.com/office/drawing/2014/main" id="{1A307BA3-0EA3-2062-7F06-24BE51BAE8ED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5" name="Vrije vorm: vorm 4694">
                  <a:extLst>
                    <a:ext uri="{FF2B5EF4-FFF2-40B4-BE49-F238E27FC236}">
                      <a16:creationId xmlns:a16="http://schemas.microsoft.com/office/drawing/2014/main" id="{79CBF69D-89CC-1D42-138A-9AABEDBE5F97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6" name="Vrije vorm: vorm 4695">
                  <a:extLst>
                    <a:ext uri="{FF2B5EF4-FFF2-40B4-BE49-F238E27FC236}">
                      <a16:creationId xmlns:a16="http://schemas.microsoft.com/office/drawing/2014/main" id="{5E2E275C-893B-6B52-988B-7D41F5BAB81C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7" name="Vrije vorm: vorm 4696">
                  <a:extLst>
                    <a:ext uri="{FF2B5EF4-FFF2-40B4-BE49-F238E27FC236}">
                      <a16:creationId xmlns:a16="http://schemas.microsoft.com/office/drawing/2014/main" id="{AB45A258-DEA9-40E2-654E-B8710327B9A7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8" name="Vrije vorm: vorm 4697">
                  <a:extLst>
                    <a:ext uri="{FF2B5EF4-FFF2-40B4-BE49-F238E27FC236}">
                      <a16:creationId xmlns:a16="http://schemas.microsoft.com/office/drawing/2014/main" id="{284359FE-ADE6-0EC1-3598-A52AA0136922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9" name="Vrije vorm: vorm 4698">
                  <a:extLst>
                    <a:ext uri="{FF2B5EF4-FFF2-40B4-BE49-F238E27FC236}">
                      <a16:creationId xmlns:a16="http://schemas.microsoft.com/office/drawing/2014/main" id="{5E4986CF-3D09-A705-A519-4F5E9E9FAFC0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0" name="Vrije vorm: vorm 4699">
                  <a:extLst>
                    <a:ext uri="{FF2B5EF4-FFF2-40B4-BE49-F238E27FC236}">
                      <a16:creationId xmlns:a16="http://schemas.microsoft.com/office/drawing/2014/main" id="{62BCDF5F-60D9-3E03-24FE-4C1044C60466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1" name="Vrije vorm: vorm 4700">
                  <a:extLst>
                    <a:ext uri="{FF2B5EF4-FFF2-40B4-BE49-F238E27FC236}">
                      <a16:creationId xmlns:a16="http://schemas.microsoft.com/office/drawing/2014/main" id="{3E55AB2D-4A14-F9FE-5472-DE0899003AE0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2" name="Vrije vorm: vorm 4701">
                  <a:extLst>
                    <a:ext uri="{FF2B5EF4-FFF2-40B4-BE49-F238E27FC236}">
                      <a16:creationId xmlns:a16="http://schemas.microsoft.com/office/drawing/2014/main" id="{1AF4BC10-A2BA-6281-B5C2-42AB33CFD1D1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3" name="Vrije vorm: vorm 4702">
                  <a:extLst>
                    <a:ext uri="{FF2B5EF4-FFF2-40B4-BE49-F238E27FC236}">
                      <a16:creationId xmlns:a16="http://schemas.microsoft.com/office/drawing/2014/main" id="{7999A313-34AC-BBFA-BB12-E8895B83392A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4" name="Vrije vorm: vorm 4703">
                  <a:extLst>
                    <a:ext uri="{FF2B5EF4-FFF2-40B4-BE49-F238E27FC236}">
                      <a16:creationId xmlns:a16="http://schemas.microsoft.com/office/drawing/2014/main" id="{D31BFB48-65B9-F877-7615-F09B0FFC6C4D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5" name="Vrije vorm: vorm 4704">
                  <a:extLst>
                    <a:ext uri="{FF2B5EF4-FFF2-40B4-BE49-F238E27FC236}">
                      <a16:creationId xmlns:a16="http://schemas.microsoft.com/office/drawing/2014/main" id="{1D96F0F6-DB55-FB7B-9E6A-8FD139B06233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6" name="Vrije vorm: vorm 4705">
                  <a:extLst>
                    <a:ext uri="{FF2B5EF4-FFF2-40B4-BE49-F238E27FC236}">
                      <a16:creationId xmlns:a16="http://schemas.microsoft.com/office/drawing/2014/main" id="{DE63BAE6-AFBD-DBFA-A0D2-419AE51EBD80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7" name="Vrije vorm: vorm 4706">
                  <a:extLst>
                    <a:ext uri="{FF2B5EF4-FFF2-40B4-BE49-F238E27FC236}">
                      <a16:creationId xmlns:a16="http://schemas.microsoft.com/office/drawing/2014/main" id="{F16935AA-27ED-7C43-4148-BA9F075C9637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8" name="Vrije vorm: vorm 4707">
                  <a:extLst>
                    <a:ext uri="{FF2B5EF4-FFF2-40B4-BE49-F238E27FC236}">
                      <a16:creationId xmlns:a16="http://schemas.microsoft.com/office/drawing/2014/main" id="{FBDE2B01-BD0E-21FC-54E0-F1797C49F4D6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9" name="Vrije vorm: vorm 4708">
                  <a:extLst>
                    <a:ext uri="{FF2B5EF4-FFF2-40B4-BE49-F238E27FC236}">
                      <a16:creationId xmlns:a16="http://schemas.microsoft.com/office/drawing/2014/main" id="{7ADD6C30-993E-E565-4D14-90F006E24C7B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0" name="Vrije vorm: vorm 4709">
                  <a:extLst>
                    <a:ext uri="{FF2B5EF4-FFF2-40B4-BE49-F238E27FC236}">
                      <a16:creationId xmlns:a16="http://schemas.microsoft.com/office/drawing/2014/main" id="{69F90BE8-D02E-C973-B406-C8067F8603D2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08100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2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125E-6 -4.81481E-6 L 0.09896 0.27014 " pathEditMode="relative" rAng="0" ptsTypes="AA">
                                          <p:cBhvr>
                                            <p:cTn id="23" dur="50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48" y="1349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path" presetSubtype="0" accel="50000" decel="50000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Motion origin="layout" path="M 0 -3.33333E-6 L 0.01497 0.31574 " pathEditMode="relative" rAng="0" ptsTypes="AA">
                                          <p:cBhvr>
                                            <p:cTn id="30" dur="500" spd="-100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42" y="1578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path" presetSubtype="0" accel="50000" decel="5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Motion origin="layout" path="M 4.58333E-6 4.07407E-6 L -0.03659 0.35347 " pathEditMode="relative" rAng="0" ptsTypes="AA">
                                          <p:cBhvr>
                                            <p:cTn id="37" dur="5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836" y="176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42" presetClass="path" presetSubtype="0" accel="50000" decel="50000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animMotion origin="layout" path="M -3.125E-6 -2.96296E-6 L -0.10026 0.23449 " pathEditMode="relative" rAng="0" ptsTypes="AA">
                                          <p:cBhvr>
                                            <p:cTn id="44" dur="50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13" y="1171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47" presetClass="entr" presetSubtype="0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fill="hold" nodeType="withEffect" p14:presetBounceEnd="99000">
                                      <p:stCondLst>
                                        <p:cond delay="0"/>
                                      </p:stCondLst>
                                      <p:childTnLst>
                                        <p:animScale p14:bounceEnd="99000">
                                          <p:cBhvr>
                                            <p:cTn id="55" dur="100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2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58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"/>
                    </p:tgtEl>
                  </p:cMediaNode>
                </p:audio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32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125E-6 -4.81481E-6 L 0.09896 0.27014 " pathEditMode="relative" rAng="0" ptsTypes="AA">
                                          <p:cBhvr>
                                            <p:cTn id="23" dur="50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948" y="1349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42" presetClass="path" presetSubtype="0" accel="50000" decel="50000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Motion origin="layout" path="M 0 -3.33333E-6 L 0.01497 0.31574 " pathEditMode="relative" rAng="0" ptsTypes="AA">
                                          <p:cBhvr>
                                            <p:cTn id="30" dur="500" spd="-100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42" y="1578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path" presetSubtype="0" accel="50000" decel="5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Motion origin="layout" path="M 4.58333E-6 4.07407E-6 L -0.03659 0.35347 " pathEditMode="relative" rAng="0" ptsTypes="AA">
                                          <p:cBhvr>
                                            <p:cTn id="37" dur="500" spd="-100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836" y="176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42" presetClass="path" presetSubtype="0" accel="50000" decel="50000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animMotion origin="layout" path="M -3.125E-6 -2.96296E-6 L -0.10026 0.23449 " pathEditMode="relative" rAng="0" ptsTypes="AA">
                                          <p:cBhvr>
                                            <p:cTn id="44" dur="50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13" y="1171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47" presetClass="entr" presetSubtype="0" fill="hold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00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250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58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"/>
                    </p:tgtEl>
                  </p:cMediaNode>
                </p:audio>
              </p:childTnLst>
            </p:cTn>
          </p:par>
        </p:tnLst>
      </p:timing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545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hoek 17">
            <a:extLst>
              <a:ext uri="{FF2B5EF4-FFF2-40B4-BE49-F238E27FC236}">
                <a16:creationId xmlns:a16="http://schemas.microsoft.com/office/drawing/2014/main" id="{E1215CA4-50AC-F120-A962-FE0C4609D83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Vrije vorm: vorm 11">
            <a:extLst>
              <a:ext uri="{FF2B5EF4-FFF2-40B4-BE49-F238E27FC236}">
                <a16:creationId xmlns:a16="http://schemas.microsoft.com/office/drawing/2014/main" id="{98852FFC-960E-B06B-B42F-D5EE06396516}"/>
              </a:ext>
            </a:extLst>
          </p:cNvPr>
          <p:cNvSpPr/>
          <p:nvPr/>
        </p:nvSpPr>
        <p:spPr>
          <a:xfrm>
            <a:off x="0" y="2373763"/>
            <a:ext cx="12192000" cy="3970385"/>
          </a:xfrm>
          <a:custGeom>
            <a:avLst/>
            <a:gdLst>
              <a:gd name="connsiteX0" fmla="*/ 329184 w 12192000"/>
              <a:gd name="connsiteY0" fmla="*/ 643716 h 3970385"/>
              <a:gd name="connsiteX1" fmla="*/ 2283968 w 12192000"/>
              <a:gd name="connsiteY1" fmla="*/ 245444 h 3970385"/>
              <a:gd name="connsiteX2" fmla="*/ 3828288 w 12192000"/>
              <a:gd name="connsiteY2" fmla="*/ 1728805 h 3970385"/>
              <a:gd name="connsiteX3" fmla="*/ 5071872 w 12192000"/>
              <a:gd name="connsiteY3" fmla="*/ 1639397 h 3970385"/>
              <a:gd name="connsiteX4" fmla="*/ 5628640 w 12192000"/>
              <a:gd name="connsiteY4" fmla="*/ 2265253 h 3970385"/>
              <a:gd name="connsiteX5" fmla="*/ 7063232 w 12192000"/>
              <a:gd name="connsiteY5" fmla="*/ 1639397 h 3970385"/>
              <a:gd name="connsiteX6" fmla="*/ 8859520 w 12192000"/>
              <a:gd name="connsiteY6" fmla="*/ 2094565 h 3970385"/>
              <a:gd name="connsiteX7" fmla="*/ 9144000 w 12192000"/>
              <a:gd name="connsiteY7" fmla="*/ 1830405 h 3970385"/>
              <a:gd name="connsiteX8" fmla="*/ 9554464 w 12192000"/>
              <a:gd name="connsiteY8" fmla="*/ 1883237 h 3970385"/>
              <a:gd name="connsiteX9" fmla="*/ 10672064 w 12192000"/>
              <a:gd name="connsiteY9" fmla="*/ 233252 h 3970385"/>
              <a:gd name="connsiteX10" fmla="*/ 12192000 w 12192000"/>
              <a:gd name="connsiteY10" fmla="*/ 145308 h 3970385"/>
              <a:gd name="connsiteX11" fmla="*/ 12192000 w 12192000"/>
              <a:gd name="connsiteY11" fmla="*/ 3479576 h 3970385"/>
              <a:gd name="connsiteX12" fmla="*/ 4809135 w 12192000"/>
              <a:gd name="connsiteY12" fmla="*/ 3970385 h 3970385"/>
              <a:gd name="connsiteX13" fmla="*/ 0 w 12192000"/>
              <a:gd name="connsiteY13" fmla="*/ 3622629 h 3970385"/>
              <a:gd name="connsiteX14" fmla="*/ 329184 w 12192000"/>
              <a:gd name="connsiteY14" fmla="*/ 643716 h 397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0" h="3970385">
                <a:moveTo>
                  <a:pt x="329184" y="643716"/>
                </a:moveTo>
                <a:cubicBezTo>
                  <a:pt x="329184" y="643716"/>
                  <a:pt x="1267968" y="46308"/>
                  <a:pt x="2283968" y="245444"/>
                </a:cubicBezTo>
                <a:cubicBezTo>
                  <a:pt x="3299968" y="444580"/>
                  <a:pt x="3828288" y="1728805"/>
                  <a:pt x="3828288" y="1728805"/>
                </a:cubicBezTo>
                <a:cubicBezTo>
                  <a:pt x="3828288" y="1728805"/>
                  <a:pt x="4604512" y="1484965"/>
                  <a:pt x="5071872" y="1639397"/>
                </a:cubicBezTo>
                <a:cubicBezTo>
                  <a:pt x="5539232" y="1793829"/>
                  <a:pt x="5628640" y="2265253"/>
                  <a:pt x="5628640" y="2265253"/>
                </a:cubicBezTo>
                <a:cubicBezTo>
                  <a:pt x="5628640" y="2265253"/>
                  <a:pt x="5819648" y="1814149"/>
                  <a:pt x="7063232" y="1639397"/>
                </a:cubicBezTo>
                <a:cubicBezTo>
                  <a:pt x="8306816" y="1464645"/>
                  <a:pt x="8859520" y="2094565"/>
                  <a:pt x="8859520" y="2094565"/>
                </a:cubicBezTo>
                <a:cubicBezTo>
                  <a:pt x="8859520" y="2094565"/>
                  <a:pt x="8912352" y="1903557"/>
                  <a:pt x="9144000" y="1830405"/>
                </a:cubicBezTo>
                <a:cubicBezTo>
                  <a:pt x="9375648" y="1757253"/>
                  <a:pt x="9554464" y="1883237"/>
                  <a:pt x="9554464" y="1883237"/>
                </a:cubicBezTo>
                <a:cubicBezTo>
                  <a:pt x="9554464" y="1883237"/>
                  <a:pt x="9652000" y="700612"/>
                  <a:pt x="10672064" y="233252"/>
                </a:cubicBezTo>
                <a:cubicBezTo>
                  <a:pt x="11692128" y="-234108"/>
                  <a:pt x="12192000" y="145308"/>
                  <a:pt x="12192000" y="145308"/>
                </a:cubicBezTo>
                <a:lnTo>
                  <a:pt x="12192000" y="3479576"/>
                </a:lnTo>
                <a:lnTo>
                  <a:pt x="4809135" y="3970385"/>
                </a:lnTo>
                <a:lnTo>
                  <a:pt x="0" y="3622629"/>
                </a:lnTo>
                <a:lnTo>
                  <a:pt x="329184" y="643716"/>
                </a:lnTo>
                <a:close/>
              </a:path>
            </a:pathLst>
          </a:custGeom>
          <a:solidFill>
            <a:srgbClr val="91CDDB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3" name="Vrije vorm: vorm 12">
            <a:extLst>
              <a:ext uri="{FF2B5EF4-FFF2-40B4-BE49-F238E27FC236}">
                <a16:creationId xmlns:a16="http://schemas.microsoft.com/office/drawing/2014/main" id="{20CF6D8D-DE65-34F0-C407-E62057AD8271}"/>
              </a:ext>
            </a:extLst>
          </p:cNvPr>
          <p:cNvSpPr/>
          <p:nvPr/>
        </p:nvSpPr>
        <p:spPr>
          <a:xfrm>
            <a:off x="0" y="2819432"/>
            <a:ext cx="6591808" cy="3637126"/>
          </a:xfrm>
          <a:custGeom>
            <a:avLst/>
            <a:gdLst>
              <a:gd name="connsiteX0" fmla="*/ 0 w 6591808"/>
              <a:gd name="connsiteY0" fmla="*/ 16956 h 3637126"/>
              <a:gd name="connsiteX1" fmla="*/ 820928 w 6591808"/>
              <a:gd name="connsiteY1" fmla="*/ 120872 h 3637126"/>
              <a:gd name="connsiteX2" fmla="*/ 1398016 w 6591808"/>
              <a:gd name="connsiteY2" fmla="*/ 787368 h 3637126"/>
              <a:gd name="connsiteX3" fmla="*/ 1840992 w 6591808"/>
              <a:gd name="connsiteY3" fmla="*/ 787368 h 3637126"/>
              <a:gd name="connsiteX4" fmla="*/ 2105152 w 6591808"/>
              <a:gd name="connsiteY4" fmla="*/ 1161256 h 3637126"/>
              <a:gd name="connsiteX5" fmla="*/ 3446272 w 6591808"/>
              <a:gd name="connsiteY5" fmla="*/ 949928 h 3637126"/>
              <a:gd name="connsiteX6" fmla="*/ 4295648 w 6591808"/>
              <a:gd name="connsiteY6" fmla="*/ 2059401 h 3637126"/>
              <a:gd name="connsiteX7" fmla="*/ 4872736 w 6591808"/>
              <a:gd name="connsiteY7" fmla="*/ 2059401 h 3637126"/>
              <a:gd name="connsiteX8" fmla="*/ 5185664 w 6591808"/>
              <a:gd name="connsiteY8" fmla="*/ 2591785 h 3637126"/>
              <a:gd name="connsiteX9" fmla="*/ 5852160 w 6591808"/>
              <a:gd name="connsiteY9" fmla="*/ 2408905 h 3637126"/>
              <a:gd name="connsiteX10" fmla="*/ 6591808 w 6591808"/>
              <a:gd name="connsiteY10" fmla="*/ 3009157 h 3637126"/>
              <a:gd name="connsiteX11" fmla="*/ 5632704 w 6591808"/>
              <a:gd name="connsiteY11" fmla="*/ 3637127 h 3637126"/>
              <a:gd name="connsiteX12" fmla="*/ 1304544 w 6591808"/>
              <a:gd name="connsiteY12" fmla="*/ 3144529 h 3637126"/>
              <a:gd name="connsiteX13" fmla="*/ 0 w 6591808"/>
              <a:gd name="connsiteY13" fmla="*/ 2573456 h 3637126"/>
              <a:gd name="connsiteX14" fmla="*/ 0 w 6591808"/>
              <a:gd name="connsiteY14" fmla="*/ 16956 h 363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591808" h="3637126">
                <a:moveTo>
                  <a:pt x="0" y="16956"/>
                </a:moveTo>
                <a:cubicBezTo>
                  <a:pt x="0" y="16956"/>
                  <a:pt x="402336" y="-62008"/>
                  <a:pt x="820928" y="120872"/>
                </a:cubicBezTo>
                <a:cubicBezTo>
                  <a:pt x="1239520" y="303752"/>
                  <a:pt x="1398016" y="787368"/>
                  <a:pt x="1398016" y="787368"/>
                </a:cubicBezTo>
                <a:cubicBezTo>
                  <a:pt x="1398016" y="787368"/>
                  <a:pt x="1621536" y="714216"/>
                  <a:pt x="1840992" y="787368"/>
                </a:cubicBezTo>
                <a:cubicBezTo>
                  <a:pt x="2060448" y="860520"/>
                  <a:pt x="2105152" y="1161256"/>
                  <a:pt x="2105152" y="1161256"/>
                </a:cubicBezTo>
                <a:cubicBezTo>
                  <a:pt x="2105152" y="1161256"/>
                  <a:pt x="2588768" y="762984"/>
                  <a:pt x="3446272" y="949928"/>
                </a:cubicBezTo>
                <a:cubicBezTo>
                  <a:pt x="4303776" y="1136872"/>
                  <a:pt x="4295648" y="2059401"/>
                  <a:pt x="4295648" y="2059401"/>
                </a:cubicBezTo>
                <a:cubicBezTo>
                  <a:pt x="4295648" y="2059401"/>
                  <a:pt x="4543552" y="1925289"/>
                  <a:pt x="4872736" y="2059401"/>
                </a:cubicBezTo>
                <a:cubicBezTo>
                  <a:pt x="5201920" y="2193513"/>
                  <a:pt x="5185664" y="2591785"/>
                  <a:pt x="5185664" y="2591785"/>
                </a:cubicBezTo>
                <a:cubicBezTo>
                  <a:pt x="5185664" y="2591785"/>
                  <a:pt x="5352288" y="2380457"/>
                  <a:pt x="5852160" y="2408905"/>
                </a:cubicBezTo>
                <a:cubicBezTo>
                  <a:pt x="6352032" y="2437353"/>
                  <a:pt x="6591808" y="3009157"/>
                  <a:pt x="6591808" y="3009157"/>
                </a:cubicBezTo>
                <a:lnTo>
                  <a:pt x="5632704" y="3637127"/>
                </a:lnTo>
                <a:lnTo>
                  <a:pt x="1304544" y="3144529"/>
                </a:lnTo>
                <a:lnTo>
                  <a:pt x="0" y="2573456"/>
                </a:lnTo>
                <a:lnTo>
                  <a:pt x="0" y="16956"/>
                </a:lnTo>
                <a:close/>
              </a:path>
            </a:pathLst>
          </a:custGeom>
          <a:solidFill>
            <a:srgbClr val="B5E1E5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4" name="Vrije vorm: vorm 13">
            <a:extLst>
              <a:ext uri="{FF2B5EF4-FFF2-40B4-BE49-F238E27FC236}">
                <a16:creationId xmlns:a16="http://schemas.microsoft.com/office/drawing/2014/main" id="{36E4231B-0A26-E2B0-8F5B-6EB23787650A}"/>
              </a:ext>
            </a:extLst>
          </p:cNvPr>
          <p:cNvSpPr/>
          <p:nvPr/>
        </p:nvSpPr>
        <p:spPr>
          <a:xfrm>
            <a:off x="5482336" y="3399536"/>
            <a:ext cx="6709664" cy="3126150"/>
          </a:xfrm>
          <a:custGeom>
            <a:avLst/>
            <a:gdLst>
              <a:gd name="connsiteX0" fmla="*/ 96845 w 6709664"/>
              <a:gd name="connsiteY0" fmla="*/ 2588565 h 3126150"/>
              <a:gd name="connsiteX1" fmla="*/ 759968 w 6709664"/>
              <a:gd name="connsiteY1" fmla="*/ 2121815 h 3126150"/>
              <a:gd name="connsiteX2" fmla="*/ 1735328 w 6709664"/>
              <a:gd name="connsiteY2" fmla="*/ 2294738 h 3126150"/>
              <a:gd name="connsiteX3" fmla="*/ 2905760 w 6709664"/>
              <a:gd name="connsiteY3" fmla="*/ 1365260 h 3126150"/>
              <a:gd name="connsiteX4" fmla="*/ 4689856 w 6709664"/>
              <a:gd name="connsiteY4" fmla="*/ 1633931 h 3126150"/>
              <a:gd name="connsiteX5" fmla="*/ 6709664 w 6709664"/>
              <a:gd name="connsiteY5" fmla="*/ 0 h 3126150"/>
              <a:gd name="connsiteX6" fmla="*/ 6709664 w 6709664"/>
              <a:gd name="connsiteY6" fmla="*/ 3126151 h 3126150"/>
              <a:gd name="connsiteX7" fmla="*/ 0 w 6709664"/>
              <a:gd name="connsiteY7" fmla="*/ 3125460 h 3126150"/>
              <a:gd name="connsiteX8" fmla="*/ 96845 w 6709664"/>
              <a:gd name="connsiteY8" fmla="*/ 2588606 h 312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09664" h="3126150">
                <a:moveTo>
                  <a:pt x="96845" y="2588565"/>
                </a:moveTo>
                <a:cubicBezTo>
                  <a:pt x="96845" y="2588565"/>
                  <a:pt x="251968" y="2236094"/>
                  <a:pt x="759968" y="2121815"/>
                </a:cubicBezTo>
                <a:cubicBezTo>
                  <a:pt x="1267968" y="2007535"/>
                  <a:pt x="1735328" y="2294738"/>
                  <a:pt x="1735328" y="2294738"/>
                </a:cubicBezTo>
                <a:cubicBezTo>
                  <a:pt x="1735328" y="2294738"/>
                  <a:pt x="2027936" y="1544361"/>
                  <a:pt x="2905760" y="1365260"/>
                </a:cubicBezTo>
                <a:cubicBezTo>
                  <a:pt x="3783584" y="1186160"/>
                  <a:pt x="4474464" y="1461008"/>
                  <a:pt x="4689856" y="1633931"/>
                </a:cubicBezTo>
                <a:cubicBezTo>
                  <a:pt x="4689856" y="1633931"/>
                  <a:pt x="4978400" y="18166"/>
                  <a:pt x="6709664" y="0"/>
                </a:cubicBezTo>
                <a:lnTo>
                  <a:pt x="6709664" y="3126151"/>
                </a:lnTo>
                <a:lnTo>
                  <a:pt x="0" y="3125460"/>
                </a:lnTo>
                <a:lnTo>
                  <a:pt x="96845" y="2588606"/>
                </a:lnTo>
                <a:close/>
              </a:path>
            </a:pathLst>
          </a:custGeom>
          <a:solidFill>
            <a:srgbClr val="B5E1E5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5" name="Vrije vorm: vorm 14">
            <a:extLst>
              <a:ext uri="{FF2B5EF4-FFF2-40B4-BE49-F238E27FC236}">
                <a16:creationId xmlns:a16="http://schemas.microsoft.com/office/drawing/2014/main" id="{2DDEB59E-89CB-42E7-6D7D-AA11698EB0DE}"/>
              </a:ext>
            </a:extLst>
          </p:cNvPr>
          <p:cNvSpPr/>
          <p:nvPr/>
        </p:nvSpPr>
        <p:spPr>
          <a:xfrm>
            <a:off x="0" y="3927839"/>
            <a:ext cx="6518698" cy="2930120"/>
          </a:xfrm>
          <a:custGeom>
            <a:avLst/>
            <a:gdLst>
              <a:gd name="connsiteX0" fmla="*/ 0 w 6518698"/>
              <a:gd name="connsiteY0" fmla="*/ 353829 h 2930120"/>
              <a:gd name="connsiteX1" fmla="*/ 1092444 w 6518698"/>
              <a:gd name="connsiteY1" fmla="*/ 708 h 2930120"/>
              <a:gd name="connsiteX2" fmla="*/ 2171395 w 6518698"/>
              <a:gd name="connsiteY2" fmla="*/ 885237 h 2930120"/>
              <a:gd name="connsiteX3" fmla="*/ 2550201 w 6518698"/>
              <a:gd name="connsiteY3" fmla="*/ 885237 h 2930120"/>
              <a:gd name="connsiteX4" fmla="*/ 2830942 w 6518698"/>
              <a:gd name="connsiteY4" fmla="*/ 1265669 h 2930120"/>
              <a:gd name="connsiteX5" fmla="*/ 3920013 w 6518698"/>
              <a:gd name="connsiteY5" fmla="*/ 1363936 h 2930120"/>
              <a:gd name="connsiteX6" fmla="*/ 4488241 w 6518698"/>
              <a:gd name="connsiteY6" fmla="*/ 2140688 h 2930120"/>
              <a:gd name="connsiteX7" fmla="*/ 5049683 w 6518698"/>
              <a:gd name="connsiteY7" fmla="*/ 2210427 h 2930120"/>
              <a:gd name="connsiteX8" fmla="*/ 5272918 w 6518698"/>
              <a:gd name="connsiteY8" fmla="*/ 2603538 h 2930120"/>
              <a:gd name="connsiteX9" fmla="*/ 5753202 w 6518698"/>
              <a:gd name="connsiteY9" fmla="*/ 2514780 h 2930120"/>
              <a:gd name="connsiteX10" fmla="*/ 6518697 w 6518698"/>
              <a:gd name="connsiteY10" fmla="*/ 2930120 h 2930120"/>
              <a:gd name="connsiteX11" fmla="*/ 0 w 6518698"/>
              <a:gd name="connsiteY11" fmla="*/ 2930120 h 2930120"/>
              <a:gd name="connsiteX12" fmla="*/ 0 w 6518698"/>
              <a:gd name="connsiteY12" fmla="*/ 353829 h 2930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18698" h="2930120">
                <a:moveTo>
                  <a:pt x="0" y="353829"/>
                </a:moveTo>
                <a:cubicBezTo>
                  <a:pt x="0" y="353829"/>
                  <a:pt x="307767" y="-18352"/>
                  <a:pt x="1092444" y="708"/>
                </a:cubicBezTo>
                <a:cubicBezTo>
                  <a:pt x="1877121" y="19727"/>
                  <a:pt x="2171395" y="885237"/>
                  <a:pt x="2171395" y="885237"/>
                </a:cubicBezTo>
                <a:cubicBezTo>
                  <a:pt x="2171395" y="885237"/>
                  <a:pt x="2289780" y="799650"/>
                  <a:pt x="2550201" y="885237"/>
                </a:cubicBezTo>
                <a:cubicBezTo>
                  <a:pt x="2810622" y="970825"/>
                  <a:pt x="2830942" y="1265669"/>
                  <a:pt x="2830942" y="1265669"/>
                </a:cubicBezTo>
                <a:cubicBezTo>
                  <a:pt x="2830942" y="1265669"/>
                  <a:pt x="3405917" y="1116642"/>
                  <a:pt x="3920013" y="1363936"/>
                </a:cubicBezTo>
                <a:cubicBezTo>
                  <a:pt x="4434109" y="1611230"/>
                  <a:pt x="4488241" y="2140688"/>
                  <a:pt x="4488241" y="2140688"/>
                </a:cubicBezTo>
                <a:cubicBezTo>
                  <a:pt x="4488241" y="2140688"/>
                  <a:pt x="4826447" y="2055101"/>
                  <a:pt x="5049683" y="2210427"/>
                </a:cubicBezTo>
                <a:cubicBezTo>
                  <a:pt x="5272918" y="2365794"/>
                  <a:pt x="5272918" y="2603538"/>
                  <a:pt x="5272918" y="2603538"/>
                </a:cubicBezTo>
                <a:cubicBezTo>
                  <a:pt x="5272918" y="2603538"/>
                  <a:pt x="5499527" y="2536969"/>
                  <a:pt x="5753202" y="2514780"/>
                </a:cubicBezTo>
                <a:cubicBezTo>
                  <a:pt x="6006877" y="2492590"/>
                  <a:pt x="6519754" y="2708186"/>
                  <a:pt x="6518697" y="2930120"/>
                </a:cubicBezTo>
                <a:lnTo>
                  <a:pt x="0" y="2930120"/>
                </a:lnTo>
                <a:lnTo>
                  <a:pt x="0" y="353829"/>
                </a:lnTo>
                <a:close/>
              </a:path>
            </a:pathLst>
          </a:custGeom>
          <a:solidFill>
            <a:srgbClr val="DCF5F9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6" name="Vrije vorm: vorm 15">
            <a:extLst>
              <a:ext uri="{FF2B5EF4-FFF2-40B4-BE49-F238E27FC236}">
                <a16:creationId xmlns:a16="http://schemas.microsoft.com/office/drawing/2014/main" id="{B16AF574-B68F-C2F8-1757-C11CDF9FEFC4}"/>
              </a:ext>
            </a:extLst>
          </p:cNvPr>
          <p:cNvSpPr/>
          <p:nvPr/>
        </p:nvSpPr>
        <p:spPr>
          <a:xfrm>
            <a:off x="4051767" y="4468357"/>
            <a:ext cx="8140232" cy="2389643"/>
          </a:xfrm>
          <a:custGeom>
            <a:avLst/>
            <a:gdLst>
              <a:gd name="connsiteX0" fmla="*/ 8140233 w 8140232"/>
              <a:gd name="connsiteY0" fmla="*/ 212274 h 2389643"/>
              <a:gd name="connsiteX1" fmla="*/ 5866791 w 8140232"/>
              <a:gd name="connsiteY1" fmla="*/ 213900 h 2389643"/>
              <a:gd name="connsiteX2" fmla="*/ 4206362 w 8140232"/>
              <a:gd name="connsiteY2" fmla="*/ 1636909 h 2389643"/>
              <a:gd name="connsiteX3" fmla="*/ 3775497 w 8140232"/>
              <a:gd name="connsiteY3" fmla="*/ 1550874 h 2389643"/>
              <a:gd name="connsiteX4" fmla="*/ 3383158 w 8140232"/>
              <a:gd name="connsiteY4" fmla="*/ 1834054 h 2389643"/>
              <a:gd name="connsiteX5" fmla="*/ 2101047 w 8140232"/>
              <a:gd name="connsiteY5" fmla="*/ 1343001 h 2389643"/>
              <a:gd name="connsiteX6" fmla="*/ 804916 w 8140232"/>
              <a:gd name="connsiteY6" fmla="*/ 2192499 h 2389643"/>
              <a:gd name="connsiteX7" fmla="*/ 398557 w 8140232"/>
              <a:gd name="connsiteY7" fmla="*/ 2077813 h 2389643"/>
              <a:gd name="connsiteX8" fmla="*/ 0 w 8140232"/>
              <a:gd name="connsiteY8" fmla="*/ 2389644 h 2389643"/>
              <a:gd name="connsiteX9" fmla="*/ 8140192 w 8140232"/>
              <a:gd name="connsiteY9" fmla="*/ 2389644 h 2389643"/>
              <a:gd name="connsiteX10" fmla="*/ 8140192 w 8140232"/>
              <a:gd name="connsiteY10" fmla="*/ 212274 h 2389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40232" h="2389643">
                <a:moveTo>
                  <a:pt x="8140233" y="212274"/>
                </a:moveTo>
                <a:cubicBezTo>
                  <a:pt x="8140233" y="212274"/>
                  <a:pt x="7232945" y="-266425"/>
                  <a:pt x="5866791" y="213900"/>
                </a:cubicBezTo>
                <a:cubicBezTo>
                  <a:pt x="4500636" y="694224"/>
                  <a:pt x="4206362" y="1636909"/>
                  <a:pt x="4206362" y="1636909"/>
                </a:cubicBezTo>
                <a:cubicBezTo>
                  <a:pt x="4206362" y="1636909"/>
                  <a:pt x="4059245" y="1507877"/>
                  <a:pt x="3775497" y="1550874"/>
                </a:cubicBezTo>
                <a:cubicBezTo>
                  <a:pt x="3491749" y="1593872"/>
                  <a:pt x="3383158" y="1834054"/>
                  <a:pt x="3383158" y="1834054"/>
                </a:cubicBezTo>
                <a:cubicBezTo>
                  <a:pt x="3383158" y="1834054"/>
                  <a:pt x="3160573" y="1297484"/>
                  <a:pt x="2101047" y="1343001"/>
                </a:cubicBezTo>
                <a:cubicBezTo>
                  <a:pt x="1099190" y="1385998"/>
                  <a:pt x="804916" y="2192499"/>
                  <a:pt x="804916" y="2192499"/>
                </a:cubicBezTo>
                <a:cubicBezTo>
                  <a:pt x="804916" y="2192499"/>
                  <a:pt x="714126" y="2028110"/>
                  <a:pt x="398557" y="2077813"/>
                </a:cubicBezTo>
                <a:cubicBezTo>
                  <a:pt x="34259" y="2135156"/>
                  <a:pt x="0" y="2389644"/>
                  <a:pt x="0" y="2389644"/>
                </a:cubicBezTo>
                <a:lnTo>
                  <a:pt x="8140192" y="2389644"/>
                </a:lnTo>
                <a:lnTo>
                  <a:pt x="8140192" y="21227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sp>
        <p:nvSpPr>
          <p:cNvPr id="17" name="Vrije vorm: vorm 16">
            <a:extLst>
              <a:ext uri="{FF2B5EF4-FFF2-40B4-BE49-F238E27FC236}">
                <a16:creationId xmlns:a16="http://schemas.microsoft.com/office/drawing/2014/main" id="{339946EB-867E-F171-1847-F86CF4A28344}"/>
              </a:ext>
            </a:extLst>
          </p:cNvPr>
          <p:cNvSpPr/>
          <p:nvPr/>
        </p:nvSpPr>
        <p:spPr>
          <a:xfrm>
            <a:off x="0" y="5548182"/>
            <a:ext cx="3773870" cy="1309777"/>
          </a:xfrm>
          <a:custGeom>
            <a:avLst/>
            <a:gdLst>
              <a:gd name="connsiteX0" fmla="*/ 0 w 3773870"/>
              <a:gd name="connsiteY0" fmla="*/ 341895 h 1309777"/>
              <a:gd name="connsiteX1" fmla="*/ 987552 w 3773870"/>
              <a:gd name="connsiteY1" fmla="*/ 1169 h 1309777"/>
              <a:gd name="connsiteX2" fmla="*/ 1893824 w 3773870"/>
              <a:gd name="connsiteY2" fmla="*/ 667665 h 1309777"/>
              <a:gd name="connsiteX3" fmla="*/ 2320544 w 3773870"/>
              <a:gd name="connsiteY3" fmla="*/ 627025 h 1309777"/>
              <a:gd name="connsiteX4" fmla="*/ 2592832 w 3773870"/>
              <a:gd name="connsiteY4" fmla="*/ 919633 h 1309777"/>
              <a:gd name="connsiteX5" fmla="*/ 2869184 w 3773870"/>
              <a:gd name="connsiteY5" fmla="*/ 944017 h 1309777"/>
              <a:gd name="connsiteX6" fmla="*/ 3088640 w 3773870"/>
              <a:gd name="connsiteY6" fmla="*/ 1191921 h 1309777"/>
              <a:gd name="connsiteX7" fmla="*/ 3446272 w 3773870"/>
              <a:gd name="connsiteY7" fmla="*/ 1139089 h 1309777"/>
              <a:gd name="connsiteX8" fmla="*/ 3773871 w 3773870"/>
              <a:gd name="connsiteY8" fmla="*/ 1309777 h 1309777"/>
              <a:gd name="connsiteX9" fmla="*/ 0 w 3773870"/>
              <a:gd name="connsiteY9" fmla="*/ 1309777 h 1309777"/>
              <a:gd name="connsiteX10" fmla="*/ 0 w 3773870"/>
              <a:gd name="connsiteY10" fmla="*/ 341895 h 1309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73870" h="1309777">
                <a:moveTo>
                  <a:pt x="0" y="341895"/>
                </a:moveTo>
                <a:cubicBezTo>
                  <a:pt x="0" y="341895"/>
                  <a:pt x="447040" y="-23215"/>
                  <a:pt x="987552" y="1169"/>
                </a:cubicBezTo>
                <a:cubicBezTo>
                  <a:pt x="1528064" y="25553"/>
                  <a:pt x="1800352" y="488849"/>
                  <a:pt x="1893824" y="667665"/>
                </a:cubicBezTo>
                <a:cubicBezTo>
                  <a:pt x="1893824" y="667665"/>
                  <a:pt x="2088896" y="545745"/>
                  <a:pt x="2320544" y="627025"/>
                </a:cubicBezTo>
                <a:cubicBezTo>
                  <a:pt x="2552192" y="708305"/>
                  <a:pt x="2592832" y="919633"/>
                  <a:pt x="2592832" y="919633"/>
                </a:cubicBezTo>
                <a:cubicBezTo>
                  <a:pt x="2592832" y="919633"/>
                  <a:pt x="2706624" y="899313"/>
                  <a:pt x="2869184" y="944017"/>
                </a:cubicBezTo>
                <a:cubicBezTo>
                  <a:pt x="3031744" y="988721"/>
                  <a:pt x="3088640" y="1191921"/>
                  <a:pt x="3088640" y="1191921"/>
                </a:cubicBezTo>
                <a:cubicBezTo>
                  <a:pt x="3088640" y="1191921"/>
                  <a:pt x="3255264" y="1139089"/>
                  <a:pt x="3446272" y="1139089"/>
                </a:cubicBezTo>
                <a:cubicBezTo>
                  <a:pt x="3637280" y="1139089"/>
                  <a:pt x="3773871" y="1309777"/>
                  <a:pt x="3773871" y="1309777"/>
                </a:cubicBezTo>
                <a:lnTo>
                  <a:pt x="0" y="1309777"/>
                </a:lnTo>
                <a:lnTo>
                  <a:pt x="0" y="34189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43" name="!!Boek">
            <a:extLst>
              <a:ext uri="{FF2B5EF4-FFF2-40B4-BE49-F238E27FC236}">
                <a16:creationId xmlns:a16="http://schemas.microsoft.com/office/drawing/2014/main" id="{99168248-94F5-34CA-3787-2776D18B29F7}"/>
              </a:ext>
            </a:extLst>
          </p:cNvPr>
          <p:cNvGrpSpPr/>
          <p:nvPr userDrawn="1"/>
        </p:nvGrpSpPr>
        <p:grpSpPr>
          <a:xfrm>
            <a:off x="6127637" y="1521102"/>
            <a:ext cx="4819924" cy="4985850"/>
            <a:chOff x="3991868" y="1279856"/>
            <a:chExt cx="4819924" cy="4985850"/>
          </a:xfrm>
        </p:grpSpPr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B190CA08-3BBD-9731-1C9C-FAA55679379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991868" y="1279856"/>
              <a:ext cx="4819924" cy="4985850"/>
            </a:xfrm>
            <a:prstGeom prst="rect">
              <a:avLst/>
            </a:prstGeom>
          </p:spPr>
        </p:pic>
        <p:sp>
          <p:nvSpPr>
            <p:cNvPr id="142" name="Rechthoek 141">
              <a:extLst>
                <a:ext uri="{FF2B5EF4-FFF2-40B4-BE49-F238E27FC236}">
                  <a16:creationId xmlns:a16="http://schemas.microsoft.com/office/drawing/2014/main" id="{071CB8DF-C7D7-B3FD-7511-B6057196025B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sp>
        <p:nvSpPr>
          <p:cNvPr id="156" name="Tijdelijke aanduiding voor tekst 155">
            <a:extLst>
              <a:ext uri="{FF2B5EF4-FFF2-40B4-BE49-F238E27FC236}">
                <a16:creationId xmlns:a16="http://schemas.microsoft.com/office/drawing/2014/main" id="{ADF09036-EFEE-092E-4680-6ADA169107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20877" y="4562692"/>
            <a:ext cx="3610526" cy="1391451"/>
          </a:xfrm>
          <a:custGeom>
            <a:avLst/>
            <a:gdLst>
              <a:gd name="connsiteX0" fmla="*/ 3546518 w 3610526"/>
              <a:gd name="connsiteY0" fmla="*/ 0 h 1391451"/>
              <a:gd name="connsiteX1" fmla="*/ 3610526 w 3610526"/>
              <a:gd name="connsiteY1" fmla="*/ 1236003 h 1391451"/>
              <a:gd name="connsiteX2" fmla="*/ 91440 w 3610526"/>
              <a:gd name="connsiteY2" fmla="*/ 1391451 h 1391451"/>
              <a:gd name="connsiteX3" fmla="*/ 0 w 3610526"/>
              <a:gd name="connsiteY3" fmla="*/ 109728 h 1391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10526" h="1391451">
                <a:moveTo>
                  <a:pt x="3546518" y="0"/>
                </a:moveTo>
                <a:lnTo>
                  <a:pt x="3610526" y="1236003"/>
                </a:lnTo>
                <a:lnTo>
                  <a:pt x="91440" y="1391451"/>
                </a:lnTo>
                <a:lnTo>
                  <a:pt x="0" y="109728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252000" rIns="252000" anchor="ctr">
            <a:noAutofit/>
          </a:bodyPr>
          <a:lstStyle>
            <a:lvl1pPr marL="0" indent="0" algn="ctr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endParaRPr lang="nl-NL" dirty="0"/>
          </a:p>
        </p:txBody>
      </p:sp>
      <p:sp>
        <p:nvSpPr>
          <p:cNvPr id="157" name="Rechthoek 156">
            <a:extLst>
              <a:ext uri="{FF2B5EF4-FFF2-40B4-BE49-F238E27FC236}">
                <a16:creationId xmlns:a16="http://schemas.microsoft.com/office/drawing/2014/main" id="{84CC6013-D415-76D9-CA40-0B553B5C5FBE}"/>
              </a:ext>
            </a:extLst>
          </p:cNvPr>
          <p:cNvSpPr/>
          <p:nvPr userDrawn="1"/>
        </p:nvSpPr>
        <p:spPr>
          <a:xfrm>
            <a:off x="593463" y="4807343"/>
            <a:ext cx="4304633" cy="1204810"/>
          </a:xfrm>
          <a:custGeom>
            <a:avLst/>
            <a:gdLst>
              <a:gd name="connsiteX0" fmla="*/ 0 w 4304633"/>
              <a:gd name="connsiteY0" fmla="*/ 0 h 1204810"/>
              <a:gd name="connsiteX1" fmla="*/ 528855 w 4304633"/>
              <a:gd name="connsiteY1" fmla="*/ 0 h 1204810"/>
              <a:gd name="connsiteX2" fmla="*/ 1100756 w 4304633"/>
              <a:gd name="connsiteY2" fmla="*/ 0 h 1204810"/>
              <a:gd name="connsiteX3" fmla="*/ 1715704 w 4304633"/>
              <a:gd name="connsiteY3" fmla="*/ 0 h 1204810"/>
              <a:gd name="connsiteX4" fmla="*/ 2373698 w 4304633"/>
              <a:gd name="connsiteY4" fmla="*/ 0 h 1204810"/>
              <a:gd name="connsiteX5" fmla="*/ 2902553 w 4304633"/>
              <a:gd name="connsiteY5" fmla="*/ 0 h 1204810"/>
              <a:gd name="connsiteX6" fmla="*/ 3603593 w 4304633"/>
              <a:gd name="connsiteY6" fmla="*/ 0 h 1204810"/>
              <a:gd name="connsiteX7" fmla="*/ 4304633 w 4304633"/>
              <a:gd name="connsiteY7" fmla="*/ 0 h 1204810"/>
              <a:gd name="connsiteX8" fmla="*/ 4304633 w 4304633"/>
              <a:gd name="connsiteY8" fmla="*/ 578309 h 1204810"/>
              <a:gd name="connsiteX9" fmla="*/ 4304633 w 4304633"/>
              <a:gd name="connsiteY9" fmla="*/ 1204810 h 1204810"/>
              <a:gd name="connsiteX10" fmla="*/ 3775778 w 4304633"/>
              <a:gd name="connsiteY10" fmla="*/ 1204810 h 1204810"/>
              <a:gd name="connsiteX11" fmla="*/ 3289970 w 4304633"/>
              <a:gd name="connsiteY11" fmla="*/ 1204810 h 1204810"/>
              <a:gd name="connsiteX12" fmla="*/ 2804161 w 4304633"/>
              <a:gd name="connsiteY12" fmla="*/ 1204810 h 1204810"/>
              <a:gd name="connsiteX13" fmla="*/ 2146167 w 4304633"/>
              <a:gd name="connsiteY13" fmla="*/ 1204810 h 1204810"/>
              <a:gd name="connsiteX14" fmla="*/ 1445127 w 4304633"/>
              <a:gd name="connsiteY14" fmla="*/ 1204810 h 1204810"/>
              <a:gd name="connsiteX15" fmla="*/ 916272 w 4304633"/>
              <a:gd name="connsiteY15" fmla="*/ 1204810 h 1204810"/>
              <a:gd name="connsiteX16" fmla="*/ 0 w 4304633"/>
              <a:gd name="connsiteY16" fmla="*/ 1204810 h 1204810"/>
              <a:gd name="connsiteX17" fmla="*/ 0 w 4304633"/>
              <a:gd name="connsiteY17" fmla="*/ 578309 h 1204810"/>
              <a:gd name="connsiteX18" fmla="*/ 0 w 4304633"/>
              <a:gd name="connsiteY18" fmla="*/ 0 h 120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304633" h="1204810" fill="none" extrusionOk="0">
                <a:moveTo>
                  <a:pt x="0" y="0"/>
                </a:moveTo>
                <a:cubicBezTo>
                  <a:pt x="108364" y="-10394"/>
                  <a:pt x="398684" y="26205"/>
                  <a:pt x="528855" y="0"/>
                </a:cubicBezTo>
                <a:cubicBezTo>
                  <a:pt x="659027" y="-26205"/>
                  <a:pt x="956161" y="7352"/>
                  <a:pt x="1100756" y="0"/>
                </a:cubicBezTo>
                <a:cubicBezTo>
                  <a:pt x="1245351" y="-7352"/>
                  <a:pt x="1557353" y="17537"/>
                  <a:pt x="1715704" y="0"/>
                </a:cubicBezTo>
                <a:cubicBezTo>
                  <a:pt x="1874055" y="-17537"/>
                  <a:pt x="2218380" y="12374"/>
                  <a:pt x="2373698" y="0"/>
                </a:cubicBezTo>
                <a:cubicBezTo>
                  <a:pt x="2529016" y="-12374"/>
                  <a:pt x="2698861" y="15586"/>
                  <a:pt x="2902553" y="0"/>
                </a:cubicBezTo>
                <a:cubicBezTo>
                  <a:pt x="3106245" y="-15586"/>
                  <a:pt x="3361945" y="-11522"/>
                  <a:pt x="3603593" y="0"/>
                </a:cubicBezTo>
                <a:cubicBezTo>
                  <a:pt x="3845241" y="11522"/>
                  <a:pt x="4156067" y="32374"/>
                  <a:pt x="4304633" y="0"/>
                </a:cubicBezTo>
                <a:cubicBezTo>
                  <a:pt x="4289007" y="253595"/>
                  <a:pt x="4286690" y="335852"/>
                  <a:pt x="4304633" y="578309"/>
                </a:cubicBezTo>
                <a:cubicBezTo>
                  <a:pt x="4322576" y="820766"/>
                  <a:pt x="4289044" y="902252"/>
                  <a:pt x="4304633" y="1204810"/>
                </a:cubicBezTo>
                <a:cubicBezTo>
                  <a:pt x="4193146" y="1227415"/>
                  <a:pt x="3907997" y="1218264"/>
                  <a:pt x="3775778" y="1204810"/>
                </a:cubicBezTo>
                <a:cubicBezTo>
                  <a:pt x="3643559" y="1191356"/>
                  <a:pt x="3406577" y="1197693"/>
                  <a:pt x="3289970" y="1204810"/>
                </a:cubicBezTo>
                <a:cubicBezTo>
                  <a:pt x="3173363" y="1211927"/>
                  <a:pt x="3041557" y="1210058"/>
                  <a:pt x="2804161" y="1204810"/>
                </a:cubicBezTo>
                <a:cubicBezTo>
                  <a:pt x="2566765" y="1199562"/>
                  <a:pt x="2426251" y="1178101"/>
                  <a:pt x="2146167" y="1204810"/>
                </a:cubicBezTo>
                <a:cubicBezTo>
                  <a:pt x="1866083" y="1231519"/>
                  <a:pt x="1778285" y="1181884"/>
                  <a:pt x="1445127" y="1204810"/>
                </a:cubicBezTo>
                <a:cubicBezTo>
                  <a:pt x="1111969" y="1227736"/>
                  <a:pt x="1180656" y="1202211"/>
                  <a:pt x="916272" y="1204810"/>
                </a:cubicBezTo>
                <a:cubicBezTo>
                  <a:pt x="651888" y="1207409"/>
                  <a:pt x="378103" y="1220688"/>
                  <a:pt x="0" y="1204810"/>
                </a:cubicBezTo>
                <a:cubicBezTo>
                  <a:pt x="-16756" y="1077431"/>
                  <a:pt x="-14406" y="884151"/>
                  <a:pt x="0" y="578309"/>
                </a:cubicBezTo>
                <a:cubicBezTo>
                  <a:pt x="14406" y="272467"/>
                  <a:pt x="-23771" y="132618"/>
                  <a:pt x="0" y="0"/>
                </a:cubicBezTo>
                <a:close/>
              </a:path>
              <a:path w="4304633" h="1204810" stroke="0" extrusionOk="0">
                <a:moveTo>
                  <a:pt x="0" y="0"/>
                </a:moveTo>
                <a:cubicBezTo>
                  <a:pt x="272587" y="7845"/>
                  <a:pt x="425933" y="13501"/>
                  <a:pt x="657994" y="0"/>
                </a:cubicBezTo>
                <a:cubicBezTo>
                  <a:pt x="890055" y="-13501"/>
                  <a:pt x="1030067" y="19578"/>
                  <a:pt x="1229895" y="0"/>
                </a:cubicBezTo>
                <a:cubicBezTo>
                  <a:pt x="1429723" y="-19578"/>
                  <a:pt x="1644661" y="-16829"/>
                  <a:pt x="1844843" y="0"/>
                </a:cubicBezTo>
                <a:cubicBezTo>
                  <a:pt x="2045025" y="16829"/>
                  <a:pt x="2160144" y="-19958"/>
                  <a:pt x="2373698" y="0"/>
                </a:cubicBezTo>
                <a:cubicBezTo>
                  <a:pt x="2587253" y="19958"/>
                  <a:pt x="2775920" y="-22019"/>
                  <a:pt x="2988645" y="0"/>
                </a:cubicBezTo>
                <a:cubicBezTo>
                  <a:pt x="3201370" y="22019"/>
                  <a:pt x="3271447" y="-15800"/>
                  <a:pt x="3517500" y="0"/>
                </a:cubicBezTo>
                <a:cubicBezTo>
                  <a:pt x="3763554" y="15800"/>
                  <a:pt x="4074782" y="-33817"/>
                  <a:pt x="4304633" y="0"/>
                </a:cubicBezTo>
                <a:cubicBezTo>
                  <a:pt x="4291510" y="280462"/>
                  <a:pt x="4312747" y="323630"/>
                  <a:pt x="4304633" y="590357"/>
                </a:cubicBezTo>
                <a:cubicBezTo>
                  <a:pt x="4296519" y="857084"/>
                  <a:pt x="4303409" y="914191"/>
                  <a:pt x="4304633" y="1204810"/>
                </a:cubicBezTo>
                <a:cubicBezTo>
                  <a:pt x="4088143" y="1223575"/>
                  <a:pt x="3910516" y="1200215"/>
                  <a:pt x="3732732" y="1204810"/>
                </a:cubicBezTo>
                <a:cubicBezTo>
                  <a:pt x="3554948" y="1209405"/>
                  <a:pt x="3458917" y="1230796"/>
                  <a:pt x="3203877" y="1204810"/>
                </a:cubicBezTo>
                <a:cubicBezTo>
                  <a:pt x="2948837" y="1178824"/>
                  <a:pt x="2853529" y="1181878"/>
                  <a:pt x="2631976" y="1204810"/>
                </a:cubicBezTo>
                <a:cubicBezTo>
                  <a:pt x="2410423" y="1227742"/>
                  <a:pt x="2192075" y="1225961"/>
                  <a:pt x="1930935" y="1204810"/>
                </a:cubicBezTo>
                <a:cubicBezTo>
                  <a:pt x="1669795" y="1183659"/>
                  <a:pt x="1594819" y="1202774"/>
                  <a:pt x="1315988" y="1204810"/>
                </a:cubicBezTo>
                <a:cubicBezTo>
                  <a:pt x="1037157" y="1206846"/>
                  <a:pt x="935484" y="1195891"/>
                  <a:pt x="744087" y="1204810"/>
                </a:cubicBezTo>
                <a:cubicBezTo>
                  <a:pt x="552690" y="1213729"/>
                  <a:pt x="317188" y="1212691"/>
                  <a:pt x="0" y="1204810"/>
                </a:cubicBezTo>
                <a:cubicBezTo>
                  <a:pt x="-28817" y="991317"/>
                  <a:pt x="-2462" y="731460"/>
                  <a:pt x="0" y="578309"/>
                </a:cubicBezTo>
                <a:cubicBezTo>
                  <a:pt x="2462" y="425158"/>
                  <a:pt x="-27194" y="18924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>
                <a:solidFill>
                  <a:sysClr val="windowText" lastClr="000000"/>
                </a:solidFill>
              </a:rPr>
              <a:t>Voeg in</a:t>
            </a:r>
            <a:r>
              <a:rPr lang="nl-NL" baseline="0" dirty="0">
                <a:solidFill>
                  <a:sysClr val="windowText" lastClr="000000"/>
                </a:solidFill>
              </a:rPr>
              <a:t> het tekstkader je eigen </a:t>
            </a:r>
          </a:p>
          <a:p>
            <a:pPr algn="ctr"/>
            <a:r>
              <a:rPr lang="nl-NL" baseline="0" dirty="0">
                <a:solidFill>
                  <a:sysClr val="windowText" lastClr="000000"/>
                </a:solidFill>
              </a:rPr>
              <a:t>titel toe.</a:t>
            </a:r>
            <a:endParaRPr lang="nl-NL" dirty="0">
              <a:solidFill>
                <a:sysClr val="windowText" lastClr="000000"/>
              </a:solidFill>
            </a:endParaRPr>
          </a:p>
        </p:txBody>
      </p:sp>
      <p:sp>
        <p:nvSpPr>
          <p:cNvPr id="38" name="!!GROND">
            <a:extLst>
              <a:ext uri="{FF2B5EF4-FFF2-40B4-BE49-F238E27FC236}">
                <a16:creationId xmlns:a16="http://schemas.microsoft.com/office/drawing/2014/main" id="{174D45DC-6343-D038-DC07-72B108A02B5B}"/>
              </a:ext>
            </a:extLst>
          </p:cNvPr>
          <p:cNvSpPr/>
          <p:nvPr userDrawn="1"/>
        </p:nvSpPr>
        <p:spPr>
          <a:xfrm>
            <a:off x="-1" y="12077515"/>
            <a:ext cx="12192000" cy="1753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!!TITEL">
            <a:extLst>
              <a:ext uri="{FF2B5EF4-FFF2-40B4-BE49-F238E27FC236}">
                <a16:creationId xmlns:a16="http://schemas.microsoft.com/office/drawing/2014/main" id="{3B3EC8B4-6D79-2E15-C2D9-51BE5AB5AB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01" t="665" r="-11801" b="665"/>
          <a:stretch/>
        </p:blipFill>
        <p:spPr>
          <a:xfrm>
            <a:off x="204048" y="6902677"/>
            <a:ext cx="6731053" cy="4487966"/>
          </a:xfrm>
          <a:prstGeom prst="rect">
            <a:avLst/>
          </a:prstGeom>
        </p:spPr>
      </p:pic>
      <p:pic>
        <p:nvPicPr>
          <p:cNvPr id="40" name="!!Figuur1">
            <a:extLst>
              <a:ext uri="{FF2B5EF4-FFF2-40B4-BE49-F238E27FC236}">
                <a16:creationId xmlns:a16="http://schemas.microsoft.com/office/drawing/2014/main" id="{49A7633C-CC5B-5322-1262-4C6F76AEB31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1358588">
            <a:off x="7905155" y="7849541"/>
            <a:ext cx="1564149" cy="5391991"/>
          </a:xfrm>
          <a:prstGeom prst="rect">
            <a:avLst/>
          </a:prstGeom>
        </p:spPr>
      </p:pic>
      <p:pic>
        <p:nvPicPr>
          <p:cNvPr id="41" name="!!Figuur2">
            <a:extLst>
              <a:ext uri="{FF2B5EF4-FFF2-40B4-BE49-F238E27FC236}">
                <a16:creationId xmlns:a16="http://schemas.microsoft.com/office/drawing/2014/main" id="{79F16F6A-001D-0672-D047-A486958A71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408499" y="7600334"/>
            <a:ext cx="1381125" cy="5275021"/>
          </a:xfrm>
          <a:prstGeom prst="rect">
            <a:avLst/>
          </a:prstGeom>
        </p:spPr>
      </p:pic>
      <p:pic>
        <p:nvPicPr>
          <p:cNvPr id="42" name="!!Figuur3">
            <a:extLst>
              <a:ext uri="{FF2B5EF4-FFF2-40B4-BE49-F238E27FC236}">
                <a16:creationId xmlns:a16="http://schemas.microsoft.com/office/drawing/2014/main" id="{F750641C-0AAB-4CAA-06F8-2FD70434BC1B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0034705">
            <a:off x="8958255" y="9485437"/>
            <a:ext cx="4228810" cy="3810412"/>
          </a:xfrm>
          <a:prstGeom prst="rect">
            <a:avLst/>
          </a:prstGeom>
        </p:spPr>
      </p:pic>
      <p:pic>
        <p:nvPicPr>
          <p:cNvPr id="43" name="!!Figuur4">
            <a:extLst>
              <a:ext uri="{FF2B5EF4-FFF2-40B4-BE49-F238E27FC236}">
                <a16:creationId xmlns:a16="http://schemas.microsoft.com/office/drawing/2014/main" id="{F231849C-1E40-C472-E064-EE7CE6D46838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731258">
            <a:off x="5863182" y="9332114"/>
            <a:ext cx="3162300" cy="3543300"/>
          </a:xfrm>
          <a:prstGeom prst="rect">
            <a:avLst/>
          </a:prstGeom>
        </p:spPr>
      </p:pic>
      <p:pic>
        <p:nvPicPr>
          <p:cNvPr id="44" name="!!MAN" descr="Afbeelding met persoon, kleding, Menselijk gezicht, overhemd&#10;&#10;Automatisch gegenereerde beschrijving">
            <a:extLst>
              <a:ext uri="{FF2B5EF4-FFF2-40B4-BE49-F238E27FC236}">
                <a16:creationId xmlns:a16="http://schemas.microsoft.com/office/drawing/2014/main" id="{BE7C7688-4D08-6E11-B0AA-82E1AD9660A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860" y="9146660"/>
            <a:ext cx="4010492" cy="6015737"/>
          </a:xfrm>
          <a:prstGeom prst="rect">
            <a:avLst/>
          </a:prstGeom>
        </p:spPr>
      </p:pic>
      <p:grpSp>
        <p:nvGrpSpPr>
          <p:cNvPr id="45" name="!!Boek">
            <a:extLst>
              <a:ext uri="{FF2B5EF4-FFF2-40B4-BE49-F238E27FC236}">
                <a16:creationId xmlns:a16="http://schemas.microsoft.com/office/drawing/2014/main" id="{B3117651-75E2-1B1C-DC7E-1645D4DED420}"/>
              </a:ext>
            </a:extLst>
          </p:cNvPr>
          <p:cNvGrpSpPr/>
          <p:nvPr userDrawn="1"/>
        </p:nvGrpSpPr>
        <p:grpSpPr>
          <a:xfrm rot="20433969">
            <a:off x="8167362" y="11280644"/>
            <a:ext cx="590246" cy="610565"/>
            <a:chOff x="3991868" y="1279856"/>
            <a:chExt cx="4819924" cy="4985850"/>
          </a:xfrm>
        </p:grpSpPr>
        <p:pic>
          <p:nvPicPr>
            <p:cNvPr id="46" name="Graphic 45">
              <a:extLst>
                <a:ext uri="{FF2B5EF4-FFF2-40B4-BE49-F238E27FC236}">
                  <a16:creationId xmlns:a16="http://schemas.microsoft.com/office/drawing/2014/main" id="{55FDAB1E-9642-8124-AB4D-E7687BB75DE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991868" y="1279856"/>
              <a:ext cx="4819924" cy="4985850"/>
            </a:xfrm>
            <a:prstGeom prst="rect">
              <a:avLst/>
            </a:prstGeom>
          </p:spPr>
        </p:pic>
        <p:sp>
          <p:nvSpPr>
            <p:cNvPr id="47" name="Rechthoek 46">
              <a:extLst>
                <a:ext uri="{FF2B5EF4-FFF2-40B4-BE49-F238E27FC236}">
                  <a16:creationId xmlns:a16="http://schemas.microsoft.com/office/drawing/2014/main" id="{B523405B-F79C-D8AD-1776-53E9DA51B1CD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grpSp>
        <p:nvGrpSpPr>
          <p:cNvPr id="48" name="!!SP logo">
            <a:extLst>
              <a:ext uri="{FF2B5EF4-FFF2-40B4-BE49-F238E27FC236}">
                <a16:creationId xmlns:a16="http://schemas.microsoft.com/office/drawing/2014/main" id="{962CE282-3459-2F45-E140-0FF7E8D57750}"/>
              </a:ext>
            </a:extLst>
          </p:cNvPr>
          <p:cNvGrpSpPr/>
          <p:nvPr userDrawn="1"/>
        </p:nvGrpSpPr>
        <p:grpSpPr>
          <a:xfrm>
            <a:off x="7784996" y="11570875"/>
            <a:ext cx="2993848" cy="4776616"/>
            <a:chOff x="8847709" y="4598288"/>
            <a:chExt cx="2993848" cy="4776616"/>
          </a:xfrm>
        </p:grpSpPr>
        <p:pic>
          <p:nvPicPr>
            <p:cNvPr id="49" name="Graphic 48">
              <a:extLst>
                <a:ext uri="{FF2B5EF4-FFF2-40B4-BE49-F238E27FC236}">
                  <a16:creationId xmlns:a16="http://schemas.microsoft.com/office/drawing/2014/main" id="{8F66F932-1518-8954-DD67-4288D35034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8847709" y="4598288"/>
              <a:ext cx="2993848" cy="4776616"/>
            </a:xfrm>
            <a:prstGeom prst="rect">
              <a:avLst/>
            </a:prstGeom>
          </p:spPr>
        </p:pic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E61EA410-C082-B7AF-BB8B-85085A5ABD04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51" name="Graphic 5">
                <a:extLst>
                  <a:ext uri="{FF2B5EF4-FFF2-40B4-BE49-F238E27FC236}">
                    <a16:creationId xmlns:a16="http://schemas.microsoft.com/office/drawing/2014/main" id="{B038E050-B8B8-C441-BBA8-84600CD61DD4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167" name="Vrije vorm: vorm 166">
                  <a:extLst>
                    <a:ext uri="{FF2B5EF4-FFF2-40B4-BE49-F238E27FC236}">
                      <a16:creationId xmlns:a16="http://schemas.microsoft.com/office/drawing/2014/main" id="{51083607-2989-AAF1-AD95-44CD47A2FE05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8" name="Vrije vorm: vorm 167">
                  <a:extLst>
                    <a:ext uri="{FF2B5EF4-FFF2-40B4-BE49-F238E27FC236}">
                      <a16:creationId xmlns:a16="http://schemas.microsoft.com/office/drawing/2014/main" id="{5A29C9D7-EA08-EBE3-C229-DAFF04A29149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9" name="Vrije vorm: vorm 168">
                  <a:extLst>
                    <a:ext uri="{FF2B5EF4-FFF2-40B4-BE49-F238E27FC236}">
                      <a16:creationId xmlns:a16="http://schemas.microsoft.com/office/drawing/2014/main" id="{82946D05-6A73-4396-A363-F681A4AF7480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0" name="Vrije vorm: vorm 169">
                  <a:extLst>
                    <a:ext uri="{FF2B5EF4-FFF2-40B4-BE49-F238E27FC236}">
                      <a16:creationId xmlns:a16="http://schemas.microsoft.com/office/drawing/2014/main" id="{78585F1B-D9C5-7991-E450-FF551033B65F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1" name="Vrije vorm: vorm 170">
                  <a:extLst>
                    <a:ext uri="{FF2B5EF4-FFF2-40B4-BE49-F238E27FC236}">
                      <a16:creationId xmlns:a16="http://schemas.microsoft.com/office/drawing/2014/main" id="{0DB636B8-2DF8-3BFB-4D49-C6C880637EB0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2" name="Vrije vorm: vorm 171">
                  <a:extLst>
                    <a:ext uri="{FF2B5EF4-FFF2-40B4-BE49-F238E27FC236}">
                      <a16:creationId xmlns:a16="http://schemas.microsoft.com/office/drawing/2014/main" id="{FD80D4F8-3244-9D4D-B90A-DC1A7D533B18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3" name="Vrije vorm: vorm 172">
                  <a:extLst>
                    <a:ext uri="{FF2B5EF4-FFF2-40B4-BE49-F238E27FC236}">
                      <a16:creationId xmlns:a16="http://schemas.microsoft.com/office/drawing/2014/main" id="{1BEFAC7F-F650-BF28-0DF9-E3F47B4A8C2E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4" name="Vrije vorm: vorm 173">
                  <a:extLst>
                    <a:ext uri="{FF2B5EF4-FFF2-40B4-BE49-F238E27FC236}">
                      <a16:creationId xmlns:a16="http://schemas.microsoft.com/office/drawing/2014/main" id="{F27A4998-CCF1-7353-0298-012DF07C4D23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5" name="Vrije vorm: vorm 174">
                  <a:extLst>
                    <a:ext uri="{FF2B5EF4-FFF2-40B4-BE49-F238E27FC236}">
                      <a16:creationId xmlns:a16="http://schemas.microsoft.com/office/drawing/2014/main" id="{0D1ABFF9-265E-7CBA-2519-080FD2E6C845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6" name="Vrije vorm: vorm 175">
                  <a:extLst>
                    <a:ext uri="{FF2B5EF4-FFF2-40B4-BE49-F238E27FC236}">
                      <a16:creationId xmlns:a16="http://schemas.microsoft.com/office/drawing/2014/main" id="{C7E3A7E4-DD63-8319-92ED-B9E6AFB46350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7" name="Vrije vorm: vorm 176">
                  <a:extLst>
                    <a:ext uri="{FF2B5EF4-FFF2-40B4-BE49-F238E27FC236}">
                      <a16:creationId xmlns:a16="http://schemas.microsoft.com/office/drawing/2014/main" id="{5B518F1C-AA90-3CE9-8273-1127C9640D5E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8" name="Vrije vorm: vorm 177">
                  <a:extLst>
                    <a:ext uri="{FF2B5EF4-FFF2-40B4-BE49-F238E27FC236}">
                      <a16:creationId xmlns:a16="http://schemas.microsoft.com/office/drawing/2014/main" id="{59314209-0578-6A1A-A67E-2132F7659A49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9" name="Vrije vorm: vorm 178">
                  <a:extLst>
                    <a:ext uri="{FF2B5EF4-FFF2-40B4-BE49-F238E27FC236}">
                      <a16:creationId xmlns:a16="http://schemas.microsoft.com/office/drawing/2014/main" id="{41CDEE12-52A6-8152-1213-282DD0ED8C95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0" name="Vrije vorm: vorm 179">
                  <a:extLst>
                    <a:ext uri="{FF2B5EF4-FFF2-40B4-BE49-F238E27FC236}">
                      <a16:creationId xmlns:a16="http://schemas.microsoft.com/office/drawing/2014/main" id="{02B69277-160B-2BCD-9E93-1499EC7F3BFD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1" name="Vrije vorm: vorm 180">
                  <a:extLst>
                    <a:ext uri="{FF2B5EF4-FFF2-40B4-BE49-F238E27FC236}">
                      <a16:creationId xmlns:a16="http://schemas.microsoft.com/office/drawing/2014/main" id="{D67FEFAD-B6DA-0266-D882-4C4A53340612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2" name="Vrije vorm: vorm 181">
                  <a:extLst>
                    <a:ext uri="{FF2B5EF4-FFF2-40B4-BE49-F238E27FC236}">
                      <a16:creationId xmlns:a16="http://schemas.microsoft.com/office/drawing/2014/main" id="{E31A56A3-AD5D-A505-69B0-E49442C94CC5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52" name="Graphic 5">
                <a:extLst>
                  <a:ext uri="{FF2B5EF4-FFF2-40B4-BE49-F238E27FC236}">
                    <a16:creationId xmlns:a16="http://schemas.microsoft.com/office/drawing/2014/main" id="{0A894894-56E0-78AD-334E-7B99EB7B2DBE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162" name="Vrije vorm: vorm 161">
                  <a:extLst>
                    <a:ext uri="{FF2B5EF4-FFF2-40B4-BE49-F238E27FC236}">
                      <a16:creationId xmlns:a16="http://schemas.microsoft.com/office/drawing/2014/main" id="{8B8E0E19-1C8D-F5AC-68DD-4A8DACA49DAD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3" name="Vrije vorm: vorm 162">
                  <a:extLst>
                    <a:ext uri="{FF2B5EF4-FFF2-40B4-BE49-F238E27FC236}">
                      <a16:creationId xmlns:a16="http://schemas.microsoft.com/office/drawing/2014/main" id="{61C1B938-CD2B-26B9-F492-1902A4CD7212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4" name="Vrije vorm: vorm 163">
                  <a:extLst>
                    <a:ext uri="{FF2B5EF4-FFF2-40B4-BE49-F238E27FC236}">
                      <a16:creationId xmlns:a16="http://schemas.microsoft.com/office/drawing/2014/main" id="{D5A581D8-5DCA-6BE3-9814-CDC679E967D4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5" name="Vrije vorm: vorm 164">
                  <a:extLst>
                    <a:ext uri="{FF2B5EF4-FFF2-40B4-BE49-F238E27FC236}">
                      <a16:creationId xmlns:a16="http://schemas.microsoft.com/office/drawing/2014/main" id="{EA74515E-9A6D-0F70-88A4-B2D79B83A89E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6" name="Vrije vorm: vorm 165">
                  <a:extLst>
                    <a:ext uri="{FF2B5EF4-FFF2-40B4-BE49-F238E27FC236}">
                      <a16:creationId xmlns:a16="http://schemas.microsoft.com/office/drawing/2014/main" id="{CFB47B34-5E48-BF3F-F6D7-1999961DBD2A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53" name="Graphic 5">
                <a:extLst>
                  <a:ext uri="{FF2B5EF4-FFF2-40B4-BE49-F238E27FC236}">
                    <a16:creationId xmlns:a16="http://schemas.microsoft.com/office/drawing/2014/main" id="{D17CCFEE-2425-3000-463A-60CE5267993C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147" name="Vrije vorm: vorm 146">
                  <a:extLst>
                    <a:ext uri="{FF2B5EF4-FFF2-40B4-BE49-F238E27FC236}">
                      <a16:creationId xmlns:a16="http://schemas.microsoft.com/office/drawing/2014/main" id="{429FD29A-3AE6-7224-EDF6-073C94C156A7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" name="Vrije vorm: vorm 147">
                  <a:extLst>
                    <a:ext uri="{FF2B5EF4-FFF2-40B4-BE49-F238E27FC236}">
                      <a16:creationId xmlns:a16="http://schemas.microsoft.com/office/drawing/2014/main" id="{93D741E1-F1C3-4287-9523-3AD31D9CB126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" name="Vrije vorm: vorm 148">
                  <a:extLst>
                    <a:ext uri="{FF2B5EF4-FFF2-40B4-BE49-F238E27FC236}">
                      <a16:creationId xmlns:a16="http://schemas.microsoft.com/office/drawing/2014/main" id="{BA5D74F5-0A8F-BBFE-67B4-DD07E538C0A3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" name="Vrije vorm: vorm 149">
                  <a:extLst>
                    <a:ext uri="{FF2B5EF4-FFF2-40B4-BE49-F238E27FC236}">
                      <a16:creationId xmlns:a16="http://schemas.microsoft.com/office/drawing/2014/main" id="{612C397E-BD45-7853-A596-3648BACF1F55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" name="Vrije vorm: vorm 150">
                  <a:extLst>
                    <a:ext uri="{FF2B5EF4-FFF2-40B4-BE49-F238E27FC236}">
                      <a16:creationId xmlns:a16="http://schemas.microsoft.com/office/drawing/2014/main" id="{16F6E6CC-738B-AAF1-7A02-4877246907C6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" name="Vrije vorm: vorm 151">
                  <a:extLst>
                    <a:ext uri="{FF2B5EF4-FFF2-40B4-BE49-F238E27FC236}">
                      <a16:creationId xmlns:a16="http://schemas.microsoft.com/office/drawing/2014/main" id="{C16C6963-82E7-1992-9AE6-A679708CFA96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" name="Vrije vorm: vorm 152">
                  <a:extLst>
                    <a:ext uri="{FF2B5EF4-FFF2-40B4-BE49-F238E27FC236}">
                      <a16:creationId xmlns:a16="http://schemas.microsoft.com/office/drawing/2014/main" id="{45ACCBE9-A8D7-BC3F-91D2-F4DFF202475A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" name="Vrije vorm: vorm 153">
                  <a:extLst>
                    <a:ext uri="{FF2B5EF4-FFF2-40B4-BE49-F238E27FC236}">
                      <a16:creationId xmlns:a16="http://schemas.microsoft.com/office/drawing/2014/main" id="{F21C5909-4B89-6945-F19D-CB2A1343554C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" name="Vrije vorm: vorm 154">
                  <a:extLst>
                    <a:ext uri="{FF2B5EF4-FFF2-40B4-BE49-F238E27FC236}">
                      <a16:creationId xmlns:a16="http://schemas.microsoft.com/office/drawing/2014/main" id="{AA768B0C-1618-47CC-789B-F63060BBDD7D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8" name="Vrije vorm: vorm 157">
                  <a:extLst>
                    <a:ext uri="{FF2B5EF4-FFF2-40B4-BE49-F238E27FC236}">
                      <a16:creationId xmlns:a16="http://schemas.microsoft.com/office/drawing/2014/main" id="{16A942CB-7DF2-82FC-516B-52AC1A773B14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9" name="Vrije vorm: vorm 158">
                  <a:extLst>
                    <a:ext uri="{FF2B5EF4-FFF2-40B4-BE49-F238E27FC236}">
                      <a16:creationId xmlns:a16="http://schemas.microsoft.com/office/drawing/2014/main" id="{AA12E632-75AA-018C-405F-62C7F681B859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0" name="Vrije vorm: vorm 159">
                  <a:extLst>
                    <a:ext uri="{FF2B5EF4-FFF2-40B4-BE49-F238E27FC236}">
                      <a16:creationId xmlns:a16="http://schemas.microsoft.com/office/drawing/2014/main" id="{E544929E-9BBB-0A7C-18EE-FB2F006D2EF5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61" name="Vrije vorm: vorm 160">
                  <a:extLst>
                    <a:ext uri="{FF2B5EF4-FFF2-40B4-BE49-F238E27FC236}">
                      <a16:creationId xmlns:a16="http://schemas.microsoft.com/office/drawing/2014/main" id="{46050C17-E1E9-9AEE-82B3-B8A8325969E7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54" name="Graphic 5">
                <a:extLst>
                  <a:ext uri="{FF2B5EF4-FFF2-40B4-BE49-F238E27FC236}">
                    <a16:creationId xmlns:a16="http://schemas.microsoft.com/office/drawing/2014/main" id="{BFE9DA72-BED0-5324-F715-D446CB580898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55" name="Vrije vorm: vorm 54">
                  <a:extLst>
                    <a:ext uri="{FF2B5EF4-FFF2-40B4-BE49-F238E27FC236}">
                      <a16:creationId xmlns:a16="http://schemas.microsoft.com/office/drawing/2014/main" id="{74AEB383-28F4-EE18-AC71-CE38BF14E0AC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56" name="Vrije vorm: vorm 55">
                  <a:extLst>
                    <a:ext uri="{FF2B5EF4-FFF2-40B4-BE49-F238E27FC236}">
                      <a16:creationId xmlns:a16="http://schemas.microsoft.com/office/drawing/2014/main" id="{07F9F3BC-ED44-8ABC-4A61-D4E42664F610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57" name="Vrije vorm: vorm 56">
                  <a:extLst>
                    <a:ext uri="{FF2B5EF4-FFF2-40B4-BE49-F238E27FC236}">
                      <a16:creationId xmlns:a16="http://schemas.microsoft.com/office/drawing/2014/main" id="{6C198CAF-D705-B033-B370-3603D71BC1BA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58" name="Vrije vorm: vorm 57">
                  <a:extLst>
                    <a:ext uri="{FF2B5EF4-FFF2-40B4-BE49-F238E27FC236}">
                      <a16:creationId xmlns:a16="http://schemas.microsoft.com/office/drawing/2014/main" id="{4A63D723-D866-F2AD-09F8-4D0CE4984262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59" name="Vrije vorm: vorm 58">
                  <a:extLst>
                    <a:ext uri="{FF2B5EF4-FFF2-40B4-BE49-F238E27FC236}">
                      <a16:creationId xmlns:a16="http://schemas.microsoft.com/office/drawing/2014/main" id="{E670511C-6932-89C5-C340-EBDEEC36B27A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60" name="Vrije vorm: vorm 59">
                  <a:extLst>
                    <a:ext uri="{FF2B5EF4-FFF2-40B4-BE49-F238E27FC236}">
                      <a16:creationId xmlns:a16="http://schemas.microsoft.com/office/drawing/2014/main" id="{9BA0828D-E7B9-2919-7032-E88D2B431526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61" name="Vrije vorm: vorm 60">
                  <a:extLst>
                    <a:ext uri="{FF2B5EF4-FFF2-40B4-BE49-F238E27FC236}">
                      <a16:creationId xmlns:a16="http://schemas.microsoft.com/office/drawing/2014/main" id="{3D82FFE8-8CE2-C39E-1F4B-BD7BD20ADB2D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62" name="Vrije vorm: vorm 61">
                  <a:extLst>
                    <a:ext uri="{FF2B5EF4-FFF2-40B4-BE49-F238E27FC236}">
                      <a16:creationId xmlns:a16="http://schemas.microsoft.com/office/drawing/2014/main" id="{2189C1ED-5F03-026A-9BCF-A0949C63BBB0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63" name="Vrije vorm: vorm 62">
                  <a:extLst>
                    <a:ext uri="{FF2B5EF4-FFF2-40B4-BE49-F238E27FC236}">
                      <a16:creationId xmlns:a16="http://schemas.microsoft.com/office/drawing/2014/main" id="{0800505C-F7B9-B7AC-BF14-B22A012A0038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28" name="Vrije vorm: vorm 127">
                  <a:extLst>
                    <a:ext uri="{FF2B5EF4-FFF2-40B4-BE49-F238E27FC236}">
                      <a16:creationId xmlns:a16="http://schemas.microsoft.com/office/drawing/2014/main" id="{E17BE092-D566-04EF-40B5-5BA3117655DC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29" name="Vrije vorm: vorm 128">
                  <a:extLst>
                    <a:ext uri="{FF2B5EF4-FFF2-40B4-BE49-F238E27FC236}">
                      <a16:creationId xmlns:a16="http://schemas.microsoft.com/office/drawing/2014/main" id="{2C3EB43B-C1CF-170F-7898-CCC348F31F1B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0" name="Vrije vorm: vorm 129">
                  <a:extLst>
                    <a:ext uri="{FF2B5EF4-FFF2-40B4-BE49-F238E27FC236}">
                      <a16:creationId xmlns:a16="http://schemas.microsoft.com/office/drawing/2014/main" id="{4C317A33-BE43-F8B8-5980-4B68108DAFAA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1" name="Vrije vorm: vorm 130">
                  <a:extLst>
                    <a:ext uri="{FF2B5EF4-FFF2-40B4-BE49-F238E27FC236}">
                      <a16:creationId xmlns:a16="http://schemas.microsoft.com/office/drawing/2014/main" id="{1AF83BE6-AE19-1466-D216-C95319171528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" name="Vrije vorm: vorm 131">
                  <a:extLst>
                    <a:ext uri="{FF2B5EF4-FFF2-40B4-BE49-F238E27FC236}">
                      <a16:creationId xmlns:a16="http://schemas.microsoft.com/office/drawing/2014/main" id="{2AEC268F-26A2-557A-A5F9-CBA77A672124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" name="Vrije vorm: vorm 132">
                  <a:extLst>
                    <a:ext uri="{FF2B5EF4-FFF2-40B4-BE49-F238E27FC236}">
                      <a16:creationId xmlns:a16="http://schemas.microsoft.com/office/drawing/2014/main" id="{B36904B3-0EA4-15CC-628F-161A65B5407F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" name="Vrije vorm: vorm 133">
                  <a:extLst>
                    <a:ext uri="{FF2B5EF4-FFF2-40B4-BE49-F238E27FC236}">
                      <a16:creationId xmlns:a16="http://schemas.microsoft.com/office/drawing/2014/main" id="{957507F0-2154-F3FA-DBD7-B860BEB90D91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" name="Vrije vorm: vorm 134">
                  <a:extLst>
                    <a:ext uri="{FF2B5EF4-FFF2-40B4-BE49-F238E27FC236}">
                      <a16:creationId xmlns:a16="http://schemas.microsoft.com/office/drawing/2014/main" id="{E9C58A21-013A-CF9B-B69A-65E6AD88E25E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" name="Vrije vorm: vorm 135">
                  <a:extLst>
                    <a:ext uri="{FF2B5EF4-FFF2-40B4-BE49-F238E27FC236}">
                      <a16:creationId xmlns:a16="http://schemas.microsoft.com/office/drawing/2014/main" id="{08886842-BD1E-FBA4-F9C8-15ACAD6632BA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" name="Vrije vorm: vorm 136">
                  <a:extLst>
                    <a:ext uri="{FF2B5EF4-FFF2-40B4-BE49-F238E27FC236}">
                      <a16:creationId xmlns:a16="http://schemas.microsoft.com/office/drawing/2014/main" id="{1C409698-9821-ABF4-0F92-F4B04126598D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" name="Vrije vorm: vorm 137">
                  <a:extLst>
                    <a:ext uri="{FF2B5EF4-FFF2-40B4-BE49-F238E27FC236}">
                      <a16:creationId xmlns:a16="http://schemas.microsoft.com/office/drawing/2014/main" id="{55077424-A3BA-A7C0-9C9E-6B12AB374FDD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" name="Vrije vorm: vorm 138">
                  <a:extLst>
                    <a:ext uri="{FF2B5EF4-FFF2-40B4-BE49-F238E27FC236}">
                      <a16:creationId xmlns:a16="http://schemas.microsoft.com/office/drawing/2014/main" id="{B8637A13-0FA5-71DB-B39C-0729D4B271CD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" name="Vrije vorm: vorm 139">
                  <a:extLst>
                    <a:ext uri="{FF2B5EF4-FFF2-40B4-BE49-F238E27FC236}">
                      <a16:creationId xmlns:a16="http://schemas.microsoft.com/office/drawing/2014/main" id="{5372E595-EEE3-5171-DB48-2EB06AECB560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" name="Vrije vorm: vorm 140">
                  <a:extLst>
                    <a:ext uri="{FF2B5EF4-FFF2-40B4-BE49-F238E27FC236}">
                      <a16:creationId xmlns:a16="http://schemas.microsoft.com/office/drawing/2014/main" id="{2A15E00C-02E1-6B09-687B-79ECF63E4E23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" name="Vrije vorm: vorm 143">
                  <a:extLst>
                    <a:ext uri="{FF2B5EF4-FFF2-40B4-BE49-F238E27FC236}">
                      <a16:creationId xmlns:a16="http://schemas.microsoft.com/office/drawing/2014/main" id="{0AA43506-537A-2E64-8E5E-B5D3E9DF2585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" name="Vrije vorm: vorm 144">
                  <a:extLst>
                    <a:ext uri="{FF2B5EF4-FFF2-40B4-BE49-F238E27FC236}">
                      <a16:creationId xmlns:a16="http://schemas.microsoft.com/office/drawing/2014/main" id="{AB5C5290-A8C3-B43A-A1CD-61602F45662A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" name="Vrije vorm: vorm 145">
                  <a:extLst>
                    <a:ext uri="{FF2B5EF4-FFF2-40B4-BE49-F238E27FC236}">
                      <a16:creationId xmlns:a16="http://schemas.microsoft.com/office/drawing/2014/main" id="{63464702-300E-EBED-7726-1206592421FA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pic>
        <p:nvPicPr>
          <p:cNvPr id="184" name="Graphic 183">
            <a:extLst>
              <a:ext uri="{FF2B5EF4-FFF2-40B4-BE49-F238E27FC236}">
                <a16:creationId xmlns:a16="http://schemas.microsoft.com/office/drawing/2014/main" id="{EC74C756-9E72-62C2-E6BF-E8D12342EA6C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351861" y="1414833"/>
            <a:ext cx="1079396" cy="519178"/>
          </a:xfrm>
          <a:prstGeom prst="rect">
            <a:avLst/>
          </a:prstGeom>
        </p:spPr>
      </p:pic>
      <p:sp>
        <p:nvSpPr>
          <p:cNvPr id="25" name="Rechthoek 24">
            <a:extLst>
              <a:ext uri="{FF2B5EF4-FFF2-40B4-BE49-F238E27FC236}">
                <a16:creationId xmlns:a16="http://schemas.microsoft.com/office/drawing/2014/main" id="{B3C1EFDE-3582-BC05-FFFD-ECFF4E53A2B9}"/>
              </a:ext>
            </a:extLst>
          </p:cNvPr>
          <p:cNvSpPr/>
          <p:nvPr userDrawn="1"/>
        </p:nvSpPr>
        <p:spPr>
          <a:xfrm>
            <a:off x="-12524800" y="0"/>
            <a:ext cx="12456394" cy="6858000"/>
          </a:xfrm>
          <a:prstGeom prst="rect">
            <a:avLst/>
          </a:prstGeom>
          <a:solidFill>
            <a:srgbClr val="8FE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Afbeelding 23" descr="Afbeelding met transport, Vliegreizen, voertuig, vliegtuig&#10;&#10;Automatisch gegenereerde beschrijving">
            <a:extLst>
              <a:ext uri="{FF2B5EF4-FFF2-40B4-BE49-F238E27FC236}">
                <a16:creationId xmlns:a16="http://schemas.microsoft.com/office/drawing/2014/main" id="{E1F4D0D5-EFCC-3970-79A3-F59A23EF1A98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1961" y="4258628"/>
            <a:ext cx="7204732" cy="7715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9844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0">
        <p159:morph option="byObject"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1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18646 -0.07454 " pathEditMode="relative" rAng="0" ptsTypes="AA">
                                      <p:cBhvr>
                                        <p:cTn id="10" dur="6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-372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40000" decel="6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0.0736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8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40000" decel="60000" autoRev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3.33333E-6 L 0 0.07361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40000" decel="60000" autoRev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animMotion origin="layout" path="M 0 3.33333E-6 L 0 0.0736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8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repeatCount="indefinite" accel="40000" decel="6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0.07361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8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repeatCount="indefinite" accel="40000" decel="6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0.07361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25" dur="10" fill="hold"/>
                                        <p:tgtEl>
                                          <p:spTgt spid="15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decel="10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27" dur="750" fill="hold"/>
                                        <p:tgtEl>
                                          <p:spTgt spid="15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42" presetClass="path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3.75E-6 -4.81481E-6 L 1.55351 -1.38564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69" y="-6928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3" presetClass="path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3.75E-6 0 L 1.02266 0 " pathEditMode="relative" rAng="0" ptsTypes="AA">
                                      <p:cBhvr>
                                        <p:cTn id="31" dur="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133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decel="100000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79167E-6 3.33333E-6 L -0.22839 -0.28056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19" y="-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7" presetClass="emph" presetSubtype="0" fill="remove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 animBg="1"/>
      <p:bldP spid="156" grpId="0" animBg="1">
        <p:tmplLst>
          <p:tmpl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6" grpId="1" animBg="1">
        <p:tmplLst>
          <p:tmpl>
            <p:tnLst>
              <p:par>
                <p:cTn presetID="6" presetClass="emph" presetSubtype="0" fill="hold" nodeType="withEffect">
                  <p:stCondLst>
                    <p:cond delay="750"/>
                  </p:stCondLst>
                  <p:childTnLst>
                    <p:animScale>
                      <p:cBhvr>
                        <p:cTn dur="10" fill="hold"/>
                        <p:tgtEl>
                          <p:spTgt spid="156"/>
                        </p:tgtEl>
                      </p:cBhvr>
                      <p:by x="125000" y="125000"/>
                    </p:animScale>
                  </p:childTnLst>
                </p:cTn>
              </p:par>
            </p:tnLst>
          </p:tmpl>
        </p:tmplLst>
      </p:bldP>
      <p:bldP spid="156" grpId="2" animBg="1">
        <p:tmplLst>
          <p:tmpl>
            <p:tnLst>
              <p:par>
                <p:cTn presetID="6" presetClass="emph" presetSubtype="0" decel="100000" fill="hold" nodeType="withEffect">
                  <p:stCondLst>
                    <p:cond delay="750"/>
                  </p:stCondLst>
                  <p:childTnLst>
                    <p:animScale>
                      <p:cBhvr>
                        <p:cTn dur="750" fill="hold"/>
                        <p:tgtEl>
                          <p:spTgt spid="156"/>
                        </p:tgtEl>
                      </p:cBhvr>
                      <p:by x="80000" y="80000"/>
                    </p:animScale>
                  </p:childTnLst>
                </p:cTn>
              </p:par>
            </p:tnLst>
          </p:tmpl>
        </p:tmplLst>
      </p:bldP>
      <p:bldP spid="156" grpId="3" animBg="1">
        <p:tmplLst>
          <p:tmpl>
            <p:tnLst>
              <p:par>
                <p:cTn presetID="42" presetClass="path" presetSubtype="0" decel="100000" fill="hold" nodeType="withEffect">
                  <p:stCondLst>
                    <p:cond delay="5000"/>
                  </p:stCondLst>
                  <p:childTnLst>
                    <p:animMotion origin="layout" path="M 4.79167E-6 3.33333E-6 L -0.22839 -0.28056 " pathEditMode="relative" rAng="0" ptsTypes="AA">
                      <p:cBhvr>
                        <p:cTn dur="1000" fill="hold"/>
                        <p:tgtEl>
                          <p:spTgt spid="156"/>
                        </p:tgtEl>
                        <p:attrNameLst>
                          <p:attrName>ppt_x</p:attrName>
                          <p:attrName>ppt_y</p:attrName>
                        </p:attrNameLst>
                      </p:cBhvr>
                      <p:rCtr x="-11419" y="-14028"/>
                    </p:animMotion>
                  </p:childTnLst>
                </p:cTn>
              </p:par>
            </p:tnLst>
          </p:tmpl>
        </p:tmplLst>
      </p:bldP>
      <p:bldP spid="156" grpId="4" animBg="1">
        <p:tmplLst>
          <p:tmpl>
            <p:tnLst>
              <p:par>
                <p:cTn presetID="27" presetClass="emph" presetSubtype="0" fill="remove" nodeType="after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250" autoRev="1" fill="remove"/>
                        <p:tgtEl>
                          <p:spTgt spid="156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  <p:animClr clrSpc="rgb" dir="cw">
                      <p:cBhvr>
                        <p:cTn dur="250" autoRev="1" fill="remove"/>
                        <p:tgtEl>
                          <p:spTgt spid="156"/>
                        </p:tgtEl>
                        <p:attrNameLst>
                          <p:attrName>fillcolor</p:attrName>
                        </p:attrNameLst>
                      </p:cBhvr>
                      <p:to>
                        <a:schemeClr val="bg1"/>
                      </p:to>
                    </p:animClr>
                    <p:set>
                      <p:cBhvr>
                        <p:cTn dur="250" autoRev="1" fill="remove"/>
                        <p:tgtEl>
                          <p:spTgt spid="156"/>
                        </p:tgtEl>
                        <p:attrNameLst>
                          <p:attrName>fill.type</p:attrName>
                        </p:attrNameLst>
                      </p:cBhvr>
                      <p:to>
                        <p:strVal val="solid"/>
                      </p:to>
                    </p:set>
                    <p:set>
                      <p:cBhvr>
                        <p:cTn dur="250" autoRev="1" fill="remove"/>
                        <p:tgtEl>
                          <p:spTgt spid="156"/>
                        </p:tgtEl>
                        <p:attrNameLst>
                          <p:attrName>fill.on</p:attrName>
                        </p:attrNameLst>
                      </p:cBhvr>
                      <p:to>
                        <p:strVal val="true"/>
                      </p:to>
                    </p:set>
                  </p:childTnLst>
                </p:cTn>
              </p:par>
            </p:tnLst>
          </p:tmpl>
        </p:tmplLst>
      </p:bldP>
      <p:bldP spid="157" grpId="0" animBg="1"/>
      <p:bldP spid="157" grpId="1" animBg="1"/>
      <p:bldP spid="25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phic 13">
            <a:extLst>
              <a:ext uri="{FF2B5EF4-FFF2-40B4-BE49-F238E27FC236}">
                <a16:creationId xmlns:a16="http://schemas.microsoft.com/office/drawing/2014/main" id="{0B772BE3-3E2C-461A-DC53-347A3AABC2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814" t="4774" r="8814" b="4774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E0EB09D6-70CE-D3B7-5A06-8834F19440D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8564" y="2009102"/>
            <a:ext cx="2667876" cy="4948416"/>
          </a:xfrm>
          <a:prstGeom prst="rect">
            <a:avLst/>
          </a:prstGeom>
        </p:spPr>
      </p:pic>
      <p:sp>
        <p:nvSpPr>
          <p:cNvPr id="50" name="Rechthoek: afgeronde hoeken 49">
            <a:extLst>
              <a:ext uri="{FF2B5EF4-FFF2-40B4-BE49-F238E27FC236}">
                <a16:creationId xmlns:a16="http://schemas.microsoft.com/office/drawing/2014/main" id="{40A51CFB-A13B-E267-60F5-5C0B7FBBB652}"/>
              </a:ext>
            </a:extLst>
          </p:cNvPr>
          <p:cNvSpPr/>
          <p:nvPr userDrawn="1"/>
        </p:nvSpPr>
        <p:spPr>
          <a:xfrm>
            <a:off x="-622300" y="-307457"/>
            <a:ext cx="5134568" cy="2006921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ep 50">
            <a:extLst>
              <a:ext uri="{FF2B5EF4-FFF2-40B4-BE49-F238E27FC236}">
                <a16:creationId xmlns:a16="http://schemas.microsoft.com/office/drawing/2014/main" id="{77AFA828-4E78-D979-DEF2-CEB86546871C}"/>
              </a:ext>
            </a:extLst>
          </p:cNvPr>
          <p:cNvGrpSpPr/>
          <p:nvPr userDrawn="1"/>
        </p:nvGrpSpPr>
        <p:grpSpPr>
          <a:xfrm>
            <a:off x="208506" y="394493"/>
            <a:ext cx="2476449" cy="2009360"/>
            <a:chOff x="208506" y="394493"/>
            <a:chExt cx="2476449" cy="2009360"/>
          </a:xfrm>
        </p:grpSpPr>
        <p:pic>
          <p:nvPicPr>
            <p:cNvPr id="37" name="Graphic 36">
              <a:extLst>
                <a:ext uri="{FF2B5EF4-FFF2-40B4-BE49-F238E27FC236}">
                  <a16:creationId xmlns:a16="http://schemas.microsoft.com/office/drawing/2014/main" id="{DBB7C701-489F-62E1-B25D-7F1F20580D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08506" y="482456"/>
              <a:ext cx="1414475" cy="1921397"/>
            </a:xfrm>
            <a:prstGeom prst="rect">
              <a:avLst/>
            </a:prstGeom>
          </p:spPr>
        </p:pic>
        <p:pic>
          <p:nvPicPr>
            <p:cNvPr id="44" name="Graphic 43">
              <a:extLst>
                <a:ext uri="{FF2B5EF4-FFF2-40B4-BE49-F238E27FC236}">
                  <a16:creationId xmlns:a16="http://schemas.microsoft.com/office/drawing/2014/main" id="{53825961-0F7A-1503-BFC9-96412B7C53D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 rot="2269259">
              <a:off x="826338" y="394493"/>
              <a:ext cx="1858617" cy="618235"/>
            </a:xfrm>
            <a:prstGeom prst="rect">
              <a:avLst/>
            </a:prstGeom>
          </p:spPr>
        </p:pic>
      </p:grpSp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2981" y="536514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6" name="Groep 15">
            <a:extLst>
              <a:ext uri="{FF2B5EF4-FFF2-40B4-BE49-F238E27FC236}">
                <a16:creationId xmlns:a16="http://schemas.microsoft.com/office/drawing/2014/main" id="{9ED7BF99-EE59-E5A4-531B-D5C17CD305D0}"/>
              </a:ext>
            </a:extLst>
          </p:cNvPr>
          <p:cNvGrpSpPr/>
          <p:nvPr userDrawn="1"/>
        </p:nvGrpSpPr>
        <p:grpSpPr>
          <a:xfrm>
            <a:off x="2369624" y="1550525"/>
            <a:ext cx="3291775" cy="1893109"/>
            <a:chOff x="2367030" y="1590284"/>
            <a:chExt cx="3291775" cy="189310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15" name="Diazoom 214">
                  <a:extLst>
                    <a:ext uri="{FF2B5EF4-FFF2-40B4-BE49-F238E27FC236}">
                      <a16:creationId xmlns:a16="http://schemas.microsoft.com/office/drawing/2014/main" id="{32D54328-A719-10A3-7A8E-14C982ABD8A6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230319226"/>
                    </p:ext>
                  </p:extLst>
                </p:nvPr>
              </p:nvGraphicFramePr>
              <p:xfrm>
                <a:off x="2401633" y="1630563"/>
                <a:ext cx="3253619" cy="1830161"/>
              </p:xfrm>
              <a:graphic>
                <a:graphicData uri="http://schemas.microsoft.com/office/powerpoint/2016/slidezoom">
                  <pslz:sldZm>
                    <pslz:sldZmObj sldId="258" cId="582674811">
                      <pslz:zmPr id="{08E554AC-9AC2-45D7-BC9D-C6997047777E}" returnToParent="0" transitionDur="1000" showBg="0">
                        <p166:blipFill xmlns:p166="http://schemas.microsoft.com/office/powerpoint/2016/6/main">
                          <a:blip r:embed="rId1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253619" cy="183016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15" name="Diazoom 214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32D54328-A719-10A3-7A8E-14C982ABD8A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401633" y="1630563"/>
                  <a:ext cx="3253619" cy="183016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5" name="Rechthoek 14">
              <a:extLst>
                <a:ext uri="{FF2B5EF4-FFF2-40B4-BE49-F238E27FC236}">
                  <a16:creationId xmlns:a16="http://schemas.microsoft.com/office/drawing/2014/main" id="{AB9D7DD5-98DA-DEFB-8D90-5F43496BE04F}"/>
                </a:ext>
              </a:extLst>
            </p:cNvPr>
            <p:cNvSpPr/>
            <p:nvPr userDrawn="1"/>
          </p:nvSpPr>
          <p:spPr>
            <a:xfrm>
              <a:off x="2367030" y="1590284"/>
              <a:ext cx="3291775" cy="1893109"/>
            </a:xfrm>
            <a:custGeom>
              <a:avLst/>
              <a:gdLst>
                <a:gd name="connsiteX0" fmla="*/ 0 w 3291775"/>
                <a:gd name="connsiteY0" fmla="*/ 0 h 1941640"/>
                <a:gd name="connsiteX1" fmla="*/ 3291775 w 3291775"/>
                <a:gd name="connsiteY1" fmla="*/ 0 h 1941640"/>
                <a:gd name="connsiteX2" fmla="*/ 3291775 w 3291775"/>
                <a:gd name="connsiteY2" fmla="*/ 1941640 h 1941640"/>
                <a:gd name="connsiteX3" fmla="*/ 0 w 3291775"/>
                <a:gd name="connsiteY3" fmla="*/ 1941640 h 1941640"/>
                <a:gd name="connsiteX4" fmla="*/ 0 w 3291775"/>
                <a:gd name="connsiteY4" fmla="*/ 0 h 1941640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72427 h 2014067"/>
                <a:gd name="connsiteX1" fmla="*/ 3291775 w 3291775"/>
                <a:gd name="connsiteY1" fmla="*/ 72427 h 2014067"/>
                <a:gd name="connsiteX2" fmla="*/ 3291775 w 3291775"/>
                <a:gd name="connsiteY2" fmla="*/ 2014067 h 2014067"/>
                <a:gd name="connsiteX3" fmla="*/ 0 w 3291775"/>
                <a:gd name="connsiteY3" fmla="*/ 2014067 h 2014067"/>
                <a:gd name="connsiteX4" fmla="*/ 0 w 3291775"/>
                <a:gd name="connsiteY4" fmla="*/ 72427 h 2014067"/>
                <a:gd name="connsiteX0" fmla="*/ 0 w 3291775"/>
                <a:gd name="connsiteY0" fmla="*/ 56831 h 1998471"/>
                <a:gd name="connsiteX1" fmla="*/ 3291775 w 3291775"/>
                <a:gd name="connsiteY1" fmla="*/ 56831 h 1998471"/>
                <a:gd name="connsiteX2" fmla="*/ 3291775 w 3291775"/>
                <a:gd name="connsiteY2" fmla="*/ 1998471 h 1998471"/>
                <a:gd name="connsiteX3" fmla="*/ 0 w 3291775"/>
                <a:gd name="connsiteY3" fmla="*/ 1998471 h 1998471"/>
                <a:gd name="connsiteX4" fmla="*/ 0 w 3291775"/>
                <a:gd name="connsiteY4" fmla="*/ 56831 h 1998471"/>
                <a:gd name="connsiteX0" fmla="*/ 0 w 3291775"/>
                <a:gd name="connsiteY0" fmla="*/ 56831 h 1998471"/>
                <a:gd name="connsiteX1" fmla="*/ 3291775 w 3291775"/>
                <a:gd name="connsiteY1" fmla="*/ 56831 h 1998471"/>
                <a:gd name="connsiteX2" fmla="*/ 3291775 w 3291775"/>
                <a:gd name="connsiteY2" fmla="*/ 1998471 h 1998471"/>
                <a:gd name="connsiteX3" fmla="*/ 0 w 3291775"/>
                <a:gd name="connsiteY3" fmla="*/ 1998471 h 1998471"/>
                <a:gd name="connsiteX4" fmla="*/ 0 w 3291775"/>
                <a:gd name="connsiteY4" fmla="*/ 56831 h 1998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1775" h="1998471">
                  <a:moveTo>
                    <a:pt x="0" y="56831"/>
                  </a:moveTo>
                  <a:cubicBezTo>
                    <a:pt x="1092924" y="61164"/>
                    <a:pt x="2003837" y="-73178"/>
                    <a:pt x="3291775" y="56831"/>
                  </a:cubicBezTo>
                  <a:lnTo>
                    <a:pt x="3291775" y="1998471"/>
                  </a:lnTo>
                  <a:cubicBezTo>
                    <a:pt x="1964834" y="1881462"/>
                    <a:pt x="1179597" y="1955134"/>
                    <a:pt x="0" y="1998471"/>
                  </a:cubicBezTo>
                  <a:lnTo>
                    <a:pt x="0" y="56831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grpSp>
        <p:nvGrpSpPr>
          <p:cNvPr id="181" name="Graphic 129">
            <a:extLst>
              <a:ext uri="{FF2B5EF4-FFF2-40B4-BE49-F238E27FC236}">
                <a16:creationId xmlns:a16="http://schemas.microsoft.com/office/drawing/2014/main" id="{9AD23E98-B168-6744-C700-08A87E938E89}"/>
              </a:ext>
            </a:extLst>
          </p:cNvPr>
          <p:cNvGrpSpPr/>
          <p:nvPr userDrawn="1"/>
        </p:nvGrpSpPr>
        <p:grpSpPr>
          <a:xfrm>
            <a:off x="2325758" y="1264809"/>
            <a:ext cx="701315" cy="924715"/>
            <a:chOff x="2986379" y="2020005"/>
            <a:chExt cx="578017" cy="762141"/>
          </a:xfrm>
        </p:grpSpPr>
        <p:sp>
          <p:nvSpPr>
            <p:cNvPr id="182" name="Vrije vorm: vorm 181">
              <a:extLst>
                <a:ext uri="{FF2B5EF4-FFF2-40B4-BE49-F238E27FC236}">
                  <a16:creationId xmlns:a16="http://schemas.microsoft.com/office/drawing/2014/main" id="{CC63AD85-41DB-5998-46A4-6754F9D5A0DB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3" name="Vrije vorm: vorm 182">
              <a:extLst>
                <a:ext uri="{FF2B5EF4-FFF2-40B4-BE49-F238E27FC236}">
                  <a16:creationId xmlns:a16="http://schemas.microsoft.com/office/drawing/2014/main" id="{02DFE886-C7C6-1DB6-7E02-AB960B045F5C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4" name="Vrije vorm: vorm 183">
              <a:extLst>
                <a:ext uri="{FF2B5EF4-FFF2-40B4-BE49-F238E27FC236}">
                  <a16:creationId xmlns:a16="http://schemas.microsoft.com/office/drawing/2014/main" id="{F69540F1-B379-7C66-A242-BAE038E4DB28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5" name="Vrije vorm: vorm 184">
              <a:extLst>
                <a:ext uri="{FF2B5EF4-FFF2-40B4-BE49-F238E27FC236}">
                  <a16:creationId xmlns:a16="http://schemas.microsoft.com/office/drawing/2014/main" id="{E0176951-D95F-7D3D-456F-82B74D7F2D8F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86" name="Graphic 129">
            <a:extLst>
              <a:ext uri="{FF2B5EF4-FFF2-40B4-BE49-F238E27FC236}">
                <a16:creationId xmlns:a16="http://schemas.microsoft.com/office/drawing/2014/main" id="{72B8704B-E55C-6A40-3C7F-9411F70B3B21}"/>
              </a:ext>
            </a:extLst>
          </p:cNvPr>
          <p:cNvGrpSpPr/>
          <p:nvPr userDrawn="1"/>
        </p:nvGrpSpPr>
        <p:grpSpPr>
          <a:xfrm>
            <a:off x="5202155" y="2890584"/>
            <a:ext cx="658951" cy="934650"/>
            <a:chOff x="5357076" y="3359953"/>
            <a:chExt cx="543101" cy="770329"/>
          </a:xfrm>
        </p:grpSpPr>
        <p:sp>
          <p:nvSpPr>
            <p:cNvPr id="187" name="Vrije vorm: vorm 186">
              <a:extLst>
                <a:ext uri="{FF2B5EF4-FFF2-40B4-BE49-F238E27FC236}">
                  <a16:creationId xmlns:a16="http://schemas.microsoft.com/office/drawing/2014/main" id="{1FDA2772-15DE-D337-0CF7-2AADA77503F9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chemeClr val="accent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8" name="Vrije vorm: vorm 187">
              <a:extLst>
                <a:ext uri="{FF2B5EF4-FFF2-40B4-BE49-F238E27FC236}">
                  <a16:creationId xmlns:a16="http://schemas.microsoft.com/office/drawing/2014/main" id="{71AD6DFB-9904-3F6C-B25B-05F4F4892A6F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1" name="Groep 20">
            <a:extLst>
              <a:ext uri="{FF2B5EF4-FFF2-40B4-BE49-F238E27FC236}">
                <a16:creationId xmlns:a16="http://schemas.microsoft.com/office/drawing/2014/main" id="{394233D5-B945-6B09-0605-E5773CF7638C}"/>
              </a:ext>
            </a:extLst>
          </p:cNvPr>
          <p:cNvGrpSpPr/>
          <p:nvPr userDrawn="1"/>
        </p:nvGrpSpPr>
        <p:grpSpPr>
          <a:xfrm>
            <a:off x="3398515" y="3943740"/>
            <a:ext cx="3108874" cy="1819880"/>
            <a:chOff x="3628639" y="4228497"/>
            <a:chExt cx="2716820" cy="159037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0" name="Diazoom 19">
                  <a:extLst>
                    <a:ext uri="{FF2B5EF4-FFF2-40B4-BE49-F238E27FC236}">
                      <a16:creationId xmlns:a16="http://schemas.microsoft.com/office/drawing/2014/main" id="{8AE94F22-0827-FD47-B776-CE5FBC483001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4182970817"/>
                    </p:ext>
                  </p:extLst>
                </p:nvPr>
              </p:nvGraphicFramePr>
              <p:xfrm>
                <a:off x="3628639" y="4240754"/>
                <a:ext cx="2716820" cy="1528211"/>
              </p:xfrm>
              <a:graphic>
                <a:graphicData uri="http://schemas.microsoft.com/office/powerpoint/2016/slidezoom">
                  <pslz:sldZm>
                    <pslz:sldZmObj sldId="265" cId="1718295592">
                      <pslz:zmPr id="{972F2060-9975-4B35-86D0-118253D871D5}" returnToParent="0" transitionDur="1000" showBg="0">
                        <p166:blipFill xmlns:p166="http://schemas.microsoft.com/office/powerpoint/2016/6/main">
                          <a:blip r:embed="rId13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08874" cy="174874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0" name="Diazoom 19">
                  <a:hlinkClick r:id="rId14" action="ppaction://hlinksldjump"/>
                  <a:extLst>
                    <a:ext uri="{FF2B5EF4-FFF2-40B4-BE49-F238E27FC236}">
                      <a16:creationId xmlns:a16="http://schemas.microsoft.com/office/drawing/2014/main" id="{8AE94F22-0827-FD47-B776-CE5FBC48300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395921" y="3997525"/>
                  <a:ext cx="3108874" cy="174874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EB06B1E5-AFA3-9031-E709-37A778723401}"/>
                </a:ext>
              </a:extLst>
            </p:cNvPr>
            <p:cNvSpPr/>
            <p:nvPr userDrawn="1"/>
          </p:nvSpPr>
          <p:spPr>
            <a:xfrm>
              <a:off x="4188715" y="4228497"/>
              <a:ext cx="1593672" cy="1590379"/>
            </a:xfrm>
            <a:custGeom>
              <a:avLst/>
              <a:gdLst>
                <a:gd name="connsiteX0" fmla="*/ 0 w 1593672"/>
                <a:gd name="connsiteY0" fmla="*/ 0 h 1462225"/>
                <a:gd name="connsiteX1" fmla="*/ 1593672 w 1593672"/>
                <a:gd name="connsiteY1" fmla="*/ 0 h 1462225"/>
                <a:gd name="connsiteX2" fmla="*/ 1593672 w 1593672"/>
                <a:gd name="connsiteY2" fmla="*/ 1462225 h 1462225"/>
                <a:gd name="connsiteX3" fmla="*/ 0 w 1593672"/>
                <a:gd name="connsiteY3" fmla="*/ 1462225 h 1462225"/>
                <a:gd name="connsiteX4" fmla="*/ 0 w 1593672"/>
                <a:gd name="connsiteY4" fmla="*/ 0 h 1462225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526879"/>
                <a:gd name="connsiteX1" fmla="*/ 1593672 w 1593672"/>
                <a:gd name="connsiteY1" fmla="*/ 34636 h 1526879"/>
                <a:gd name="connsiteX2" fmla="*/ 1593672 w 1593672"/>
                <a:gd name="connsiteY2" fmla="*/ 1496861 h 1526879"/>
                <a:gd name="connsiteX3" fmla="*/ 0 w 1593672"/>
                <a:gd name="connsiteY3" fmla="*/ 1496861 h 1526879"/>
                <a:gd name="connsiteX4" fmla="*/ 0 w 1593672"/>
                <a:gd name="connsiteY4" fmla="*/ 34636 h 1526879"/>
                <a:gd name="connsiteX0" fmla="*/ 0 w 1593672"/>
                <a:gd name="connsiteY0" fmla="*/ 34636 h 1590379"/>
                <a:gd name="connsiteX1" fmla="*/ 1593672 w 1593672"/>
                <a:gd name="connsiteY1" fmla="*/ 34636 h 1590379"/>
                <a:gd name="connsiteX2" fmla="*/ 1593672 w 1593672"/>
                <a:gd name="connsiteY2" fmla="*/ 1496861 h 1590379"/>
                <a:gd name="connsiteX3" fmla="*/ 0 w 1593672"/>
                <a:gd name="connsiteY3" fmla="*/ 1590379 h 1590379"/>
                <a:gd name="connsiteX4" fmla="*/ 0 w 1593672"/>
                <a:gd name="connsiteY4" fmla="*/ 34636 h 1590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3672" h="1590379">
                  <a:moveTo>
                    <a:pt x="0" y="34636"/>
                  </a:moveTo>
                  <a:cubicBezTo>
                    <a:pt x="531224" y="34636"/>
                    <a:pt x="911780" y="-43296"/>
                    <a:pt x="1593672" y="34636"/>
                  </a:cubicBezTo>
                  <a:cubicBezTo>
                    <a:pt x="1541718" y="610367"/>
                    <a:pt x="1593672" y="1009453"/>
                    <a:pt x="1593672" y="1496861"/>
                  </a:cubicBezTo>
                  <a:cubicBezTo>
                    <a:pt x="688375" y="1564402"/>
                    <a:pt x="531224" y="1590379"/>
                    <a:pt x="0" y="1590379"/>
                  </a:cubicBezTo>
                  <a:lnTo>
                    <a:pt x="0" y="3463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2" name="Groep 21">
            <a:extLst>
              <a:ext uri="{FF2B5EF4-FFF2-40B4-BE49-F238E27FC236}">
                <a16:creationId xmlns:a16="http://schemas.microsoft.com/office/drawing/2014/main" id="{9752CDF7-C173-3EB7-1CFE-B6402E46FED3}"/>
              </a:ext>
            </a:extLst>
          </p:cNvPr>
          <p:cNvGrpSpPr/>
          <p:nvPr userDrawn="1"/>
        </p:nvGrpSpPr>
        <p:grpSpPr>
          <a:xfrm>
            <a:off x="1807561" y="3577935"/>
            <a:ext cx="2704707" cy="1553843"/>
            <a:chOff x="1863571" y="3572171"/>
            <a:chExt cx="2657774" cy="152688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9" name="Diazoom 18">
                  <a:extLst>
                    <a:ext uri="{FF2B5EF4-FFF2-40B4-BE49-F238E27FC236}">
                      <a16:creationId xmlns:a16="http://schemas.microsoft.com/office/drawing/2014/main" id="{4F5F7694-A72F-B596-B7F9-E28BB659744E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440678689"/>
                    </p:ext>
                  </p:extLst>
                </p:nvPr>
              </p:nvGraphicFramePr>
              <p:xfrm>
                <a:off x="1863571" y="3594384"/>
                <a:ext cx="2657774" cy="1494998"/>
              </p:xfrm>
              <a:graphic>
                <a:graphicData uri="http://schemas.microsoft.com/office/powerpoint/2016/slidezoom">
                  <pslz:sldZm>
                    <pslz:sldZmObj sldId="264" cId="2423831452">
                      <pslz:zmPr id="{D76C54AA-3C43-4AB3-A75A-01B7FA66E5DE}" returnToParent="0" transitionDur="1000" showBg="0">
                        <p166:blipFill xmlns:p166="http://schemas.microsoft.com/office/powerpoint/2016/6/main">
                          <a:blip r:embed="rId16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2704707" cy="152139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9" name="Diazoom 18">
                  <a:hlinkClick r:id="rId17" action="ppaction://hlinksldjump"/>
                  <a:extLst>
                    <a:ext uri="{FF2B5EF4-FFF2-40B4-BE49-F238E27FC236}">
                      <a16:creationId xmlns:a16="http://schemas.microsoft.com/office/drawing/2014/main" id="{4F5F7694-A72F-B596-B7F9-E28BB659744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804967" y="3640299"/>
                  <a:ext cx="2704707" cy="152139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7B32EDF6-D571-DD0C-39BE-903DCBFBF5CC}"/>
                </a:ext>
              </a:extLst>
            </p:cNvPr>
            <p:cNvSpPr/>
            <p:nvPr userDrawn="1"/>
          </p:nvSpPr>
          <p:spPr>
            <a:xfrm>
              <a:off x="2401633" y="3572171"/>
              <a:ext cx="1593672" cy="1526880"/>
            </a:xfrm>
            <a:custGeom>
              <a:avLst/>
              <a:gdLst>
                <a:gd name="connsiteX0" fmla="*/ 0 w 1593672"/>
                <a:gd name="connsiteY0" fmla="*/ 0 h 1462225"/>
                <a:gd name="connsiteX1" fmla="*/ 1593672 w 1593672"/>
                <a:gd name="connsiteY1" fmla="*/ 0 h 1462225"/>
                <a:gd name="connsiteX2" fmla="*/ 1593672 w 1593672"/>
                <a:gd name="connsiteY2" fmla="*/ 1462225 h 1462225"/>
                <a:gd name="connsiteX3" fmla="*/ 0 w 1593672"/>
                <a:gd name="connsiteY3" fmla="*/ 1462225 h 1462225"/>
                <a:gd name="connsiteX4" fmla="*/ 0 w 1593672"/>
                <a:gd name="connsiteY4" fmla="*/ 0 h 1462225"/>
                <a:gd name="connsiteX0" fmla="*/ 0 w 1593672"/>
                <a:gd name="connsiteY0" fmla="*/ 41564 h 1503789"/>
                <a:gd name="connsiteX1" fmla="*/ 1593672 w 1593672"/>
                <a:gd name="connsiteY1" fmla="*/ 41564 h 1503789"/>
                <a:gd name="connsiteX2" fmla="*/ 1593672 w 1593672"/>
                <a:gd name="connsiteY2" fmla="*/ 1503789 h 1503789"/>
                <a:gd name="connsiteX3" fmla="*/ 0 w 1593672"/>
                <a:gd name="connsiteY3" fmla="*/ 1503789 h 1503789"/>
                <a:gd name="connsiteX4" fmla="*/ 0 w 1593672"/>
                <a:gd name="connsiteY4" fmla="*/ 41564 h 1503789"/>
                <a:gd name="connsiteX0" fmla="*/ 0 w 1593672"/>
                <a:gd name="connsiteY0" fmla="*/ 41564 h 1526880"/>
                <a:gd name="connsiteX1" fmla="*/ 1593672 w 1593672"/>
                <a:gd name="connsiteY1" fmla="*/ 41564 h 1526880"/>
                <a:gd name="connsiteX2" fmla="*/ 1593672 w 1593672"/>
                <a:gd name="connsiteY2" fmla="*/ 1503789 h 1526880"/>
                <a:gd name="connsiteX3" fmla="*/ 0 w 1593672"/>
                <a:gd name="connsiteY3" fmla="*/ 1503789 h 1526880"/>
                <a:gd name="connsiteX4" fmla="*/ 0 w 1593672"/>
                <a:gd name="connsiteY4" fmla="*/ 41564 h 1526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3672" h="1526880">
                  <a:moveTo>
                    <a:pt x="0" y="41564"/>
                  </a:moveTo>
                  <a:cubicBezTo>
                    <a:pt x="531224" y="41564"/>
                    <a:pt x="1005298" y="-51955"/>
                    <a:pt x="1593672" y="41564"/>
                  </a:cubicBezTo>
                  <a:lnTo>
                    <a:pt x="1593672" y="1503789"/>
                  </a:lnTo>
                  <a:cubicBezTo>
                    <a:pt x="901388" y="1555744"/>
                    <a:pt x="531224" y="1503789"/>
                    <a:pt x="0" y="1503789"/>
                  </a:cubicBezTo>
                  <a:lnTo>
                    <a:pt x="0" y="41564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6" name="Graphic 129">
            <a:extLst>
              <a:ext uri="{FF2B5EF4-FFF2-40B4-BE49-F238E27FC236}">
                <a16:creationId xmlns:a16="http://schemas.microsoft.com/office/drawing/2014/main" id="{C0DB1B20-AC1F-2CC0-EBE0-7C945E44AADA}"/>
              </a:ext>
            </a:extLst>
          </p:cNvPr>
          <p:cNvGrpSpPr/>
          <p:nvPr userDrawn="1"/>
        </p:nvGrpSpPr>
        <p:grpSpPr>
          <a:xfrm rot="14400000">
            <a:off x="4762829" y="3686069"/>
            <a:ext cx="459873" cy="652279"/>
            <a:chOff x="5357076" y="3359953"/>
            <a:chExt cx="543101" cy="770329"/>
          </a:xfrm>
        </p:grpSpPr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5B7D7731-291D-A6C6-3024-289F129A5CA2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7">
              <a:extLst>
                <a:ext uri="{FF2B5EF4-FFF2-40B4-BE49-F238E27FC236}">
                  <a16:creationId xmlns:a16="http://schemas.microsoft.com/office/drawing/2014/main" id="{616AF36B-B13F-6A91-D0D0-E34E20FFDFFA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9" name="Graphic 129">
            <a:extLst>
              <a:ext uri="{FF2B5EF4-FFF2-40B4-BE49-F238E27FC236}">
                <a16:creationId xmlns:a16="http://schemas.microsoft.com/office/drawing/2014/main" id="{D27EA0B3-86B1-3BAE-EB11-7B7827948EEB}"/>
              </a:ext>
            </a:extLst>
          </p:cNvPr>
          <p:cNvGrpSpPr/>
          <p:nvPr userDrawn="1"/>
        </p:nvGrpSpPr>
        <p:grpSpPr>
          <a:xfrm>
            <a:off x="2250088" y="3550293"/>
            <a:ext cx="373865" cy="516771"/>
            <a:chOff x="6321784" y="1988245"/>
            <a:chExt cx="428257" cy="591954"/>
          </a:xfrm>
        </p:grpSpPr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F505391E-7477-433B-E293-8EC3E2404511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9E36A0B4-71FF-DAF3-AB0D-53CE0D24D323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1">
              <a:extLst>
                <a:ext uri="{FF2B5EF4-FFF2-40B4-BE49-F238E27FC236}">
                  <a16:creationId xmlns:a16="http://schemas.microsoft.com/office/drawing/2014/main" id="{88D48C2A-11BF-EDB5-BD75-F0D42E84A896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32">
              <a:extLst>
                <a:ext uri="{FF2B5EF4-FFF2-40B4-BE49-F238E27FC236}">
                  <a16:creationId xmlns:a16="http://schemas.microsoft.com/office/drawing/2014/main" id="{416C248A-BCB4-FB15-BE55-64442A59D22C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33">
              <a:extLst>
                <a:ext uri="{FF2B5EF4-FFF2-40B4-BE49-F238E27FC236}">
                  <a16:creationId xmlns:a16="http://schemas.microsoft.com/office/drawing/2014/main" id="{69DE250E-E16B-06BF-1BA3-1ECC997E07AB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34">
              <a:extLst>
                <a:ext uri="{FF2B5EF4-FFF2-40B4-BE49-F238E27FC236}">
                  <a16:creationId xmlns:a16="http://schemas.microsoft.com/office/drawing/2014/main" id="{A37978D8-CDC5-564C-9561-5BE7D18D2C48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35">
              <a:extLst>
                <a:ext uri="{FF2B5EF4-FFF2-40B4-BE49-F238E27FC236}">
                  <a16:creationId xmlns:a16="http://schemas.microsoft.com/office/drawing/2014/main" id="{1A7F210B-BAF2-069C-A0D4-AF6E9E0C4289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45" name="Graphic 129">
            <a:extLst>
              <a:ext uri="{FF2B5EF4-FFF2-40B4-BE49-F238E27FC236}">
                <a16:creationId xmlns:a16="http://schemas.microsoft.com/office/drawing/2014/main" id="{0F100B40-CEA7-F0D3-C6C8-087C558DF73F}"/>
              </a:ext>
            </a:extLst>
          </p:cNvPr>
          <p:cNvGrpSpPr/>
          <p:nvPr userDrawn="1"/>
        </p:nvGrpSpPr>
        <p:grpSpPr>
          <a:xfrm rot="15470260">
            <a:off x="3604081" y="4423703"/>
            <a:ext cx="644922" cy="759014"/>
            <a:chOff x="8327047" y="3706463"/>
            <a:chExt cx="628545" cy="739740"/>
          </a:xfrm>
        </p:grpSpPr>
        <p:sp>
          <p:nvSpPr>
            <p:cNvPr id="46" name="Vrije vorm: vorm 45">
              <a:extLst>
                <a:ext uri="{FF2B5EF4-FFF2-40B4-BE49-F238E27FC236}">
                  <a16:creationId xmlns:a16="http://schemas.microsoft.com/office/drawing/2014/main" id="{B8213F68-AC97-BB00-3755-BEE1BD5AA803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6">
              <a:extLst>
                <a:ext uri="{FF2B5EF4-FFF2-40B4-BE49-F238E27FC236}">
                  <a16:creationId xmlns:a16="http://schemas.microsoft.com/office/drawing/2014/main" id="{D4DC0F17-270C-BEBA-41EE-035860E53F6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7">
              <a:extLst>
                <a:ext uri="{FF2B5EF4-FFF2-40B4-BE49-F238E27FC236}">
                  <a16:creationId xmlns:a16="http://schemas.microsoft.com/office/drawing/2014/main" id="{F3F5779B-ED0A-B047-0C78-22255AEF498F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8">
              <a:extLst>
                <a:ext uri="{FF2B5EF4-FFF2-40B4-BE49-F238E27FC236}">
                  <a16:creationId xmlns:a16="http://schemas.microsoft.com/office/drawing/2014/main" id="{C013B396-BBD9-3948-38F0-2A3808F307FA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3" name="Groep 2">
            <a:extLst>
              <a:ext uri="{FF2B5EF4-FFF2-40B4-BE49-F238E27FC236}">
                <a16:creationId xmlns:a16="http://schemas.microsoft.com/office/drawing/2014/main" id="{A19C76B4-229C-27B2-4821-1F1C5F3F4F42}"/>
              </a:ext>
            </a:extLst>
          </p:cNvPr>
          <p:cNvGrpSpPr/>
          <p:nvPr userDrawn="1"/>
        </p:nvGrpSpPr>
        <p:grpSpPr>
          <a:xfrm>
            <a:off x="4065866" y="1162873"/>
            <a:ext cx="8126133" cy="4626537"/>
            <a:chOff x="4139472" y="1202632"/>
            <a:chExt cx="8126133" cy="4626537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4" name="Diazoom 3">
                  <a:extLst>
                    <a:ext uri="{FF2B5EF4-FFF2-40B4-BE49-F238E27FC236}">
                      <a16:creationId xmlns:a16="http://schemas.microsoft.com/office/drawing/2014/main" id="{08997062-F711-21EC-0A5D-91340949E8F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358343806"/>
                    </p:ext>
                  </p:extLst>
                </p:nvPr>
              </p:nvGraphicFramePr>
              <p:xfrm>
                <a:off x="4139472" y="1228437"/>
                <a:ext cx="8126133" cy="4570950"/>
              </p:xfrm>
              <a:graphic>
                <a:graphicData uri="http://schemas.microsoft.com/office/powerpoint/2016/slidezoom">
                  <pslz:sldZm>
                    <pslz:sldZmObj sldId="263" cId="1759187247">
                      <pslz:zmPr id="{FC1F469E-75BE-4334-8B58-AA28720910B3}" returnToParent="0" transitionDur="1000" showBg="0">
                        <p166:blipFill xmlns:p166="http://schemas.microsoft.com/office/powerpoint/2016/6/main">
                          <a:blip r:embed="rId1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126133" cy="4570950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4" name="Diazoom 3">
                  <a:hlinkClick r:id="rId20" action="ppaction://hlinksldjump"/>
                  <a:extLst>
                    <a:ext uri="{FF2B5EF4-FFF2-40B4-BE49-F238E27FC236}">
                      <a16:creationId xmlns:a16="http://schemas.microsoft.com/office/drawing/2014/main" id="{08997062-F711-21EC-0A5D-91340949E8F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065866" y="1188678"/>
                  <a:ext cx="8126133" cy="457095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" name="Rechthoek 1">
              <a:extLst>
                <a:ext uri="{FF2B5EF4-FFF2-40B4-BE49-F238E27FC236}">
                  <a16:creationId xmlns:a16="http://schemas.microsoft.com/office/drawing/2014/main" id="{BA9CDA5D-3849-A62E-638B-E673D838F7EC}"/>
                </a:ext>
              </a:extLst>
            </p:cNvPr>
            <p:cNvSpPr/>
            <p:nvPr userDrawn="1"/>
          </p:nvSpPr>
          <p:spPr>
            <a:xfrm>
              <a:off x="6504794" y="1202632"/>
              <a:ext cx="3408024" cy="4626537"/>
            </a:xfrm>
            <a:custGeom>
              <a:avLst/>
              <a:gdLst>
                <a:gd name="connsiteX0" fmla="*/ 0 w 3267760"/>
                <a:gd name="connsiteY0" fmla="*/ 0 h 4381617"/>
                <a:gd name="connsiteX1" fmla="*/ 3267760 w 3267760"/>
                <a:gd name="connsiteY1" fmla="*/ 0 h 4381617"/>
                <a:gd name="connsiteX2" fmla="*/ 3267760 w 3267760"/>
                <a:gd name="connsiteY2" fmla="*/ 4381617 h 4381617"/>
                <a:gd name="connsiteX3" fmla="*/ 0 w 3267760"/>
                <a:gd name="connsiteY3" fmla="*/ 4381617 h 4381617"/>
                <a:gd name="connsiteX4" fmla="*/ 0 w 3267760"/>
                <a:gd name="connsiteY4" fmla="*/ 0 h 4381617"/>
                <a:gd name="connsiteX0" fmla="*/ 0 w 3267760"/>
                <a:gd name="connsiteY0" fmla="*/ 127747 h 4509364"/>
                <a:gd name="connsiteX1" fmla="*/ 3267760 w 3267760"/>
                <a:gd name="connsiteY1" fmla="*/ 0 h 4509364"/>
                <a:gd name="connsiteX2" fmla="*/ 3267760 w 3267760"/>
                <a:gd name="connsiteY2" fmla="*/ 4509364 h 4509364"/>
                <a:gd name="connsiteX3" fmla="*/ 0 w 3267760"/>
                <a:gd name="connsiteY3" fmla="*/ 4509364 h 4509364"/>
                <a:gd name="connsiteX4" fmla="*/ 0 w 3267760"/>
                <a:gd name="connsiteY4" fmla="*/ 127747 h 4509364"/>
                <a:gd name="connsiteX0" fmla="*/ 0 w 3267760"/>
                <a:gd name="connsiteY0" fmla="*/ 134956 h 4516573"/>
                <a:gd name="connsiteX1" fmla="*/ 3267760 w 3267760"/>
                <a:gd name="connsiteY1" fmla="*/ 7209 h 4516573"/>
                <a:gd name="connsiteX2" fmla="*/ 3267760 w 3267760"/>
                <a:gd name="connsiteY2" fmla="*/ 4516573 h 4516573"/>
                <a:gd name="connsiteX3" fmla="*/ 0 w 3267760"/>
                <a:gd name="connsiteY3" fmla="*/ 4516573 h 4516573"/>
                <a:gd name="connsiteX4" fmla="*/ 0 w 3267760"/>
                <a:gd name="connsiteY4" fmla="*/ 134956 h 4516573"/>
                <a:gd name="connsiteX0" fmla="*/ 0 w 3267760"/>
                <a:gd name="connsiteY0" fmla="*/ 138989 h 4520606"/>
                <a:gd name="connsiteX1" fmla="*/ 3267760 w 3267760"/>
                <a:gd name="connsiteY1" fmla="*/ 11242 h 4520606"/>
                <a:gd name="connsiteX2" fmla="*/ 3267760 w 3267760"/>
                <a:gd name="connsiteY2" fmla="*/ 4520606 h 4520606"/>
                <a:gd name="connsiteX3" fmla="*/ 0 w 3267760"/>
                <a:gd name="connsiteY3" fmla="*/ 4520606 h 4520606"/>
                <a:gd name="connsiteX4" fmla="*/ 0 w 3267760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89335"/>
                <a:gd name="connsiteX1" fmla="*/ 3267760 w 3408954"/>
                <a:gd name="connsiteY1" fmla="*/ 11242 h 4589335"/>
                <a:gd name="connsiteX2" fmla="*/ 3408954 w 3408954"/>
                <a:gd name="connsiteY2" fmla="*/ 4520606 h 4589335"/>
                <a:gd name="connsiteX3" fmla="*/ 0 w 3408954"/>
                <a:gd name="connsiteY3" fmla="*/ 4520606 h 4589335"/>
                <a:gd name="connsiteX4" fmla="*/ 0 w 3408954"/>
                <a:gd name="connsiteY4" fmla="*/ 138989 h 4589335"/>
                <a:gd name="connsiteX0" fmla="*/ 0 w 3408954"/>
                <a:gd name="connsiteY0" fmla="*/ 138989 h 4589335"/>
                <a:gd name="connsiteX1" fmla="*/ 3320410 w 3408954"/>
                <a:gd name="connsiteY1" fmla="*/ 11242 h 4589335"/>
                <a:gd name="connsiteX2" fmla="*/ 3408954 w 3408954"/>
                <a:gd name="connsiteY2" fmla="*/ 4520606 h 4589335"/>
                <a:gd name="connsiteX3" fmla="*/ 0 w 3408954"/>
                <a:gd name="connsiteY3" fmla="*/ 4520606 h 4589335"/>
                <a:gd name="connsiteX4" fmla="*/ 0 w 3408954"/>
                <a:gd name="connsiteY4" fmla="*/ 138989 h 4589335"/>
                <a:gd name="connsiteX0" fmla="*/ 0 w 3408954"/>
                <a:gd name="connsiteY0" fmla="*/ 80663 h 4605654"/>
                <a:gd name="connsiteX1" fmla="*/ 3320410 w 3408954"/>
                <a:gd name="connsiteY1" fmla="*/ 27561 h 4605654"/>
                <a:gd name="connsiteX2" fmla="*/ 3408954 w 3408954"/>
                <a:gd name="connsiteY2" fmla="*/ 4536925 h 4605654"/>
                <a:gd name="connsiteX3" fmla="*/ 0 w 3408954"/>
                <a:gd name="connsiteY3" fmla="*/ 4536925 h 4605654"/>
                <a:gd name="connsiteX4" fmla="*/ 0 w 3408954"/>
                <a:gd name="connsiteY4" fmla="*/ 80663 h 4605654"/>
                <a:gd name="connsiteX0" fmla="*/ 0 w 3335889"/>
                <a:gd name="connsiteY0" fmla="*/ 80663 h 4604077"/>
                <a:gd name="connsiteX1" fmla="*/ 3320410 w 3335889"/>
                <a:gd name="connsiteY1" fmla="*/ 27561 h 4604077"/>
                <a:gd name="connsiteX2" fmla="*/ 3335889 w 3335889"/>
                <a:gd name="connsiteY2" fmla="*/ 4530705 h 4604077"/>
                <a:gd name="connsiteX3" fmla="*/ 0 w 3335889"/>
                <a:gd name="connsiteY3" fmla="*/ 4536925 h 4604077"/>
                <a:gd name="connsiteX4" fmla="*/ 0 w 3335889"/>
                <a:gd name="connsiteY4" fmla="*/ 80663 h 460407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35889"/>
                <a:gd name="connsiteY0" fmla="*/ 80663 h 4626537"/>
                <a:gd name="connsiteX1" fmla="*/ 3320410 w 3335889"/>
                <a:gd name="connsiteY1" fmla="*/ 27561 h 4626537"/>
                <a:gd name="connsiteX2" fmla="*/ 3335889 w 3335889"/>
                <a:gd name="connsiteY2" fmla="*/ 4599129 h 4626537"/>
                <a:gd name="connsiteX3" fmla="*/ 0 w 3335889"/>
                <a:gd name="connsiteY3" fmla="*/ 4536925 h 4626537"/>
                <a:gd name="connsiteX4" fmla="*/ 0 w 3335889"/>
                <a:gd name="connsiteY4" fmla="*/ 80663 h 4626537"/>
                <a:gd name="connsiteX0" fmla="*/ 0 w 3335889"/>
                <a:gd name="connsiteY0" fmla="*/ 80663 h 4626537"/>
                <a:gd name="connsiteX1" fmla="*/ 3320410 w 3335889"/>
                <a:gd name="connsiteY1" fmla="*/ 27561 h 4626537"/>
                <a:gd name="connsiteX2" fmla="*/ 3335889 w 3335889"/>
                <a:gd name="connsiteY2" fmla="*/ 4599129 h 4626537"/>
                <a:gd name="connsiteX3" fmla="*/ 0 w 3335889"/>
                <a:gd name="connsiteY3" fmla="*/ 4536925 h 4626537"/>
                <a:gd name="connsiteX4" fmla="*/ 0 w 3335889"/>
                <a:gd name="connsiteY4" fmla="*/ 80663 h 4626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35889" h="4626537">
                  <a:moveTo>
                    <a:pt x="0" y="80663"/>
                  </a:moveTo>
                  <a:cubicBezTo>
                    <a:pt x="477412" y="-22431"/>
                    <a:pt x="1094880" y="-10539"/>
                    <a:pt x="3320410" y="27561"/>
                  </a:cubicBezTo>
                  <a:cubicBezTo>
                    <a:pt x="3235918" y="1712218"/>
                    <a:pt x="3223350" y="2857484"/>
                    <a:pt x="3335889" y="4599129"/>
                  </a:cubicBezTo>
                  <a:cubicBezTo>
                    <a:pt x="2199571" y="4599129"/>
                    <a:pt x="1358194" y="4691566"/>
                    <a:pt x="0" y="4536925"/>
                  </a:cubicBezTo>
                  <a:lnTo>
                    <a:pt x="0" y="80663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97" name="Graphic 129">
            <a:extLst>
              <a:ext uri="{FF2B5EF4-FFF2-40B4-BE49-F238E27FC236}">
                <a16:creationId xmlns:a16="http://schemas.microsoft.com/office/drawing/2014/main" id="{243AE600-48DC-F193-3A12-D6336FD91FE2}"/>
              </a:ext>
            </a:extLst>
          </p:cNvPr>
          <p:cNvGrpSpPr/>
          <p:nvPr userDrawn="1"/>
        </p:nvGrpSpPr>
        <p:grpSpPr>
          <a:xfrm>
            <a:off x="9240272" y="1072276"/>
            <a:ext cx="762622" cy="897536"/>
            <a:chOff x="8327047" y="3706463"/>
            <a:chExt cx="628545" cy="739740"/>
          </a:xfrm>
        </p:grpSpPr>
        <p:sp>
          <p:nvSpPr>
            <p:cNvPr id="198" name="Vrije vorm: vorm 197">
              <a:extLst>
                <a:ext uri="{FF2B5EF4-FFF2-40B4-BE49-F238E27FC236}">
                  <a16:creationId xmlns:a16="http://schemas.microsoft.com/office/drawing/2014/main" id="{F9D87B75-AB9C-634D-5517-A7DF5A6A2DA1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9" name="Vrije vorm: vorm 198">
              <a:extLst>
                <a:ext uri="{FF2B5EF4-FFF2-40B4-BE49-F238E27FC236}">
                  <a16:creationId xmlns:a16="http://schemas.microsoft.com/office/drawing/2014/main" id="{BDF6E257-22DA-CD11-B974-C8408839CB9A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0" name="Vrije vorm: vorm 199">
              <a:extLst>
                <a:ext uri="{FF2B5EF4-FFF2-40B4-BE49-F238E27FC236}">
                  <a16:creationId xmlns:a16="http://schemas.microsoft.com/office/drawing/2014/main" id="{D9E95D3D-A09F-3BAF-90C9-61AFD08E205B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1" name="Vrije vorm: vorm 200">
              <a:extLst>
                <a:ext uri="{FF2B5EF4-FFF2-40B4-BE49-F238E27FC236}">
                  <a16:creationId xmlns:a16="http://schemas.microsoft.com/office/drawing/2014/main" id="{64BBF123-7CDA-3AAF-6167-0F1CEC3CB69A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02" name="Graphic 129">
            <a:extLst>
              <a:ext uri="{FF2B5EF4-FFF2-40B4-BE49-F238E27FC236}">
                <a16:creationId xmlns:a16="http://schemas.microsoft.com/office/drawing/2014/main" id="{28DDEF69-0F3A-3080-F284-9F042E7D2295}"/>
              </a:ext>
            </a:extLst>
          </p:cNvPr>
          <p:cNvGrpSpPr/>
          <p:nvPr userDrawn="1"/>
        </p:nvGrpSpPr>
        <p:grpSpPr>
          <a:xfrm>
            <a:off x="6377710" y="5031953"/>
            <a:ext cx="673288" cy="766404"/>
            <a:chOff x="6785872" y="5189865"/>
            <a:chExt cx="554917" cy="631663"/>
          </a:xfrm>
        </p:grpSpPr>
        <p:sp>
          <p:nvSpPr>
            <p:cNvPr id="203" name="Vrije vorm: vorm 202">
              <a:extLst>
                <a:ext uri="{FF2B5EF4-FFF2-40B4-BE49-F238E27FC236}">
                  <a16:creationId xmlns:a16="http://schemas.microsoft.com/office/drawing/2014/main" id="{C56ABBC8-9AB4-2593-AA85-95DBA4E04E86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203">
              <a:extLst>
                <a:ext uri="{FF2B5EF4-FFF2-40B4-BE49-F238E27FC236}">
                  <a16:creationId xmlns:a16="http://schemas.microsoft.com/office/drawing/2014/main" id="{9E950D43-B6E3-39ED-EF1E-B4C1F47EE5CA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204">
              <a:extLst>
                <a:ext uri="{FF2B5EF4-FFF2-40B4-BE49-F238E27FC236}">
                  <a16:creationId xmlns:a16="http://schemas.microsoft.com/office/drawing/2014/main" id="{C26A17B8-8620-6F13-2B58-071637C90DFD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205">
              <a:extLst>
                <a:ext uri="{FF2B5EF4-FFF2-40B4-BE49-F238E27FC236}">
                  <a16:creationId xmlns:a16="http://schemas.microsoft.com/office/drawing/2014/main" id="{15196C0A-2B07-7A43-A742-65E2C41AE1C2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7" name="Vrije vorm: vorm 206">
              <a:extLst>
                <a:ext uri="{FF2B5EF4-FFF2-40B4-BE49-F238E27FC236}">
                  <a16:creationId xmlns:a16="http://schemas.microsoft.com/office/drawing/2014/main" id="{A0ACDD51-6560-459B-27DE-A19AE765BE98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8" name="Vrije vorm: vorm 207">
              <a:extLst>
                <a:ext uri="{FF2B5EF4-FFF2-40B4-BE49-F238E27FC236}">
                  <a16:creationId xmlns:a16="http://schemas.microsoft.com/office/drawing/2014/main" id="{A69BFF4B-F0B6-E8F2-158F-3E857D4D0A6E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208">
              <a:extLst>
                <a:ext uri="{FF2B5EF4-FFF2-40B4-BE49-F238E27FC236}">
                  <a16:creationId xmlns:a16="http://schemas.microsoft.com/office/drawing/2014/main" id="{C9A7AFAE-A566-176F-E8FB-720BB4E5938B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0" name="Vrije vorm: vorm 209">
              <a:extLst>
                <a:ext uri="{FF2B5EF4-FFF2-40B4-BE49-F238E27FC236}">
                  <a16:creationId xmlns:a16="http://schemas.microsoft.com/office/drawing/2014/main" id="{E6174DE4-E941-3A9C-CC2C-444C05585F60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1" name="Vrije vorm: vorm 210">
              <a:extLst>
                <a:ext uri="{FF2B5EF4-FFF2-40B4-BE49-F238E27FC236}">
                  <a16:creationId xmlns:a16="http://schemas.microsoft.com/office/drawing/2014/main" id="{7C91651C-8CF7-72E6-8EAD-9B153418BEDB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65713A86-7435-FF80-0702-BE80C81E9C8D}"/>
              </a:ext>
            </a:extLst>
          </p:cNvPr>
          <p:cNvGrpSpPr/>
          <p:nvPr userDrawn="1"/>
        </p:nvGrpSpPr>
        <p:grpSpPr>
          <a:xfrm>
            <a:off x="8901981" y="688878"/>
            <a:ext cx="676582" cy="676659"/>
            <a:chOff x="8899387" y="728637"/>
            <a:chExt cx="676582" cy="676659"/>
          </a:xfrm>
        </p:grpSpPr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2CC41E80-1512-BD00-E83A-B7B4A22B6D5E}"/>
                </a:ext>
              </a:extLst>
            </p:cNvPr>
            <p:cNvSpPr/>
            <p:nvPr userDrawn="1"/>
          </p:nvSpPr>
          <p:spPr>
            <a:xfrm>
              <a:off x="8899387" y="728637"/>
              <a:ext cx="676582" cy="326168"/>
            </a:xfrm>
            <a:custGeom>
              <a:avLst/>
              <a:gdLst>
                <a:gd name="connsiteX0" fmla="*/ 0 w 557632"/>
                <a:gd name="connsiteY0" fmla="*/ 0 h 268825"/>
                <a:gd name="connsiteX1" fmla="*/ 557633 w 557632"/>
                <a:gd name="connsiteY1" fmla="*/ 0 h 268825"/>
                <a:gd name="connsiteX2" fmla="*/ 557633 w 557632"/>
                <a:gd name="connsiteY2" fmla="*/ 172415 h 268825"/>
                <a:gd name="connsiteX3" fmla="*/ 461222 w 557632"/>
                <a:gd name="connsiteY3" fmla="*/ 268825 h 268825"/>
                <a:gd name="connsiteX4" fmla="*/ 96410 w 557632"/>
                <a:gd name="connsiteY4" fmla="*/ 268825 h 268825"/>
                <a:gd name="connsiteX5" fmla="*/ 0 w 557632"/>
                <a:gd name="connsiteY5" fmla="*/ 172415 h 268825"/>
                <a:gd name="connsiteX6" fmla="*/ 0 w 557632"/>
                <a:gd name="connsiteY6" fmla="*/ 0 h 268825"/>
                <a:gd name="connsiteX7" fmla="*/ 0 w 557632"/>
                <a:gd name="connsiteY7" fmla="*/ 0 h 26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7632" h="268825">
                  <a:moveTo>
                    <a:pt x="0" y="0"/>
                  </a:moveTo>
                  <a:lnTo>
                    <a:pt x="557633" y="0"/>
                  </a:lnTo>
                  <a:lnTo>
                    <a:pt x="557633" y="172415"/>
                  </a:lnTo>
                  <a:cubicBezTo>
                    <a:pt x="557633" y="225615"/>
                    <a:pt x="514444" y="268825"/>
                    <a:pt x="461222" y="268825"/>
                  </a:cubicBezTo>
                  <a:lnTo>
                    <a:pt x="96410" y="268825"/>
                  </a:lnTo>
                  <a:cubicBezTo>
                    <a:pt x="43210" y="268825"/>
                    <a:pt x="0" y="225637"/>
                    <a:pt x="0" y="172415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D90C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906AB2A0-468E-D5BA-64F1-8D4E7A28FA56}"/>
                </a:ext>
              </a:extLst>
            </p:cNvPr>
            <p:cNvSpPr/>
            <p:nvPr userDrawn="1"/>
          </p:nvSpPr>
          <p:spPr>
            <a:xfrm>
              <a:off x="9093801" y="925397"/>
              <a:ext cx="300484" cy="479899"/>
            </a:xfrm>
            <a:custGeom>
              <a:avLst/>
              <a:gdLst>
                <a:gd name="connsiteX0" fmla="*/ 118986 w 247656"/>
                <a:gd name="connsiteY0" fmla="*/ 395507 h 395528"/>
                <a:gd name="connsiteX1" fmla="*/ 80082 w 247656"/>
                <a:gd name="connsiteY1" fmla="*/ 389716 h 395528"/>
                <a:gd name="connsiteX2" fmla="*/ 20009 w 247656"/>
                <a:gd name="connsiteY2" fmla="*/ 346527 h 395528"/>
                <a:gd name="connsiteX3" fmla="*/ 1024 w 247656"/>
                <a:gd name="connsiteY3" fmla="*/ 267023 h 395528"/>
                <a:gd name="connsiteX4" fmla="*/ 10633 w 247656"/>
                <a:gd name="connsiteY4" fmla="*/ 221544 h 395528"/>
                <a:gd name="connsiteX5" fmla="*/ 16933 w 247656"/>
                <a:gd name="connsiteY5" fmla="*/ 195516 h 395528"/>
                <a:gd name="connsiteX6" fmla="*/ 7960 w 247656"/>
                <a:gd name="connsiteY6" fmla="*/ 24947 h 395528"/>
                <a:gd name="connsiteX7" fmla="*/ 14960 w 247656"/>
                <a:gd name="connsiteY7" fmla="*/ 5156 h 395528"/>
                <a:gd name="connsiteX8" fmla="*/ 34752 w 247656"/>
                <a:gd name="connsiteY8" fmla="*/ 12156 h 395528"/>
                <a:gd name="connsiteX9" fmla="*/ 46015 w 247656"/>
                <a:gd name="connsiteY9" fmla="*/ 201477 h 395528"/>
                <a:gd name="connsiteX10" fmla="*/ 39355 w 247656"/>
                <a:gd name="connsiteY10" fmla="*/ 229032 h 395528"/>
                <a:gd name="connsiteX11" fmla="*/ 30509 w 247656"/>
                <a:gd name="connsiteY11" fmla="*/ 270502 h 395528"/>
                <a:gd name="connsiteX12" fmla="*/ 42897 w 247656"/>
                <a:gd name="connsiteY12" fmla="*/ 327606 h 395528"/>
                <a:gd name="connsiteX13" fmla="*/ 89416 w 247656"/>
                <a:gd name="connsiteY13" fmla="*/ 361525 h 395528"/>
                <a:gd name="connsiteX14" fmla="*/ 189751 w 247656"/>
                <a:gd name="connsiteY14" fmla="*/ 345976 h 395528"/>
                <a:gd name="connsiteX15" fmla="*/ 216818 w 247656"/>
                <a:gd name="connsiteY15" fmla="*/ 259790 h 395528"/>
                <a:gd name="connsiteX16" fmla="*/ 202436 w 247656"/>
                <a:gd name="connsiteY16" fmla="*/ 192377 h 395528"/>
                <a:gd name="connsiteX17" fmla="*/ 189878 w 247656"/>
                <a:gd name="connsiteY17" fmla="*/ 138264 h 395528"/>
                <a:gd name="connsiteX18" fmla="*/ 210093 w 247656"/>
                <a:gd name="connsiteY18" fmla="*/ 6344 h 395528"/>
                <a:gd name="connsiteX19" fmla="*/ 230776 w 247656"/>
                <a:gd name="connsiteY19" fmla="*/ 2674 h 395528"/>
                <a:gd name="connsiteX20" fmla="*/ 234445 w 247656"/>
                <a:gd name="connsiteY20" fmla="*/ 23356 h 395528"/>
                <a:gd name="connsiteX21" fmla="*/ 219109 w 247656"/>
                <a:gd name="connsiteY21" fmla="*/ 133088 h 395528"/>
                <a:gd name="connsiteX22" fmla="*/ 231157 w 247656"/>
                <a:gd name="connsiteY22" fmla="*/ 184910 h 395528"/>
                <a:gd name="connsiteX23" fmla="*/ 246282 w 247656"/>
                <a:gd name="connsiteY23" fmla="*/ 256247 h 395528"/>
                <a:gd name="connsiteX24" fmla="*/ 205533 w 247656"/>
                <a:gd name="connsiteY24" fmla="*/ 371134 h 395528"/>
                <a:gd name="connsiteX25" fmla="*/ 118944 w 247656"/>
                <a:gd name="connsiteY25" fmla="*/ 395528 h 39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47656" h="395528">
                  <a:moveTo>
                    <a:pt x="118986" y="395507"/>
                  </a:moveTo>
                  <a:cubicBezTo>
                    <a:pt x="105156" y="395507"/>
                    <a:pt x="91877" y="393619"/>
                    <a:pt x="80082" y="389716"/>
                  </a:cubicBezTo>
                  <a:cubicBezTo>
                    <a:pt x="58743" y="382652"/>
                    <a:pt x="36852" y="366912"/>
                    <a:pt x="20009" y="346527"/>
                  </a:cubicBezTo>
                  <a:cubicBezTo>
                    <a:pt x="3994" y="327160"/>
                    <a:pt x="-2752" y="298927"/>
                    <a:pt x="1024" y="267023"/>
                  </a:cubicBezTo>
                  <a:cubicBezTo>
                    <a:pt x="2891" y="251262"/>
                    <a:pt x="6815" y="236159"/>
                    <a:pt x="10633" y="221544"/>
                  </a:cubicBezTo>
                  <a:cubicBezTo>
                    <a:pt x="12966" y="212592"/>
                    <a:pt x="15172" y="204128"/>
                    <a:pt x="16933" y="195516"/>
                  </a:cubicBezTo>
                  <a:cubicBezTo>
                    <a:pt x="30721" y="128336"/>
                    <a:pt x="33691" y="78890"/>
                    <a:pt x="7960" y="24947"/>
                  </a:cubicBezTo>
                  <a:cubicBezTo>
                    <a:pt x="4439" y="17544"/>
                    <a:pt x="7557" y="8677"/>
                    <a:pt x="14960" y="5156"/>
                  </a:cubicBezTo>
                  <a:cubicBezTo>
                    <a:pt x="22342" y="1634"/>
                    <a:pt x="31230" y="4753"/>
                    <a:pt x="34752" y="12156"/>
                  </a:cubicBezTo>
                  <a:cubicBezTo>
                    <a:pt x="67101" y="79972"/>
                    <a:pt x="58064" y="142867"/>
                    <a:pt x="46015" y="201477"/>
                  </a:cubicBezTo>
                  <a:cubicBezTo>
                    <a:pt x="44085" y="210853"/>
                    <a:pt x="41688" y="220101"/>
                    <a:pt x="39355" y="229032"/>
                  </a:cubicBezTo>
                  <a:cubicBezTo>
                    <a:pt x="35642" y="243308"/>
                    <a:pt x="32121" y="256778"/>
                    <a:pt x="30509" y="270502"/>
                  </a:cubicBezTo>
                  <a:cubicBezTo>
                    <a:pt x="28897" y="284269"/>
                    <a:pt x="28346" y="310000"/>
                    <a:pt x="42897" y="327606"/>
                  </a:cubicBezTo>
                  <a:cubicBezTo>
                    <a:pt x="56282" y="343791"/>
                    <a:pt x="73231" y="356158"/>
                    <a:pt x="89416" y="361525"/>
                  </a:cubicBezTo>
                  <a:cubicBezTo>
                    <a:pt x="117628" y="370879"/>
                    <a:pt x="160775" y="364197"/>
                    <a:pt x="189751" y="345976"/>
                  </a:cubicBezTo>
                  <a:cubicBezTo>
                    <a:pt x="222036" y="325676"/>
                    <a:pt x="218621" y="274872"/>
                    <a:pt x="216818" y="259790"/>
                  </a:cubicBezTo>
                  <a:cubicBezTo>
                    <a:pt x="214124" y="237283"/>
                    <a:pt x="208439" y="215477"/>
                    <a:pt x="202436" y="192377"/>
                  </a:cubicBezTo>
                  <a:cubicBezTo>
                    <a:pt x="197875" y="174834"/>
                    <a:pt x="193145" y="156676"/>
                    <a:pt x="189878" y="138264"/>
                  </a:cubicBezTo>
                  <a:cubicBezTo>
                    <a:pt x="180354" y="84554"/>
                    <a:pt x="187354" y="38947"/>
                    <a:pt x="210093" y="6344"/>
                  </a:cubicBezTo>
                  <a:cubicBezTo>
                    <a:pt x="214781" y="-381"/>
                    <a:pt x="224051" y="-2014"/>
                    <a:pt x="230776" y="2674"/>
                  </a:cubicBezTo>
                  <a:cubicBezTo>
                    <a:pt x="237500" y="7362"/>
                    <a:pt x="239154" y="16632"/>
                    <a:pt x="234445" y="23356"/>
                  </a:cubicBezTo>
                  <a:cubicBezTo>
                    <a:pt x="211515" y="56214"/>
                    <a:pt x="213445" y="101163"/>
                    <a:pt x="219109" y="133088"/>
                  </a:cubicBezTo>
                  <a:cubicBezTo>
                    <a:pt x="222163" y="150355"/>
                    <a:pt x="226745" y="167919"/>
                    <a:pt x="231157" y="184910"/>
                  </a:cubicBezTo>
                  <a:cubicBezTo>
                    <a:pt x="237139" y="207947"/>
                    <a:pt x="243333" y="231747"/>
                    <a:pt x="246282" y="256247"/>
                  </a:cubicBezTo>
                  <a:cubicBezTo>
                    <a:pt x="252518" y="308218"/>
                    <a:pt x="237288" y="351173"/>
                    <a:pt x="205533" y="371134"/>
                  </a:cubicBezTo>
                  <a:cubicBezTo>
                    <a:pt x="180396" y="386937"/>
                    <a:pt x="148450" y="395528"/>
                    <a:pt x="118944" y="395528"/>
                  </a:cubicBezTo>
                  <a:close/>
                </a:path>
              </a:pathLst>
            </a:custGeom>
            <a:solidFill>
              <a:srgbClr val="22243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6" name="Rechthoek 5">
            <a:extLst>
              <a:ext uri="{FF2B5EF4-FFF2-40B4-BE49-F238E27FC236}">
                <a16:creationId xmlns:a16="http://schemas.microsoft.com/office/drawing/2014/main" id="{D63B1E8F-47E5-42F7-D469-C6FA0FE50FD0}"/>
              </a:ext>
            </a:extLst>
          </p:cNvPr>
          <p:cNvSpPr/>
          <p:nvPr userDrawn="1"/>
        </p:nvSpPr>
        <p:spPr>
          <a:xfrm>
            <a:off x="2296685" y="2420841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254EE9AC-A0AA-90D5-7C31-B5D4047F22DF}"/>
              </a:ext>
            </a:extLst>
          </p:cNvPr>
          <p:cNvSpPr/>
          <p:nvPr userDrawn="1"/>
        </p:nvSpPr>
        <p:spPr>
          <a:xfrm>
            <a:off x="2872299" y="4888183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DB8F1CFF-E8D9-612B-4B1D-252168618229}"/>
              </a:ext>
            </a:extLst>
          </p:cNvPr>
          <p:cNvSpPr/>
          <p:nvPr userDrawn="1"/>
        </p:nvSpPr>
        <p:spPr>
          <a:xfrm>
            <a:off x="5583810" y="4460379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3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959A0610-8913-10E1-28E9-1F5A2D8B6EDA}"/>
              </a:ext>
            </a:extLst>
          </p:cNvPr>
          <p:cNvSpPr/>
          <p:nvPr userDrawn="1"/>
        </p:nvSpPr>
        <p:spPr>
          <a:xfrm>
            <a:off x="6392395" y="2711627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4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6F7EB884-BF8E-04EB-FFEE-9EB898E9F04B}"/>
              </a:ext>
            </a:extLst>
          </p:cNvPr>
          <p:cNvSpPr/>
          <p:nvPr userDrawn="1"/>
        </p:nvSpPr>
        <p:spPr>
          <a:xfrm>
            <a:off x="415119" y="5740096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4 onderstaande verborgen slides. Deze komen automatisch op deze pagina terecht.</a:t>
            </a:r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23612B3F-A85D-929F-932B-55F50259404B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 rot="20941031">
            <a:off x="9571293" y="2470109"/>
            <a:ext cx="2003832" cy="150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2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3000">
        <p14:warp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3" dur="10" fill="hold"/>
                                        <p:tgtEl>
                                          <p:spTgt spid="1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5" dur="750" fill="hold"/>
                                        <p:tgtEl>
                                          <p:spTgt spid="1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3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Scale>
                                      <p:cBhvr>
                                        <p:cTn id="36" dur="10" fill="hold"/>
                                        <p:tgtEl>
                                          <p:spTgt spid="22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Scale>
                                      <p:cBhvr>
                                        <p:cTn id="38" dur="750" fill="hold"/>
                                        <p:tgtEl>
                                          <p:spTgt spid="2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3" dur="10" fill="hold"/>
                                        <p:tgtEl>
                                          <p:spTgt spid="21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750" fill="hold"/>
                                        <p:tgtEl>
                                          <p:spTgt spid="2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0" dur="10" fill="hold"/>
                                        <p:tgtEl>
                                          <p:spTgt spid="3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2" dur="75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32" presetClass="emph" presetSubtype="0" repeatCount="indefinite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8" presetClass="entr" presetSubtype="12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3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12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9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3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2" presetClass="emph" presetSubtype="0" repeatCount="indefinite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75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2" presetClass="emph" presetSubtype="0" repeatCount="indefinite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animRot by="120000">
                                      <p:cBhvr>
                                        <p:cTn id="81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2" presetClass="emph" presetSubtype="0" repeatCount="indefinite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animRot by="120000">
                                      <p:cBhvr>
                                        <p:cTn id="87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2" presetClass="path" presetSubtype="0" repeatCount="indefinite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4.81481E-6 L 0.06406 -0.00487 " pathEditMode="relative" rAng="0" ptsTypes="AA">
                                      <p:cBhvr>
                                        <p:cTn id="10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3" y="-255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6" presetClass="emph" presetSubtype="0" repeatCount="indefinite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1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3" grpId="0" animBg="1"/>
      <p:bldP spid="13" grpId="1" animBg="1"/>
      <p:bldP spid="5" grpId="0" animBg="1"/>
      <p:bldP spid="5" grpId="1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B6CE218-0C74-BEB5-40AB-0114B2C931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1"/>
          </p:nvPr>
        </p:nvSpPr>
        <p:spPr>
          <a:xfrm>
            <a:off x="0" y="0"/>
            <a:ext cx="1219200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CF090E27-E86C-63B1-BE6F-26FEF6CEA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BAA74E2E-4B40-D6F7-B87D-569DC1796BD5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1889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72044C0-2B13-9282-6D7B-AB29E96FAD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56510" y="0"/>
            <a:ext cx="707898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6538" r="-3653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6510" y="0"/>
            <a:ext cx="707898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B75E4A55-8100-103B-3B23-EDF8BF304498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1203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2">
            <a:extLst>
              <a:ext uri="{FF2B5EF4-FFF2-40B4-BE49-F238E27FC236}">
                <a16:creationId xmlns:a16="http://schemas.microsoft.com/office/drawing/2014/main" id="{36F69221-043C-2DD9-67C2-40071765BC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56510" y="0"/>
            <a:ext cx="707898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6538" r="-3653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6510" y="0"/>
            <a:ext cx="707898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ADE634E-F8A4-56BF-5829-34AAE5F558C4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7930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6493403-0AEF-FA2F-05F4-E996673D60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82955" y="0"/>
            <a:ext cx="502609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2190" t="-19836" r="-62190" b="-242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82955" y="0"/>
            <a:ext cx="502609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7E81214D-B59D-5532-2EA3-0ACD7BB1378E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430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>
            <a:extLst>
              <a:ext uri="{FF2B5EF4-FFF2-40B4-BE49-F238E27FC236}">
                <a16:creationId xmlns:a16="http://schemas.microsoft.com/office/drawing/2014/main" id="{03ED88E3-80BC-78A7-8217-89ABE6301E1A}"/>
              </a:ext>
            </a:extLst>
          </p:cNvPr>
          <p:cNvSpPr/>
          <p:nvPr userDrawn="1"/>
        </p:nvSpPr>
        <p:spPr>
          <a:xfrm>
            <a:off x="0" y="-9122"/>
            <a:ext cx="12192000" cy="6867122"/>
          </a:xfrm>
          <a:prstGeom prst="rect">
            <a:avLst/>
          </a:prstGeom>
          <a:solidFill>
            <a:srgbClr val="F1EA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ep 21">
            <a:extLst>
              <a:ext uri="{FF2B5EF4-FFF2-40B4-BE49-F238E27FC236}">
                <a16:creationId xmlns:a16="http://schemas.microsoft.com/office/drawing/2014/main" id="{D2E73759-4F35-A909-EBBF-9F1B54BA9831}"/>
              </a:ext>
            </a:extLst>
          </p:cNvPr>
          <p:cNvGrpSpPr/>
          <p:nvPr userDrawn="1"/>
        </p:nvGrpSpPr>
        <p:grpSpPr>
          <a:xfrm>
            <a:off x="1014374" y="816154"/>
            <a:ext cx="34317210" cy="4514621"/>
            <a:chOff x="1014374" y="816154"/>
            <a:chExt cx="34317210" cy="4514621"/>
          </a:xfrm>
        </p:grpSpPr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4F638EE0-55C1-8E72-0134-E8B2C3E95B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14374" y="816154"/>
              <a:ext cx="16782614" cy="4514621"/>
            </a:xfrm>
            <a:prstGeom prst="rect">
              <a:avLst/>
            </a:prstGeom>
          </p:spPr>
        </p:pic>
        <p:pic>
          <p:nvPicPr>
            <p:cNvPr id="21" name="Graphic 20">
              <a:extLst>
                <a:ext uri="{FF2B5EF4-FFF2-40B4-BE49-F238E27FC236}">
                  <a16:creationId xmlns:a16="http://schemas.microsoft.com/office/drawing/2014/main" id="{43FAC7B1-EF35-0BA3-9301-187F7D36BD6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8548970" y="816154"/>
              <a:ext cx="16782614" cy="4514621"/>
            </a:xfrm>
            <a:prstGeom prst="rect">
              <a:avLst/>
            </a:prstGeom>
          </p:spPr>
        </p:pic>
      </p:grpSp>
      <p:sp>
        <p:nvSpPr>
          <p:cNvPr id="30" name="Rechthoek: afgeronde hoeken 29">
            <a:extLst>
              <a:ext uri="{FF2B5EF4-FFF2-40B4-BE49-F238E27FC236}">
                <a16:creationId xmlns:a16="http://schemas.microsoft.com/office/drawing/2014/main" id="{AC072BAF-ADEF-4DE2-D4C9-8F88519E3848}"/>
              </a:ext>
            </a:extLst>
          </p:cNvPr>
          <p:cNvSpPr/>
          <p:nvPr userDrawn="1"/>
        </p:nvSpPr>
        <p:spPr>
          <a:xfrm>
            <a:off x="8071675" y="-307457"/>
            <a:ext cx="5134568" cy="200692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hthoek 19">
            <a:extLst>
              <a:ext uri="{FF2B5EF4-FFF2-40B4-BE49-F238E27FC236}">
                <a16:creationId xmlns:a16="http://schemas.microsoft.com/office/drawing/2014/main" id="{59C41328-C47B-00F9-B725-0CE8E94998D7}"/>
              </a:ext>
            </a:extLst>
          </p:cNvPr>
          <p:cNvSpPr/>
          <p:nvPr userDrawn="1"/>
        </p:nvSpPr>
        <p:spPr>
          <a:xfrm>
            <a:off x="0" y="5641187"/>
            <a:ext cx="12192000" cy="1216813"/>
          </a:xfrm>
          <a:prstGeom prst="rect">
            <a:avLst/>
          </a:prstGeom>
          <a:solidFill>
            <a:srgbClr val="F3E9D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0886" y="536514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65713A86-7435-FF80-0702-BE80C81E9C8D}"/>
              </a:ext>
            </a:extLst>
          </p:cNvPr>
          <p:cNvGrpSpPr/>
          <p:nvPr userDrawn="1"/>
        </p:nvGrpSpPr>
        <p:grpSpPr>
          <a:xfrm>
            <a:off x="3150916" y="682867"/>
            <a:ext cx="676582" cy="676659"/>
            <a:chOff x="8899387" y="728637"/>
            <a:chExt cx="676582" cy="676659"/>
          </a:xfrm>
        </p:grpSpPr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2CC41E80-1512-BD00-E83A-B7B4A22B6D5E}"/>
                </a:ext>
              </a:extLst>
            </p:cNvPr>
            <p:cNvSpPr/>
            <p:nvPr userDrawn="1"/>
          </p:nvSpPr>
          <p:spPr>
            <a:xfrm>
              <a:off x="8899387" y="728637"/>
              <a:ext cx="676582" cy="326168"/>
            </a:xfrm>
            <a:custGeom>
              <a:avLst/>
              <a:gdLst>
                <a:gd name="connsiteX0" fmla="*/ 0 w 557632"/>
                <a:gd name="connsiteY0" fmla="*/ 0 h 268825"/>
                <a:gd name="connsiteX1" fmla="*/ 557633 w 557632"/>
                <a:gd name="connsiteY1" fmla="*/ 0 h 268825"/>
                <a:gd name="connsiteX2" fmla="*/ 557633 w 557632"/>
                <a:gd name="connsiteY2" fmla="*/ 172415 h 268825"/>
                <a:gd name="connsiteX3" fmla="*/ 461222 w 557632"/>
                <a:gd name="connsiteY3" fmla="*/ 268825 h 268825"/>
                <a:gd name="connsiteX4" fmla="*/ 96410 w 557632"/>
                <a:gd name="connsiteY4" fmla="*/ 268825 h 268825"/>
                <a:gd name="connsiteX5" fmla="*/ 0 w 557632"/>
                <a:gd name="connsiteY5" fmla="*/ 172415 h 268825"/>
                <a:gd name="connsiteX6" fmla="*/ 0 w 557632"/>
                <a:gd name="connsiteY6" fmla="*/ 0 h 268825"/>
                <a:gd name="connsiteX7" fmla="*/ 0 w 557632"/>
                <a:gd name="connsiteY7" fmla="*/ 0 h 26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7632" h="268825">
                  <a:moveTo>
                    <a:pt x="0" y="0"/>
                  </a:moveTo>
                  <a:lnTo>
                    <a:pt x="557633" y="0"/>
                  </a:lnTo>
                  <a:lnTo>
                    <a:pt x="557633" y="172415"/>
                  </a:lnTo>
                  <a:cubicBezTo>
                    <a:pt x="557633" y="225615"/>
                    <a:pt x="514444" y="268825"/>
                    <a:pt x="461222" y="268825"/>
                  </a:cubicBezTo>
                  <a:lnTo>
                    <a:pt x="96410" y="268825"/>
                  </a:lnTo>
                  <a:cubicBezTo>
                    <a:pt x="43210" y="268825"/>
                    <a:pt x="0" y="225637"/>
                    <a:pt x="0" y="172415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D90C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906AB2A0-468E-D5BA-64F1-8D4E7A28FA56}"/>
                </a:ext>
              </a:extLst>
            </p:cNvPr>
            <p:cNvSpPr/>
            <p:nvPr userDrawn="1"/>
          </p:nvSpPr>
          <p:spPr>
            <a:xfrm>
              <a:off x="9093801" y="925397"/>
              <a:ext cx="300484" cy="479899"/>
            </a:xfrm>
            <a:custGeom>
              <a:avLst/>
              <a:gdLst>
                <a:gd name="connsiteX0" fmla="*/ 118986 w 247656"/>
                <a:gd name="connsiteY0" fmla="*/ 395507 h 395528"/>
                <a:gd name="connsiteX1" fmla="*/ 80082 w 247656"/>
                <a:gd name="connsiteY1" fmla="*/ 389716 h 395528"/>
                <a:gd name="connsiteX2" fmla="*/ 20009 w 247656"/>
                <a:gd name="connsiteY2" fmla="*/ 346527 h 395528"/>
                <a:gd name="connsiteX3" fmla="*/ 1024 w 247656"/>
                <a:gd name="connsiteY3" fmla="*/ 267023 h 395528"/>
                <a:gd name="connsiteX4" fmla="*/ 10633 w 247656"/>
                <a:gd name="connsiteY4" fmla="*/ 221544 h 395528"/>
                <a:gd name="connsiteX5" fmla="*/ 16933 w 247656"/>
                <a:gd name="connsiteY5" fmla="*/ 195516 h 395528"/>
                <a:gd name="connsiteX6" fmla="*/ 7960 w 247656"/>
                <a:gd name="connsiteY6" fmla="*/ 24947 h 395528"/>
                <a:gd name="connsiteX7" fmla="*/ 14960 w 247656"/>
                <a:gd name="connsiteY7" fmla="*/ 5156 h 395528"/>
                <a:gd name="connsiteX8" fmla="*/ 34752 w 247656"/>
                <a:gd name="connsiteY8" fmla="*/ 12156 h 395528"/>
                <a:gd name="connsiteX9" fmla="*/ 46015 w 247656"/>
                <a:gd name="connsiteY9" fmla="*/ 201477 h 395528"/>
                <a:gd name="connsiteX10" fmla="*/ 39355 w 247656"/>
                <a:gd name="connsiteY10" fmla="*/ 229032 h 395528"/>
                <a:gd name="connsiteX11" fmla="*/ 30509 w 247656"/>
                <a:gd name="connsiteY11" fmla="*/ 270502 h 395528"/>
                <a:gd name="connsiteX12" fmla="*/ 42897 w 247656"/>
                <a:gd name="connsiteY12" fmla="*/ 327606 h 395528"/>
                <a:gd name="connsiteX13" fmla="*/ 89416 w 247656"/>
                <a:gd name="connsiteY13" fmla="*/ 361525 h 395528"/>
                <a:gd name="connsiteX14" fmla="*/ 189751 w 247656"/>
                <a:gd name="connsiteY14" fmla="*/ 345976 h 395528"/>
                <a:gd name="connsiteX15" fmla="*/ 216818 w 247656"/>
                <a:gd name="connsiteY15" fmla="*/ 259790 h 395528"/>
                <a:gd name="connsiteX16" fmla="*/ 202436 w 247656"/>
                <a:gd name="connsiteY16" fmla="*/ 192377 h 395528"/>
                <a:gd name="connsiteX17" fmla="*/ 189878 w 247656"/>
                <a:gd name="connsiteY17" fmla="*/ 138264 h 395528"/>
                <a:gd name="connsiteX18" fmla="*/ 210093 w 247656"/>
                <a:gd name="connsiteY18" fmla="*/ 6344 h 395528"/>
                <a:gd name="connsiteX19" fmla="*/ 230776 w 247656"/>
                <a:gd name="connsiteY19" fmla="*/ 2674 h 395528"/>
                <a:gd name="connsiteX20" fmla="*/ 234445 w 247656"/>
                <a:gd name="connsiteY20" fmla="*/ 23356 h 395528"/>
                <a:gd name="connsiteX21" fmla="*/ 219109 w 247656"/>
                <a:gd name="connsiteY21" fmla="*/ 133088 h 395528"/>
                <a:gd name="connsiteX22" fmla="*/ 231157 w 247656"/>
                <a:gd name="connsiteY22" fmla="*/ 184910 h 395528"/>
                <a:gd name="connsiteX23" fmla="*/ 246282 w 247656"/>
                <a:gd name="connsiteY23" fmla="*/ 256247 h 395528"/>
                <a:gd name="connsiteX24" fmla="*/ 205533 w 247656"/>
                <a:gd name="connsiteY24" fmla="*/ 371134 h 395528"/>
                <a:gd name="connsiteX25" fmla="*/ 118944 w 247656"/>
                <a:gd name="connsiteY25" fmla="*/ 395528 h 39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47656" h="395528">
                  <a:moveTo>
                    <a:pt x="118986" y="395507"/>
                  </a:moveTo>
                  <a:cubicBezTo>
                    <a:pt x="105156" y="395507"/>
                    <a:pt x="91877" y="393619"/>
                    <a:pt x="80082" y="389716"/>
                  </a:cubicBezTo>
                  <a:cubicBezTo>
                    <a:pt x="58743" y="382652"/>
                    <a:pt x="36852" y="366912"/>
                    <a:pt x="20009" y="346527"/>
                  </a:cubicBezTo>
                  <a:cubicBezTo>
                    <a:pt x="3994" y="327160"/>
                    <a:pt x="-2752" y="298927"/>
                    <a:pt x="1024" y="267023"/>
                  </a:cubicBezTo>
                  <a:cubicBezTo>
                    <a:pt x="2891" y="251262"/>
                    <a:pt x="6815" y="236159"/>
                    <a:pt x="10633" y="221544"/>
                  </a:cubicBezTo>
                  <a:cubicBezTo>
                    <a:pt x="12966" y="212592"/>
                    <a:pt x="15172" y="204128"/>
                    <a:pt x="16933" y="195516"/>
                  </a:cubicBezTo>
                  <a:cubicBezTo>
                    <a:pt x="30721" y="128336"/>
                    <a:pt x="33691" y="78890"/>
                    <a:pt x="7960" y="24947"/>
                  </a:cubicBezTo>
                  <a:cubicBezTo>
                    <a:pt x="4439" y="17544"/>
                    <a:pt x="7557" y="8677"/>
                    <a:pt x="14960" y="5156"/>
                  </a:cubicBezTo>
                  <a:cubicBezTo>
                    <a:pt x="22342" y="1634"/>
                    <a:pt x="31230" y="4753"/>
                    <a:pt x="34752" y="12156"/>
                  </a:cubicBezTo>
                  <a:cubicBezTo>
                    <a:pt x="67101" y="79972"/>
                    <a:pt x="58064" y="142867"/>
                    <a:pt x="46015" y="201477"/>
                  </a:cubicBezTo>
                  <a:cubicBezTo>
                    <a:pt x="44085" y="210853"/>
                    <a:pt x="41688" y="220101"/>
                    <a:pt x="39355" y="229032"/>
                  </a:cubicBezTo>
                  <a:cubicBezTo>
                    <a:pt x="35642" y="243308"/>
                    <a:pt x="32121" y="256778"/>
                    <a:pt x="30509" y="270502"/>
                  </a:cubicBezTo>
                  <a:cubicBezTo>
                    <a:pt x="28897" y="284269"/>
                    <a:pt x="28346" y="310000"/>
                    <a:pt x="42897" y="327606"/>
                  </a:cubicBezTo>
                  <a:cubicBezTo>
                    <a:pt x="56282" y="343791"/>
                    <a:pt x="73231" y="356158"/>
                    <a:pt x="89416" y="361525"/>
                  </a:cubicBezTo>
                  <a:cubicBezTo>
                    <a:pt x="117628" y="370879"/>
                    <a:pt x="160775" y="364197"/>
                    <a:pt x="189751" y="345976"/>
                  </a:cubicBezTo>
                  <a:cubicBezTo>
                    <a:pt x="222036" y="325676"/>
                    <a:pt x="218621" y="274872"/>
                    <a:pt x="216818" y="259790"/>
                  </a:cubicBezTo>
                  <a:cubicBezTo>
                    <a:pt x="214124" y="237283"/>
                    <a:pt x="208439" y="215477"/>
                    <a:pt x="202436" y="192377"/>
                  </a:cubicBezTo>
                  <a:cubicBezTo>
                    <a:pt x="197875" y="174834"/>
                    <a:pt x="193145" y="156676"/>
                    <a:pt x="189878" y="138264"/>
                  </a:cubicBezTo>
                  <a:cubicBezTo>
                    <a:pt x="180354" y="84554"/>
                    <a:pt x="187354" y="38947"/>
                    <a:pt x="210093" y="6344"/>
                  </a:cubicBezTo>
                  <a:cubicBezTo>
                    <a:pt x="214781" y="-381"/>
                    <a:pt x="224051" y="-2014"/>
                    <a:pt x="230776" y="2674"/>
                  </a:cubicBezTo>
                  <a:cubicBezTo>
                    <a:pt x="237500" y="7362"/>
                    <a:pt x="239154" y="16632"/>
                    <a:pt x="234445" y="23356"/>
                  </a:cubicBezTo>
                  <a:cubicBezTo>
                    <a:pt x="211515" y="56214"/>
                    <a:pt x="213445" y="101163"/>
                    <a:pt x="219109" y="133088"/>
                  </a:cubicBezTo>
                  <a:cubicBezTo>
                    <a:pt x="222163" y="150355"/>
                    <a:pt x="226745" y="167919"/>
                    <a:pt x="231157" y="184910"/>
                  </a:cubicBezTo>
                  <a:cubicBezTo>
                    <a:pt x="237139" y="207947"/>
                    <a:pt x="243333" y="231747"/>
                    <a:pt x="246282" y="256247"/>
                  </a:cubicBezTo>
                  <a:cubicBezTo>
                    <a:pt x="252518" y="308218"/>
                    <a:pt x="237288" y="351173"/>
                    <a:pt x="205533" y="371134"/>
                  </a:cubicBezTo>
                  <a:cubicBezTo>
                    <a:pt x="180396" y="386937"/>
                    <a:pt x="148450" y="395528"/>
                    <a:pt x="118944" y="395528"/>
                  </a:cubicBezTo>
                  <a:close/>
                </a:path>
              </a:pathLst>
            </a:custGeom>
            <a:solidFill>
              <a:srgbClr val="22243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6" name="Groep 55">
            <a:extLst>
              <a:ext uri="{FF2B5EF4-FFF2-40B4-BE49-F238E27FC236}">
                <a16:creationId xmlns:a16="http://schemas.microsoft.com/office/drawing/2014/main" id="{5DE20071-8B4F-FAD0-3758-B1869A29E643}"/>
              </a:ext>
            </a:extLst>
          </p:cNvPr>
          <p:cNvGrpSpPr/>
          <p:nvPr userDrawn="1"/>
        </p:nvGrpSpPr>
        <p:grpSpPr>
          <a:xfrm>
            <a:off x="2390462" y="1389542"/>
            <a:ext cx="3286934" cy="1831004"/>
            <a:chOff x="2389963" y="1429301"/>
            <a:chExt cx="3286934" cy="1831004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1" name="Diazoom 50">
                  <a:extLst>
                    <a:ext uri="{FF2B5EF4-FFF2-40B4-BE49-F238E27FC236}">
                      <a16:creationId xmlns:a16="http://schemas.microsoft.com/office/drawing/2014/main" id="{A8BAAA7A-AE51-01A2-4732-D4684BA2BE7B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551702796"/>
                    </p:ext>
                  </p:extLst>
                </p:nvPr>
              </p:nvGraphicFramePr>
              <p:xfrm>
                <a:off x="2389963" y="1429301"/>
                <a:ext cx="3255118" cy="1831004"/>
              </p:xfrm>
              <a:graphic>
                <a:graphicData uri="http://schemas.microsoft.com/office/powerpoint/2016/slidezoom">
                  <pslz:sldZm>
                    <pslz:sldZmObj sldId="267" cId="2149428543">
                      <pslz:zmPr id="{7A262D9B-6A5B-4755-B4F6-5E4E3836C2AD}" returnToParent="0" transitionDur="1000" showBg="0">
                        <p166:blipFill xmlns:p166="http://schemas.microsoft.com/office/powerpoint/2016/6/main">
                          <a:blip r:embed="rId4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255118" cy="183100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1" name="Diazoom 50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A8BAAA7A-AE51-01A2-4732-D4684BA2BE7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89963" y="1429301"/>
                  <a:ext cx="3255118" cy="183100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39" name="Rechthoek 38">
              <a:extLst>
                <a:ext uri="{FF2B5EF4-FFF2-40B4-BE49-F238E27FC236}">
                  <a16:creationId xmlns:a16="http://schemas.microsoft.com/office/drawing/2014/main" id="{6A6539DB-4974-4A89-8FF7-AD98C5CEA4D7}"/>
                </a:ext>
              </a:extLst>
            </p:cNvPr>
            <p:cNvSpPr/>
            <p:nvPr userDrawn="1"/>
          </p:nvSpPr>
          <p:spPr>
            <a:xfrm>
              <a:off x="2414672" y="1471127"/>
              <a:ext cx="3262225" cy="1725162"/>
            </a:xfrm>
            <a:custGeom>
              <a:avLst/>
              <a:gdLst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62732 h 1725162"/>
                <a:gd name="connsiteX1" fmla="*/ 3262225 w 3262225"/>
                <a:gd name="connsiteY1" fmla="*/ 62732 h 1725162"/>
                <a:gd name="connsiteX2" fmla="*/ 3262225 w 3262225"/>
                <a:gd name="connsiteY2" fmla="*/ 1725162 h 1725162"/>
                <a:gd name="connsiteX3" fmla="*/ 0 w 3262225"/>
                <a:gd name="connsiteY3" fmla="*/ 1725162 h 1725162"/>
                <a:gd name="connsiteX4" fmla="*/ 0 w 3262225"/>
                <a:gd name="connsiteY4" fmla="*/ 62732 h 1725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1725162">
                  <a:moveTo>
                    <a:pt x="0" y="62732"/>
                  </a:moveTo>
                  <a:cubicBezTo>
                    <a:pt x="1087408" y="62732"/>
                    <a:pt x="2635086" y="-78417"/>
                    <a:pt x="3262225" y="62732"/>
                  </a:cubicBezTo>
                  <a:lnTo>
                    <a:pt x="3262225" y="1725162"/>
                  </a:lnTo>
                  <a:cubicBezTo>
                    <a:pt x="2291418" y="1608561"/>
                    <a:pt x="1087408" y="1725162"/>
                    <a:pt x="0" y="1725162"/>
                  </a:cubicBezTo>
                  <a:lnTo>
                    <a:pt x="0" y="62732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7" name="Groep 56">
            <a:extLst>
              <a:ext uri="{FF2B5EF4-FFF2-40B4-BE49-F238E27FC236}">
                <a16:creationId xmlns:a16="http://schemas.microsoft.com/office/drawing/2014/main" id="{B063C7BB-43C5-1A10-D9B1-25FD8248F60D}"/>
              </a:ext>
            </a:extLst>
          </p:cNvPr>
          <p:cNvGrpSpPr/>
          <p:nvPr userDrawn="1"/>
        </p:nvGrpSpPr>
        <p:grpSpPr>
          <a:xfrm>
            <a:off x="1940006" y="3240654"/>
            <a:ext cx="4204153" cy="2469119"/>
            <a:chOff x="1939507" y="3280413"/>
            <a:chExt cx="4204153" cy="246911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3" name="Diazoom 52">
                  <a:extLst>
                    <a:ext uri="{FF2B5EF4-FFF2-40B4-BE49-F238E27FC236}">
                      <a16:creationId xmlns:a16="http://schemas.microsoft.com/office/drawing/2014/main" id="{DF25159B-6CC5-A3E5-22BE-F3A8432F9B31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818635058"/>
                    </p:ext>
                  </p:extLst>
                </p:nvPr>
              </p:nvGraphicFramePr>
              <p:xfrm>
                <a:off x="1939507" y="3317553"/>
                <a:ext cx="4204153" cy="2364835"/>
              </p:xfrm>
              <a:graphic>
                <a:graphicData uri="http://schemas.microsoft.com/office/powerpoint/2016/slidezoom">
                  <pslz:sldZm>
                    <pslz:sldZmObj sldId="268" cId="1443743242">
                      <pslz:zmPr id="{64D2506D-528F-43D2-8CBD-43BD354FECA1}" returnToParent="0" transitionDur="1000" showBg="0">
                        <p166:blipFill xmlns:p166="http://schemas.microsoft.com/office/powerpoint/2016/6/main">
                          <a:blip r:embed="rId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204153" cy="2364835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3" name="Diazoom 52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DF25159B-6CC5-A3E5-22BE-F3A8432F9B3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939507" y="3317553"/>
                  <a:ext cx="4204153" cy="2364835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0" name="Rechthoek 39">
              <a:extLst>
                <a:ext uri="{FF2B5EF4-FFF2-40B4-BE49-F238E27FC236}">
                  <a16:creationId xmlns:a16="http://schemas.microsoft.com/office/drawing/2014/main" id="{71A6F24E-63CB-F581-1E07-0219977B1642}"/>
                </a:ext>
              </a:extLst>
            </p:cNvPr>
            <p:cNvSpPr/>
            <p:nvPr userDrawn="1"/>
          </p:nvSpPr>
          <p:spPr>
            <a:xfrm>
              <a:off x="2414672" y="3280413"/>
              <a:ext cx="3262225" cy="2469119"/>
            </a:xfrm>
            <a:custGeom>
              <a:avLst/>
              <a:gdLst>
                <a:gd name="connsiteX0" fmla="*/ 0 w 3262225"/>
                <a:gd name="connsiteY0" fmla="*/ 0 h 2328724"/>
                <a:gd name="connsiteX1" fmla="*/ 3262225 w 3262225"/>
                <a:gd name="connsiteY1" fmla="*/ 0 h 2328724"/>
                <a:gd name="connsiteX2" fmla="*/ 3262225 w 3262225"/>
                <a:gd name="connsiteY2" fmla="*/ 2328724 h 2328724"/>
                <a:gd name="connsiteX3" fmla="*/ 0 w 3262225"/>
                <a:gd name="connsiteY3" fmla="*/ 2328724 h 2328724"/>
                <a:gd name="connsiteX4" fmla="*/ 0 w 3262225"/>
                <a:gd name="connsiteY4" fmla="*/ 0 h 2328724"/>
                <a:gd name="connsiteX0" fmla="*/ 0 w 3262225"/>
                <a:gd name="connsiteY0" fmla="*/ 49095 h 2377819"/>
                <a:gd name="connsiteX1" fmla="*/ 3262225 w 3262225"/>
                <a:gd name="connsiteY1" fmla="*/ 49095 h 2377819"/>
                <a:gd name="connsiteX2" fmla="*/ 3262225 w 3262225"/>
                <a:gd name="connsiteY2" fmla="*/ 2377819 h 2377819"/>
                <a:gd name="connsiteX3" fmla="*/ 0 w 3262225"/>
                <a:gd name="connsiteY3" fmla="*/ 2377819 h 2377819"/>
                <a:gd name="connsiteX4" fmla="*/ 0 w 3262225"/>
                <a:gd name="connsiteY4" fmla="*/ 49095 h 2377819"/>
                <a:gd name="connsiteX0" fmla="*/ 0 w 3262225"/>
                <a:gd name="connsiteY0" fmla="*/ 49095 h 2432369"/>
                <a:gd name="connsiteX1" fmla="*/ 3262225 w 3262225"/>
                <a:gd name="connsiteY1" fmla="*/ 49095 h 2432369"/>
                <a:gd name="connsiteX2" fmla="*/ 3262225 w 3262225"/>
                <a:gd name="connsiteY2" fmla="*/ 2377819 h 2432369"/>
                <a:gd name="connsiteX3" fmla="*/ 0 w 3262225"/>
                <a:gd name="connsiteY3" fmla="*/ 2377819 h 2432369"/>
                <a:gd name="connsiteX4" fmla="*/ 0 w 3262225"/>
                <a:gd name="connsiteY4" fmla="*/ 49095 h 2432369"/>
                <a:gd name="connsiteX0" fmla="*/ 0 w 3262225"/>
                <a:gd name="connsiteY0" fmla="*/ 49095 h 2525105"/>
                <a:gd name="connsiteX1" fmla="*/ 3262225 w 3262225"/>
                <a:gd name="connsiteY1" fmla="*/ 49095 h 2525105"/>
                <a:gd name="connsiteX2" fmla="*/ 3262225 w 3262225"/>
                <a:gd name="connsiteY2" fmla="*/ 2377819 h 2525105"/>
                <a:gd name="connsiteX3" fmla="*/ 6137 w 3262225"/>
                <a:gd name="connsiteY3" fmla="*/ 2525105 h 2525105"/>
                <a:gd name="connsiteX4" fmla="*/ 0 w 3262225"/>
                <a:gd name="connsiteY4" fmla="*/ 49095 h 2525105"/>
                <a:gd name="connsiteX0" fmla="*/ 0 w 3262225"/>
                <a:gd name="connsiteY0" fmla="*/ 49095 h 2533432"/>
                <a:gd name="connsiteX1" fmla="*/ 3262225 w 3262225"/>
                <a:gd name="connsiteY1" fmla="*/ 49095 h 2533432"/>
                <a:gd name="connsiteX2" fmla="*/ 3262225 w 3262225"/>
                <a:gd name="connsiteY2" fmla="*/ 2377819 h 2533432"/>
                <a:gd name="connsiteX3" fmla="*/ 6137 w 3262225"/>
                <a:gd name="connsiteY3" fmla="*/ 2525105 h 2533432"/>
                <a:gd name="connsiteX4" fmla="*/ 0 w 3262225"/>
                <a:gd name="connsiteY4" fmla="*/ 49095 h 2533432"/>
                <a:gd name="connsiteX0" fmla="*/ 0 w 3262225"/>
                <a:gd name="connsiteY0" fmla="*/ 49095 h 2458451"/>
                <a:gd name="connsiteX1" fmla="*/ 3262225 w 3262225"/>
                <a:gd name="connsiteY1" fmla="*/ 49095 h 2458451"/>
                <a:gd name="connsiteX2" fmla="*/ 3262225 w 3262225"/>
                <a:gd name="connsiteY2" fmla="*/ 2377819 h 2458451"/>
                <a:gd name="connsiteX3" fmla="*/ 6137 w 3262225"/>
                <a:gd name="connsiteY3" fmla="*/ 2424016 h 2458451"/>
                <a:gd name="connsiteX4" fmla="*/ 0 w 3262225"/>
                <a:gd name="connsiteY4" fmla="*/ 49095 h 2458451"/>
                <a:gd name="connsiteX0" fmla="*/ 0 w 3262225"/>
                <a:gd name="connsiteY0" fmla="*/ 49095 h 2433719"/>
                <a:gd name="connsiteX1" fmla="*/ 3262225 w 3262225"/>
                <a:gd name="connsiteY1" fmla="*/ 49095 h 2433719"/>
                <a:gd name="connsiteX2" fmla="*/ 3253035 w 3262225"/>
                <a:gd name="connsiteY2" fmla="*/ 2290515 h 2433719"/>
                <a:gd name="connsiteX3" fmla="*/ 6137 w 3262225"/>
                <a:gd name="connsiteY3" fmla="*/ 2424016 h 2433719"/>
                <a:gd name="connsiteX4" fmla="*/ 0 w 3262225"/>
                <a:gd name="connsiteY4" fmla="*/ 49095 h 2433719"/>
                <a:gd name="connsiteX0" fmla="*/ 0 w 3262225"/>
                <a:gd name="connsiteY0" fmla="*/ 49095 h 2479762"/>
                <a:gd name="connsiteX1" fmla="*/ 3262225 w 3262225"/>
                <a:gd name="connsiteY1" fmla="*/ 49095 h 2479762"/>
                <a:gd name="connsiteX2" fmla="*/ 3257630 w 3262225"/>
                <a:gd name="connsiteY2" fmla="*/ 2414579 h 2479762"/>
                <a:gd name="connsiteX3" fmla="*/ 6137 w 3262225"/>
                <a:gd name="connsiteY3" fmla="*/ 2424016 h 2479762"/>
                <a:gd name="connsiteX4" fmla="*/ 0 w 3262225"/>
                <a:gd name="connsiteY4" fmla="*/ 49095 h 2479762"/>
                <a:gd name="connsiteX0" fmla="*/ 0 w 3262225"/>
                <a:gd name="connsiteY0" fmla="*/ 49095 h 2510984"/>
                <a:gd name="connsiteX1" fmla="*/ 3262225 w 3262225"/>
                <a:gd name="connsiteY1" fmla="*/ 49095 h 2510984"/>
                <a:gd name="connsiteX2" fmla="*/ 3257630 w 3262225"/>
                <a:gd name="connsiteY2" fmla="*/ 2414579 h 2510984"/>
                <a:gd name="connsiteX3" fmla="*/ 6137 w 3262225"/>
                <a:gd name="connsiteY3" fmla="*/ 2488345 h 2510984"/>
                <a:gd name="connsiteX4" fmla="*/ 0 w 3262225"/>
                <a:gd name="connsiteY4" fmla="*/ 49095 h 2510984"/>
                <a:gd name="connsiteX0" fmla="*/ 0 w 3262225"/>
                <a:gd name="connsiteY0" fmla="*/ 49095 h 2507035"/>
                <a:gd name="connsiteX1" fmla="*/ 3262225 w 3262225"/>
                <a:gd name="connsiteY1" fmla="*/ 49095 h 2507035"/>
                <a:gd name="connsiteX2" fmla="*/ 3257630 w 3262225"/>
                <a:gd name="connsiteY2" fmla="*/ 2414579 h 2507035"/>
                <a:gd name="connsiteX3" fmla="*/ 6137 w 3262225"/>
                <a:gd name="connsiteY3" fmla="*/ 2488345 h 2507035"/>
                <a:gd name="connsiteX4" fmla="*/ 0 w 3262225"/>
                <a:gd name="connsiteY4" fmla="*/ 49095 h 2507035"/>
                <a:gd name="connsiteX0" fmla="*/ 0 w 3262225"/>
                <a:gd name="connsiteY0" fmla="*/ 49095 h 2495482"/>
                <a:gd name="connsiteX1" fmla="*/ 3262225 w 3262225"/>
                <a:gd name="connsiteY1" fmla="*/ 49095 h 2495482"/>
                <a:gd name="connsiteX2" fmla="*/ 3257630 w 3262225"/>
                <a:gd name="connsiteY2" fmla="*/ 2364034 h 2495482"/>
                <a:gd name="connsiteX3" fmla="*/ 6137 w 3262225"/>
                <a:gd name="connsiteY3" fmla="*/ 2488345 h 2495482"/>
                <a:gd name="connsiteX4" fmla="*/ 0 w 3262225"/>
                <a:gd name="connsiteY4" fmla="*/ 49095 h 2495482"/>
                <a:gd name="connsiteX0" fmla="*/ 0 w 3262225"/>
                <a:gd name="connsiteY0" fmla="*/ 49095 h 2469119"/>
                <a:gd name="connsiteX1" fmla="*/ 3262225 w 3262225"/>
                <a:gd name="connsiteY1" fmla="*/ 49095 h 2469119"/>
                <a:gd name="connsiteX2" fmla="*/ 3257630 w 3262225"/>
                <a:gd name="connsiteY2" fmla="*/ 2364034 h 2469119"/>
                <a:gd name="connsiteX3" fmla="*/ 6137 w 3262225"/>
                <a:gd name="connsiteY3" fmla="*/ 2456181 h 2469119"/>
                <a:gd name="connsiteX4" fmla="*/ 0 w 3262225"/>
                <a:gd name="connsiteY4" fmla="*/ 49095 h 2469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2469119">
                  <a:moveTo>
                    <a:pt x="0" y="49095"/>
                  </a:moveTo>
                  <a:cubicBezTo>
                    <a:pt x="1087408" y="49095"/>
                    <a:pt x="2573716" y="-61370"/>
                    <a:pt x="3262225" y="49095"/>
                  </a:cubicBezTo>
                  <a:cubicBezTo>
                    <a:pt x="3259162" y="796235"/>
                    <a:pt x="3260693" y="1616894"/>
                    <a:pt x="3257630" y="2364034"/>
                  </a:cubicBezTo>
                  <a:cubicBezTo>
                    <a:pt x="2170222" y="2486773"/>
                    <a:pt x="1303804" y="2477676"/>
                    <a:pt x="6137" y="2456181"/>
                  </a:cubicBezTo>
                  <a:cubicBezTo>
                    <a:pt x="4091" y="1630844"/>
                    <a:pt x="2046" y="874432"/>
                    <a:pt x="0" y="4909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8" name="Groep 57">
            <a:extLst>
              <a:ext uri="{FF2B5EF4-FFF2-40B4-BE49-F238E27FC236}">
                <a16:creationId xmlns:a16="http://schemas.microsoft.com/office/drawing/2014/main" id="{A70F64AB-D4D4-CB09-C2D8-EB4C0F02D0CE}"/>
              </a:ext>
            </a:extLst>
          </p:cNvPr>
          <p:cNvGrpSpPr/>
          <p:nvPr userDrawn="1"/>
        </p:nvGrpSpPr>
        <p:grpSpPr>
          <a:xfrm>
            <a:off x="5356976" y="3315903"/>
            <a:ext cx="4142824" cy="2442490"/>
            <a:chOff x="5486278" y="3432189"/>
            <a:chExt cx="3883221" cy="2289436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4" name="Diazoom 53">
                  <a:extLst>
                    <a:ext uri="{FF2B5EF4-FFF2-40B4-BE49-F238E27FC236}">
                      <a16:creationId xmlns:a16="http://schemas.microsoft.com/office/drawing/2014/main" id="{4D2A84EE-3E3C-F8C4-E87F-F0224254C473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143831822"/>
                    </p:ext>
                  </p:extLst>
                </p:nvPr>
              </p:nvGraphicFramePr>
              <p:xfrm>
                <a:off x="5486278" y="3485313"/>
                <a:ext cx="3883221" cy="2184312"/>
              </p:xfrm>
              <a:graphic>
                <a:graphicData uri="http://schemas.microsoft.com/office/powerpoint/2016/slidezoom">
                  <pslz:sldZm>
                    <pslz:sldZmObj sldId="269" cId="3221287418">
                      <pslz:zmPr id="{68238DEE-94A5-438D-9857-D37ACA408731}" returnToParent="0" transitionDur="1000" showBg="0">
                        <p166:blipFill xmlns:p166="http://schemas.microsoft.com/office/powerpoint/2016/6/main">
                          <a:blip r:embed="rId12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142824" cy="233033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4" name="Diazoom 53">
                  <a:hlinkClick r:id="rId13" action="ppaction://hlinksldjump"/>
                  <a:extLst>
                    <a:ext uri="{FF2B5EF4-FFF2-40B4-BE49-F238E27FC236}">
                      <a16:creationId xmlns:a16="http://schemas.microsoft.com/office/drawing/2014/main" id="{4D2A84EE-3E3C-F8C4-E87F-F0224254C47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356477" y="3412337"/>
                  <a:ext cx="4142824" cy="233033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2" name="Rechthoek 41">
              <a:extLst>
                <a:ext uri="{FF2B5EF4-FFF2-40B4-BE49-F238E27FC236}">
                  <a16:creationId xmlns:a16="http://schemas.microsoft.com/office/drawing/2014/main" id="{FBB9E44A-0456-9656-C01B-73DFD30D82B9}"/>
                </a:ext>
              </a:extLst>
            </p:cNvPr>
            <p:cNvSpPr/>
            <p:nvPr userDrawn="1"/>
          </p:nvSpPr>
          <p:spPr>
            <a:xfrm>
              <a:off x="6614684" y="3432189"/>
              <a:ext cx="1596604" cy="2289436"/>
            </a:xfrm>
            <a:custGeom>
              <a:avLst/>
              <a:gdLst>
                <a:gd name="connsiteX0" fmla="*/ 0 w 1596275"/>
                <a:gd name="connsiteY0" fmla="*/ 0 h 2174666"/>
                <a:gd name="connsiteX1" fmla="*/ 1596275 w 1596275"/>
                <a:gd name="connsiteY1" fmla="*/ 0 h 2174666"/>
                <a:gd name="connsiteX2" fmla="*/ 1596275 w 1596275"/>
                <a:gd name="connsiteY2" fmla="*/ 2174666 h 2174666"/>
                <a:gd name="connsiteX3" fmla="*/ 0 w 1596275"/>
                <a:gd name="connsiteY3" fmla="*/ 2174666 h 2174666"/>
                <a:gd name="connsiteX4" fmla="*/ 0 w 1596275"/>
                <a:gd name="connsiteY4" fmla="*/ 0 h 2174666"/>
                <a:gd name="connsiteX0" fmla="*/ 0 w 1596275"/>
                <a:gd name="connsiteY0" fmla="*/ 27275 h 2201941"/>
                <a:gd name="connsiteX1" fmla="*/ 1596275 w 1596275"/>
                <a:gd name="connsiteY1" fmla="*/ 27275 h 2201941"/>
                <a:gd name="connsiteX2" fmla="*/ 1596275 w 1596275"/>
                <a:gd name="connsiteY2" fmla="*/ 2201941 h 2201941"/>
                <a:gd name="connsiteX3" fmla="*/ 0 w 1596275"/>
                <a:gd name="connsiteY3" fmla="*/ 2201941 h 2201941"/>
                <a:gd name="connsiteX4" fmla="*/ 0 w 1596275"/>
                <a:gd name="connsiteY4" fmla="*/ 27275 h 2201941"/>
                <a:gd name="connsiteX0" fmla="*/ 0 w 1596275"/>
                <a:gd name="connsiteY0" fmla="*/ 38185 h 2212851"/>
                <a:gd name="connsiteX1" fmla="*/ 1596275 w 1596275"/>
                <a:gd name="connsiteY1" fmla="*/ 38185 h 2212851"/>
                <a:gd name="connsiteX2" fmla="*/ 1596275 w 1596275"/>
                <a:gd name="connsiteY2" fmla="*/ 2212851 h 2212851"/>
                <a:gd name="connsiteX3" fmla="*/ 0 w 1596275"/>
                <a:gd name="connsiteY3" fmla="*/ 2212851 h 2212851"/>
                <a:gd name="connsiteX4" fmla="*/ 0 w 1596275"/>
                <a:gd name="connsiteY4" fmla="*/ 38185 h 2212851"/>
                <a:gd name="connsiteX0" fmla="*/ 0 w 1599687"/>
                <a:gd name="connsiteY0" fmla="*/ 70796 h 2204519"/>
                <a:gd name="connsiteX1" fmla="*/ 1599687 w 1599687"/>
                <a:gd name="connsiteY1" fmla="*/ 29853 h 2204519"/>
                <a:gd name="connsiteX2" fmla="*/ 1599687 w 1599687"/>
                <a:gd name="connsiteY2" fmla="*/ 2204519 h 2204519"/>
                <a:gd name="connsiteX3" fmla="*/ 3412 w 1599687"/>
                <a:gd name="connsiteY3" fmla="*/ 2204519 h 2204519"/>
                <a:gd name="connsiteX4" fmla="*/ 0 w 1599687"/>
                <a:gd name="connsiteY4" fmla="*/ 70796 h 2204519"/>
                <a:gd name="connsiteX0" fmla="*/ 0 w 1599687"/>
                <a:gd name="connsiteY0" fmla="*/ 82200 h 2215923"/>
                <a:gd name="connsiteX1" fmla="*/ 1599687 w 1599687"/>
                <a:gd name="connsiteY1" fmla="*/ 41257 h 2215923"/>
                <a:gd name="connsiteX2" fmla="*/ 1599687 w 1599687"/>
                <a:gd name="connsiteY2" fmla="*/ 2215923 h 2215923"/>
                <a:gd name="connsiteX3" fmla="*/ 3412 w 1599687"/>
                <a:gd name="connsiteY3" fmla="*/ 2215923 h 2215923"/>
                <a:gd name="connsiteX4" fmla="*/ 0 w 1599687"/>
                <a:gd name="connsiteY4" fmla="*/ 82200 h 2215923"/>
                <a:gd name="connsiteX0" fmla="*/ 329 w 1596604"/>
                <a:gd name="connsiteY0" fmla="*/ 61615 h 2226045"/>
                <a:gd name="connsiteX1" fmla="*/ 1596604 w 1596604"/>
                <a:gd name="connsiteY1" fmla="*/ 51379 h 2226045"/>
                <a:gd name="connsiteX2" fmla="*/ 1596604 w 1596604"/>
                <a:gd name="connsiteY2" fmla="*/ 2226045 h 2226045"/>
                <a:gd name="connsiteX3" fmla="*/ 329 w 1596604"/>
                <a:gd name="connsiteY3" fmla="*/ 2226045 h 2226045"/>
                <a:gd name="connsiteX4" fmla="*/ 329 w 1596604"/>
                <a:gd name="connsiteY4" fmla="*/ 61615 h 2226045"/>
                <a:gd name="connsiteX0" fmla="*/ 329 w 1596604"/>
                <a:gd name="connsiteY0" fmla="*/ 61615 h 2279119"/>
                <a:gd name="connsiteX1" fmla="*/ 1596604 w 1596604"/>
                <a:gd name="connsiteY1" fmla="*/ 51379 h 2279119"/>
                <a:gd name="connsiteX2" fmla="*/ 1596604 w 1596604"/>
                <a:gd name="connsiteY2" fmla="*/ 2226045 h 2279119"/>
                <a:gd name="connsiteX3" fmla="*/ 329 w 1596604"/>
                <a:gd name="connsiteY3" fmla="*/ 2226045 h 2279119"/>
                <a:gd name="connsiteX4" fmla="*/ 329 w 1596604"/>
                <a:gd name="connsiteY4" fmla="*/ 61615 h 2279119"/>
                <a:gd name="connsiteX0" fmla="*/ 329 w 1596604"/>
                <a:gd name="connsiteY0" fmla="*/ 61615 h 2290408"/>
                <a:gd name="connsiteX1" fmla="*/ 1596604 w 1596604"/>
                <a:gd name="connsiteY1" fmla="*/ 51379 h 2290408"/>
                <a:gd name="connsiteX2" fmla="*/ 1596604 w 1596604"/>
                <a:gd name="connsiteY2" fmla="*/ 2226045 h 2290408"/>
                <a:gd name="connsiteX3" fmla="*/ 329 w 1596604"/>
                <a:gd name="connsiteY3" fmla="*/ 2226045 h 2290408"/>
                <a:gd name="connsiteX4" fmla="*/ 329 w 1596604"/>
                <a:gd name="connsiteY4" fmla="*/ 61615 h 2290408"/>
                <a:gd name="connsiteX0" fmla="*/ 329 w 1596604"/>
                <a:gd name="connsiteY0" fmla="*/ 61615 h 2295521"/>
                <a:gd name="connsiteX1" fmla="*/ 1596604 w 1596604"/>
                <a:gd name="connsiteY1" fmla="*/ 51379 h 2295521"/>
                <a:gd name="connsiteX2" fmla="*/ 1596604 w 1596604"/>
                <a:gd name="connsiteY2" fmla="*/ 2226045 h 2295521"/>
                <a:gd name="connsiteX3" fmla="*/ 329 w 1596604"/>
                <a:gd name="connsiteY3" fmla="*/ 2226045 h 2295521"/>
                <a:gd name="connsiteX4" fmla="*/ 329 w 1596604"/>
                <a:gd name="connsiteY4" fmla="*/ 61615 h 2295521"/>
                <a:gd name="connsiteX0" fmla="*/ 329 w 1596604"/>
                <a:gd name="connsiteY0" fmla="*/ 61615 h 2289436"/>
                <a:gd name="connsiteX1" fmla="*/ 1596604 w 1596604"/>
                <a:gd name="connsiteY1" fmla="*/ 51379 h 2289436"/>
                <a:gd name="connsiteX2" fmla="*/ 1596604 w 1596604"/>
                <a:gd name="connsiteY2" fmla="*/ 2226045 h 2289436"/>
                <a:gd name="connsiteX3" fmla="*/ 329 w 1596604"/>
                <a:gd name="connsiteY3" fmla="*/ 2226045 h 2289436"/>
                <a:gd name="connsiteX4" fmla="*/ 329 w 1596604"/>
                <a:gd name="connsiteY4" fmla="*/ 61615 h 228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6604" h="2289436">
                  <a:moveTo>
                    <a:pt x="329" y="61615"/>
                  </a:moveTo>
                  <a:cubicBezTo>
                    <a:pt x="256054" y="200"/>
                    <a:pt x="463094" y="-34538"/>
                    <a:pt x="1596604" y="51379"/>
                  </a:cubicBezTo>
                  <a:lnTo>
                    <a:pt x="1596604" y="2226045"/>
                  </a:lnTo>
                  <a:cubicBezTo>
                    <a:pt x="784733" y="2266989"/>
                    <a:pt x="778081" y="2345463"/>
                    <a:pt x="329" y="2226045"/>
                  </a:cubicBezTo>
                  <a:cubicBezTo>
                    <a:pt x="-808" y="1514804"/>
                    <a:pt x="1466" y="772856"/>
                    <a:pt x="329" y="6161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 dirty="0"/>
            </a:p>
          </p:txBody>
        </p:sp>
      </p:grpSp>
      <p:grpSp>
        <p:nvGrpSpPr>
          <p:cNvPr id="59" name="Groep 58">
            <a:extLst>
              <a:ext uri="{FF2B5EF4-FFF2-40B4-BE49-F238E27FC236}">
                <a16:creationId xmlns:a16="http://schemas.microsoft.com/office/drawing/2014/main" id="{DEA6D3F6-8895-9418-1D96-EA5CC35423E3}"/>
              </a:ext>
            </a:extLst>
          </p:cNvPr>
          <p:cNvGrpSpPr/>
          <p:nvPr userDrawn="1"/>
        </p:nvGrpSpPr>
        <p:grpSpPr>
          <a:xfrm>
            <a:off x="6758439" y="2077384"/>
            <a:ext cx="4735988" cy="2754216"/>
            <a:chOff x="6860376" y="2203437"/>
            <a:chExt cx="4439216" cy="258162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5" name="Diazoom 54">
                  <a:extLst>
                    <a:ext uri="{FF2B5EF4-FFF2-40B4-BE49-F238E27FC236}">
                      <a16:creationId xmlns:a16="http://schemas.microsoft.com/office/drawing/2014/main" id="{26E3DA21-712D-7073-1F22-7AF51997D7C2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610143736"/>
                    </p:ext>
                  </p:extLst>
                </p:nvPr>
              </p:nvGraphicFramePr>
              <p:xfrm>
                <a:off x="6860376" y="2226967"/>
                <a:ext cx="4439216" cy="2497060"/>
              </p:xfrm>
              <a:graphic>
                <a:graphicData uri="http://schemas.microsoft.com/office/powerpoint/2016/slidezoom">
                  <pslz:sldZm>
                    <pslz:sldZmObj sldId="270" cId="2465237387">
                      <pslz:zmPr id="{E1AF8E66-149D-4CB6-A812-E1B16CF554DA}" returnToParent="0" transitionDur="1000" showBg="0">
                        <p166:blipFill xmlns:p166="http://schemas.microsoft.com/office/powerpoint/2016/6/main">
                          <a:blip r:embed="rId15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735988" cy="266399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5" name="Diazoom 54">
                  <a:hlinkClick r:id="rId16" action="ppaction://hlinksldjump"/>
                  <a:extLst>
                    <a:ext uri="{FF2B5EF4-FFF2-40B4-BE49-F238E27FC236}">
                      <a16:creationId xmlns:a16="http://schemas.microsoft.com/office/drawing/2014/main" id="{26E3DA21-712D-7073-1F22-7AF51997D7C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757940" y="2142246"/>
                  <a:ext cx="4735988" cy="266399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3" name="Rechthoek 42">
              <a:extLst>
                <a:ext uri="{FF2B5EF4-FFF2-40B4-BE49-F238E27FC236}">
                  <a16:creationId xmlns:a16="http://schemas.microsoft.com/office/drawing/2014/main" id="{9E6539FD-0F91-3EA1-026B-12A7CEE2D061}"/>
                </a:ext>
              </a:extLst>
            </p:cNvPr>
            <p:cNvSpPr/>
            <p:nvPr userDrawn="1"/>
          </p:nvSpPr>
          <p:spPr>
            <a:xfrm>
              <a:off x="8271702" y="2203437"/>
              <a:ext cx="1646819" cy="2581628"/>
            </a:xfrm>
            <a:custGeom>
              <a:avLst/>
              <a:gdLst>
                <a:gd name="connsiteX0" fmla="*/ 0 w 1596275"/>
                <a:gd name="connsiteY0" fmla="*/ 0 h 2539582"/>
                <a:gd name="connsiteX1" fmla="*/ 1596275 w 1596275"/>
                <a:gd name="connsiteY1" fmla="*/ 0 h 2539582"/>
                <a:gd name="connsiteX2" fmla="*/ 1596275 w 1596275"/>
                <a:gd name="connsiteY2" fmla="*/ 2539582 h 2539582"/>
                <a:gd name="connsiteX3" fmla="*/ 0 w 1596275"/>
                <a:gd name="connsiteY3" fmla="*/ 2539582 h 2539582"/>
                <a:gd name="connsiteX4" fmla="*/ 0 w 1596275"/>
                <a:gd name="connsiteY4" fmla="*/ 0 h 2539582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88106"/>
                <a:gd name="connsiteX1" fmla="*/ 1596275 w 1596275"/>
                <a:gd name="connsiteY1" fmla="*/ 24262 h 2588106"/>
                <a:gd name="connsiteX2" fmla="*/ 1596275 w 1596275"/>
                <a:gd name="connsiteY2" fmla="*/ 2563844 h 2588106"/>
                <a:gd name="connsiteX3" fmla="*/ 0 w 1596275"/>
                <a:gd name="connsiteY3" fmla="*/ 2563844 h 2588106"/>
                <a:gd name="connsiteX4" fmla="*/ 0 w 1596275"/>
                <a:gd name="connsiteY4" fmla="*/ 24262 h 2588106"/>
                <a:gd name="connsiteX0" fmla="*/ 0 w 1596275"/>
                <a:gd name="connsiteY0" fmla="*/ 24262 h 2593323"/>
                <a:gd name="connsiteX1" fmla="*/ 1596275 w 1596275"/>
                <a:gd name="connsiteY1" fmla="*/ 24262 h 2593323"/>
                <a:gd name="connsiteX2" fmla="*/ 1596275 w 1596275"/>
                <a:gd name="connsiteY2" fmla="*/ 2563844 h 2593323"/>
                <a:gd name="connsiteX3" fmla="*/ 0 w 1596275"/>
                <a:gd name="connsiteY3" fmla="*/ 2563844 h 2593323"/>
                <a:gd name="connsiteX4" fmla="*/ 0 w 1596275"/>
                <a:gd name="connsiteY4" fmla="*/ 24262 h 2593323"/>
                <a:gd name="connsiteX0" fmla="*/ 0 w 1596275"/>
                <a:gd name="connsiteY0" fmla="*/ 24262 h 2583065"/>
                <a:gd name="connsiteX1" fmla="*/ 1596275 w 1596275"/>
                <a:gd name="connsiteY1" fmla="*/ 24262 h 2583065"/>
                <a:gd name="connsiteX2" fmla="*/ 1596275 w 1596275"/>
                <a:gd name="connsiteY2" fmla="*/ 2563844 h 2583065"/>
                <a:gd name="connsiteX3" fmla="*/ 0 w 1596275"/>
                <a:gd name="connsiteY3" fmla="*/ 2563844 h 2583065"/>
                <a:gd name="connsiteX4" fmla="*/ 0 w 1596275"/>
                <a:gd name="connsiteY4" fmla="*/ 24262 h 2583065"/>
                <a:gd name="connsiteX0" fmla="*/ 0 w 1646819"/>
                <a:gd name="connsiteY0" fmla="*/ 24262 h 2583065"/>
                <a:gd name="connsiteX1" fmla="*/ 1646819 w 1646819"/>
                <a:gd name="connsiteY1" fmla="*/ 24262 h 2583065"/>
                <a:gd name="connsiteX2" fmla="*/ 1646819 w 1646819"/>
                <a:gd name="connsiteY2" fmla="*/ 2563844 h 2583065"/>
                <a:gd name="connsiteX3" fmla="*/ 50544 w 1646819"/>
                <a:gd name="connsiteY3" fmla="*/ 2563844 h 2583065"/>
                <a:gd name="connsiteX4" fmla="*/ 0 w 1646819"/>
                <a:gd name="connsiteY4" fmla="*/ 24262 h 2583065"/>
                <a:gd name="connsiteX0" fmla="*/ 0 w 1646819"/>
                <a:gd name="connsiteY0" fmla="*/ 24262 h 2581628"/>
                <a:gd name="connsiteX1" fmla="*/ 1646819 w 1646819"/>
                <a:gd name="connsiteY1" fmla="*/ 24262 h 2581628"/>
                <a:gd name="connsiteX2" fmla="*/ 1646819 w 1646819"/>
                <a:gd name="connsiteY2" fmla="*/ 2563844 h 2581628"/>
                <a:gd name="connsiteX3" fmla="*/ 4594 w 1646819"/>
                <a:gd name="connsiteY3" fmla="*/ 2554654 h 2581628"/>
                <a:gd name="connsiteX4" fmla="*/ 0 w 1646819"/>
                <a:gd name="connsiteY4" fmla="*/ 24262 h 258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6819" h="2581628">
                  <a:moveTo>
                    <a:pt x="0" y="24262"/>
                  </a:moveTo>
                  <a:cubicBezTo>
                    <a:pt x="579859" y="-30329"/>
                    <a:pt x="1114727" y="24262"/>
                    <a:pt x="1646819" y="24262"/>
                  </a:cubicBezTo>
                  <a:cubicBezTo>
                    <a:pt x="1571757" y="894673"/>
                    <a:pt x="1602463" y="1717317"/>
                    <a:pt x="1646819" y="2563844"/>
                  </a:cubicBezTo>
                  <a:cubicBezTo>
                    <a:pt x="1087431" y="2618435"/>
                    <a:pt x="618573" y="2527359"/>
                    <a:pt x="4594" y="2554654"/>
                  </a:cubicBezTo>
                  <a:cubicBezTo>
                    <a:pt x="3063" y="1711190"/>
                    <a:pt x="1531" y="867726"/>
                    <a:pt x="0" y="24262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61" name="Groep 60">
            <a:extLst>
              <a:ext uri="{FF2B5EF4-FFF2-40B4-BE49-F238E27FC236}">
                <a16:creationId xmlns:a16="http://schemas.microsoft.com/office/drawing/2014/main" id="{BC2E6C5D-CBFD-FF90-0C8F-FBCFF09EEE53}"/>
              </a:ext>
            </a:extLst>
          </p:cNvPr>
          <p:cNvGrpSpPr/>
          <p:nvPr userDrawn="1"/>
        </p:nvGrpSpPr>
        <p:grpSpPr>
          <a:xfrm>
            <a:off x="5703549" y="1417852"/>
            <a:ext cx="3392384" cy="1980500"/>
            <a:chOff x="5809338" y="1519662"/>
            <a:chExt cx="3179808" cy="1856397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60" name="Diazoom 59">
                  <a:extLst>
                    <a:ext uri="{FF2B5EF4-FFF2-40B4-BE49-F238E27FC236}">
                      <a16:creationId xmlns:a16="http://schemas.microsoft.com/office/drawing/2014/main" id="{B3FBE8DE-B02E-F0BA-EC9B-936BD96DFD0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522293978"/>
                    </p:ext>
                  </p:extLst>
                </p:nvPr>
              </p:nvGraphicFramePr>
              <p:xfrm>
                <a:off x="5809338" y="1555216"/>
                <a:ext cx="3179808" cy="1788640"/>
              </p:xfrm>
              <a:graphic>
                <a:graphicData uri="http://schemas.microsoft.com/office/powerpoint/2016/slidezoom">
                  <pslz:sldZm>
                    <pslz:sldZmObj sldId="271" cId="3881465428">
                      <pslz:zmPr id="{2D5B5B70-5A4B-411E-9336-D6282AD22723}" returnToParent="0" transitionDur="1000" showBg="0">
                        <p166:blipFill xmlns:p166="http://schemas.microsoft.com/office/powerpoint/2016/6/main">
                          <a:blip r:embed="rId1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392384" cy="1908213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60" name="Diazoom 59">
                  <a:hlinkClick r:id="rId19" action="ppaction://hlinksldjump"/>
                  <a:extLst>
                    <a:ext uri="{FF2B5EF4-FFF2-40B4-BE49-F238E27FC236}">
                      <a16:creationId xmlns:a16="http://schemas.microsoft.com/office/drawing/2014/main" id="{B3FBE8DE-B02E-F0BA-EC9B-936BD96DFD0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703050" y="1495542"/>
                  <a:ext cx="3392384" cy="1908213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1" name="Rechthoek 40">
              <a:extLst>
                <a:ext uri="{FF2B5EF4-FFF2-40B4-BE49-F238E27FC236}">
                  <a16:creationId xmlns:a16="http://schemas.microsoft.com/office/drawing/2014/main" id="{53E9AF33-97EF-0A0D-C0BD-4CF025805298}"/>
                </a:ext>
              </a:extLst>
            </p:cNvPr>
            <p:cNvSpPr/>
            <p:nvPr userDrawn="1"/>
          </p:nvSpPr>
          <p:spPr>
            <a:xfrm>
              <a:off x="6608875" y="1519662"/>
              <a:ext cx="1602412" cy="1856397"/>
            </a:xfrm>
            <a:custGeom>
              <a:avLst/>
              <a:gdLst>
                <a:gd name="connsiteX0" fmla="*/ 0 w 1596275"/>
                <a:gd name="connsiteY0" fmla="*/ 0 h 1842199"/>
                <a:gd name="connsiteX1" fmla="*/ 1596275 w 1596275"/>
                <a:gd name="connsiteY1" fmla="*/ 0 h 1842199"/>
                <a:gd name="connsiteX2" fmla="*/ 1596275 w 1596275"/>
                <a:gd name="connsiteY2" fmla="*/ 1842199 h 1842199"/>
                <a:gd name="connsiteX3" fmla="*/ 0 w 1596275"/>
                <a:gd name="connsiteY3" fmla="*/ 1842199 h 1842199"/>
                <a:gd name="connsiteX4" fmla="*/ 0 w 1596275"/>
                <a:gd name="connsiteY4" fmla="*/ 0 h 1842199"/>
                <a:gd name="connsiteX0" fmla="*/ 0 w 1596275"/>
                <a:gd name="connsiteY0" fmla="*/ 68188 h 1910387"/>
                <a:gd name="connsiteX1" fmla="*/ 1596275 w 1596275"/>
                <a:gd name="connsiteY1" fmla="*/ 68188 h 1910387"/>
                <a:gd name="connsiteX2" fmla="*/ 1596275 w 1596275"/>
                <a:gd name="connsiteY2" fmla="*/ 1910387 h 1910387"/>
                <a:gd name="connsiteX3" fmla="*/ 0 w 1596275"/>
                <a:gd name="connsiteY3" fmla="*/ 1910387 h 1910387"/>
                <a:gd name="connsiteX4" fmla="*/ 0 w 1596275"/>
                <a:gd name="connsiteY4" fmla="*/ 68188 h 1910387"/>
                <a:gd name="connsiteX0" fmla="*/ 0 w 1596275"/>
                <a:gd name="connsiteY0" fmla="*/ 64277 h 1906476"/>
                <a:gd name="connsiteX1" fmla="*/ 1596275 w 1596275"/>
                <a:gd name="connsiteY1" fmla="*/ 64277 h 1906476"/>
                <a:gd name="connsiteX2" fmla="*/ 1596275 w 1596275"/>
                <a:gd name="connsiteY2" fmla="*/ 1906476 h 1906476"/>
                <a:gd name="connsiteX3" fmla="*/ 0 w 1596275"/>
                <a:gd name="connsiteY3" fmla="*/ 1906476 h 1906476"/>
                <a:gd name="connsiteX4" fmla="*/ 0 w 1596275"/>
                <a:gd name="connsiteY4" fmla="*/ 64277 h 1906476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2412" h="1856397">
                  <a:moveTo>
                    <a:pt x="0" y="87841"/>
                  </a:moveTo>
                  <a:cubicBezTo>
                    <a:pt x="734610" y="-65582"/>
                    <a:pt x="1174647" y="32609"/>
                    <a:pt x="1602412" y="14198"/>
                  </a:cubicBezTo>
                  <a:lnTo>
                    <a:pt x="1602412" y="1856397"/>
                  </a:lnTo>
                  <a:cubicBezTo>
                    <a:pt x="1070320" y="1856397"/>
                    <a:pt x="611871" y="1752070"/>
                    <a:pt x="6137" y="1856397"/>
                  </a:cubicBezTo>
                  <a:cubicBezTo>
                    <a:pt x="4091" y="1266878"/>
                    <a:pt x="2046" y="677360"/>
                    <a:pt x="0" y="87841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14" name="Graphic 129">
            <a:extLst>
              <a:ext uri="{FF2B5EF4-FFF2-40B4-BE49-F238E27FC236}">
                <a16:creationId xmlns:a16="http://schemas.microsoft.com/office/drawing/2014/main" id="{5820CDFC-A02A-819E-C22E-58FDCC57653B}"/>
              </a:ext>
            </a:extLst>
          </p:cNvPr>
          <p:cNvGrpSpPr/>
          <p:nvPr userDrawn="1"/>
        </p:nvGrpSpPr>
        <p:grpSpPr>
          <a:xfrm rot="16971557">
            <a:off x="5142905" y="3198552"/>
            <a:ext cx="701315" cy="924715"/>
            <a:chOff x="2986379" y="2020005"/>
            <a:chExt cx="578017" cy="762141"/>
          </a:xfrm>
        </p:grpSpPr>
        <p:sp>
          <p:nvSpPr>
            <p:cNvPr id="115" name="Vrije vorm: vorm 114">
              <a:extLst>
                <a:ext uri="{FF2B5EF4-FFF2-40B4-BE49-F238E27FC236}">
                  <a16:creationId xmlns:a16="http://schemas.microsoft.com/office/drawing/2014/main" id="{A99A6699-8B1E-0405-49D9-111CDFE8A5FF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734A4B7B-4DAE-CA4A-9E5F-5F83465AF3E1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3F669B5D-BA0A-BB5D-8D71-ADE2A69F0269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117">
              <a:extLst>
                <a:ext uri="{FF2B5EF4-FFF2-40B4-BE49-F238E27FC236}">
                  <a16:creationId xmlns:a16="http://schemas.microsoft.com/office/drawing/2014/main" id="{5963D40D-540B-B83F-749F-D577AC66669E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9" name="Graphic 129">
            <a:extLst>
              <a:ext uri="{FF2B5EF4-FFF2-40B4-BE49-F238E27FC236}">
                <a16:creationId xmlns:a16="http://schemas.microsoft.com/office/drawing/2014/main" id="{488222FF-4AEC-61D3-7BAB-A0AEE9EE0A1B}"/>
              </a:ext>
            </a:extLst>
          </p:cNvPr>
          <p:cNvGrpSpPr/>
          <p:nvPr userDrawn="1"/>
        </p:nvGrpSpPr>
        <p:grpSpPr>
          <a:xfrm>
            <a:off x="6422660" y="1205406"/>
            <a:ext cx="519610" cy="718225"/>
            <a:chOff x="6321784" y="1988245"/>
            <a:chExt cx="428257" cy="591954"/>
          </a:xfrm>
        </p:grpSpPr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9B3A3A6A-EA98-F659-4D30-D91E289AB6F6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120">
              <a:extLst>
                <a:ext uri="{FF2B5EF4-FFF2-40B4-BE49-F238E27FC236}">
                  <a16:creationId xmlns:a16="http://schemas.microsoft.com/office/drawing/2014/main" id="{EF8796F5-2C7D-1F77-A326-84401782C346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73738C9F-EC90-CC8C-874C-3150C6804B90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E904E1D0-C60C-FC8C-A52A-FA435714ED9F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8D663612-68D7-33D1-15F1-95848D78E6ED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FB016090-25CB-9119-BE8A-8BBEB2B718F4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4F6E9C2E-97E3-5245-60A0-488616211F22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7" name="Graphic 129">
            <a:extLst>
              <a:ext uri="{FF2B5EF4-FFF2-40B4-BE49-F238E27FC236}">
                <a16:creationId xmlns:a16="http://schemas.microsoft.com/office/drawing/2014/main" id="{09223B8D-028A-B425-8023-EFE38F2BBBEE}"/>
              </a:ext>
            </a:extLst>
          </p:cNvPr>
          <p:cNvGrpSpPr/>
          <p:nvPr userDrawn="1"/>
        </p:nvGrpSpPr>
        <p:grpSpPr>
          <a:xfrm rot="6431358">
            <a:off x="9387528" y="4388279"/>
            <a:ext cx="621204" cy="731100"/>
            <a:chOff x="8327047" y="3706463"/>
            <a:chExt cx="628545" cy="739740"/>
          </a:xfrm>
        </p:grpSpPr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C9C85505-2EA1-A3B5-6216-9C3BC3C9E26C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28">
              <a:extLst>
                <a:ext uri="{FF2B5EF4-FFF2-40B4-BE49-F238E27FC236}">
                  <a16:creationId xmlns:a16="http://schemas.microsoft.com/office/drawing/2014/main" id="{B74178CC-A669-FE61-355C-1EE3D24AEBBA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070ACE7B-7C53-404C-AB51-7BCBEFD6CFCF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B87795DF-AB4B-19B1-8E95-B07AB62343D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2" name="Graphic 129">
            <a:extLst>
              <a:ext uri="{FF2B5EF4-FFF2-40B4-BE49-F238E27FC236}">
                <a16:creationId xmlns:a16="http://schemas.microsoft.com/office/drawing/2014/main" id="{2120B2B9-1146-6D58-7FDE-AA2C186A9C0B}"/>
              </a:ext>
            </a:extLst>
          </p:cNvPr>
          <p:cNvGrpSpPr/>
          <p:nvPr userDrawn="1"/>
        </p:nvGrpSpPr>
        <p:grpSpPr>
          <a:xfrm rot="17119611">
            <a:off x="7701466" y="5225133"/>
            <a:ext cx="673288" cy="766404"/>
            <a:chOff x="6785872" y="5189865"/>
            <a:chExt cx="554917" cy="631663"/>
          </a:xfrm>
        </p:grpSpPr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F645DD5A-F34D-DD99-F20B-31C6A75DC2E6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147">
              <a:extLst>
                <a:ext uri="{FF2B5EF4-FFF2-40B4-BE49-F238E27FC236}">
                  <a16:creationId xmlns:a16="http://schemas.microsoft.com/office/drawing/2014/main" id="{28564AA1-8CF9-F402-98DB-B390CDD6F605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148">
              <a:extLst>
                <a:ext uri="{FF2B5EF4-FFF2-40B4-BE49-F238E27FC236}">
                  <a16:creationId xmlns:a16="http://schemas.microsoft.com/office/drawing/2014/main" id="{CC4E8CAA-929C-FACE-639A-67148C9CB9AC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149">
              <a:extLst>
                <a:ext uri="{FF2B5EF4-FFF2-40B4-BE49-F238E27FC236}">
                  <a16:creationId xmlns:a16="http://schemas.microsoft.com/office/drawing/2014/main" id="{3B9299C8-9934-83D4-D11F-F6C2562B5AAE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150">
              <a:extLst>
                <a:ext uri="{FF2B5EF4-FFF2-40B4-BE49-F238E27FC236}">
                  <a16:creationId xmlns:a16="http://schemas.microsoft.com/office/drawing/2014/main" id="{D5D4DEB6-D255-EF5A-B31A-A220EB2A9E8D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151">
              <a:extLst>
                <a:ext uri="{FF2B5EF4-FFF2-40B4-BE49-F238E27FC236}">
                  <a16:creationId xmlns:a16="http://schemas.microsoft.com/office/drawing/2014/main" id="{61180C43-3B8B-F12A-45AD-F5B1D21959CB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152">
              <a:extLst>
                <a:ext uri="{FF2B5EF4-FFF2-40B4-BE49-F238E27FC236}">
                  <a16:creationId xmlns:a16="http://schemas.microsoft.com/office/drawing/2014/main" id="{89BF4600-E95D-D683-24F2-5F36225DCB78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153">
              <a:extLst>
                <a:ext uri="{FF2B5EF4-FFF2-40B4-BE49-F238E27FC236}">
                  <a16:creationId xmlns:a16="http://schemas.microsoft.com/office/drawing/2014/main" id="{2B4225E9-995F-AA65-3805-F669FD5AEBCC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154">
              <a:extLst>
                <a:ext uri="{FF2B5EF4-FFF2-40B4-BE49-F238E27FC236}">
                  <a16:creationId xmlns:a16="http://schemas.microsoft.com/office/drawing/2014/main" id="{0C4FF409-9F1C-FB6E-5538-BB6FAF1ABACB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6" name="Groep 155">
            <a:extLst>
              <a:ext uri="{FF2B5EF4-FFF2-40B4-BE49-F238E27FC236}">
                <a16:creationId xmlns:a16="http://schemas.microsoft.com/office/drawing/2014/main" id="{6EAC3B50-BC3E-9052-1F84-3606CF6A713C}"/>
              </a:ext>
            </a:extLst>
          </p:cNvPr>
          <p:cNvGrpSpPr/>
          <p:nvPr userDrawn="1"/>
        </p:nvGrpSpPr>
        <p:grpSpPr>
          <a:xfrm rot="4053574">
            <a:off x="2367435" y="2700988"/>
            <a:ext cx="677019" cy="775361"/>
            <a:chOff x="9219162" y="2641375"/>
            <a:chExt cx="677019" cy="775361"/>
          </a:xfrm>
        </p:grpSpPr>
        <p:sp>
          <p:nvSpPr>
            <p:cNvPr id="157" name="Vrije vorm: vorm 156">
              <a:extLst>
                <a:ext uri="{FF2B5EF4-FFF2-40B4-BE49-F238E27FC236}">
                  <a16:creationId xmlns:a16="http://schemas.microsoft.com/office/drawing/2014/main" id="{0FE5334D-5128-B257-D086-B6BA2C8E27B9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157">
              <a:extLst>
                <a:ext uri="{FF2B5EF4-FFF2-40B4-BE49-F238E27FC236}">
                  <a16:creationId xmlns:a16="http://schemas.microsoft.com/office/drawing/2014/main" id="{6BA7B40B-03B6-4680-8C03-1CC16EDE0488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9" name="Graphic 129">
            <a:extLst>
              <a:ext uri="{FF2B5EF4-FFF2-40B4-BE49-F238E27FC236}">
                <a16:creationId xmlns:a16="http://schemas.microsoft.com/office/drawing/2014/main" id="{33208A05-7414-89DC-25B5-2BC8C1D1FCBF}"/>
              </a:ext>
            </a:extLst>
          </p:cNvPr>
          <p:cNvGrpSpPr/>
          <p:nvPr userDrawn="1"/>
        </p:nvGrpSpPr>
        <p:grpSpPr>
          <a:xfrm rot="14400000">
            <a:off x="5183695" y="1216959"/>
            <a:ext cx="459873" cy="652279"/>
            <a:chOff x="5357076" y="3359953"/>
            <a:chExt cx="543101" cy="770329"/>
          </a:xfrm>
        </p:grpSpPr>
        <p:sp>
          <p:nvSpPr>
            <p:cNvPr id="160" name="Vrije vorm: vorm 159">
              <a:extLst>
                <a:ext uri="{FF2B5EF4-FFF2-40B4-BE49-F238E27FC236}">
                  <a16:creationId xmlns:a16="http://schemas.microsoft.com/office/drawing/2014/main" id="{AD293238-0AAB-AFC0-2AAD-BBF0D1AA6ECD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160">
              <a:extLst>
                <a:ext uri="{FF2B5EF4-FFF2-40B4-BE49-F238E27FC236}">
                  <a16:creationId xmlns:a16="http://schemas.microsoft.com/office/drawing/2014/main" id="{54C1BE1E-6120-D92E-49C9-6336760007F8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66" name="Graphic 129">
            <a:extLst>
              <a:ext uri="{FF2B5EF4-FFF2-40B4-BE49-F238E27FC236}">
                <a16:creationId xmlns:a16="http://schemas.microsoft.com/office/drawing/2014/main" id="{701E58A0-7F44-7D8E-15D4-30A2FC624A63}"/>
              </a:ext>
            </a:extLst>
          </p:cNvPr>
          <p:cNvGrpSpPr/>
          <p:nvPr userDrawn="1"/>
        </p:nvGrpSpPr>
        <p:grpSpPr>
          <a:xfrm rot="3314933">
            <a:off x="8894418" y="1754284"/>
            <a:ext cx="580370" cy="802206"/>
            <a:chOff x="6321784" y="1988245"/>
            <a:chExt cx="428257" cy="591954"/>
          </a:xfrm>
        </p:grpSpPr>
        <p:sp>
          <p:nvSpPr>
            <p:cNvPr id="167" name="Vrije vorm: vorm 166">
              <a:extLst>
                <a:ext uri="{FF2B5EF4-FFF2-40B4-BE49-F238E27FC236}">
                  <a16:creationId xmlns:a16="http://schemas.microsoft.com/office/drawing/2014/main" id="{6415B7CF-031F-2D72-27BF-9876017E7D03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167">
              <a:extLst>
                <a:ext uri="{FF2B5EF4-FFF2-40B4-BE49-F238E27FC236}">
                  <a16:creationId xmlns:a16="http://schemas.microsoft.com/office/drawing/2014/main" id="{7A6A9C24-225B-1CBA-9271-20EE002EDD8F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168">
              <a:extLst>
                <a:ext uri="{FF2B5EF4-FFF2-40B4-BE49-F238E27FC236}">
                  <a16:creationId xmlns:a16="http://schemas.microsoft.com/office/drawing/2014/main" id="{D72DCAF4-AD31-E20E-39CA-32DECD159098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169">
              <a:extLst>
                <a:ext uri="{FF2B5EF4-FFF2-40B4-BE49-F238E27FC236}">
                  <a16:creationId xmlns:a16="http://schemas.microsoft.com/office/drawing/2014/main" id="{F680E487-E8D9-DC27-2961-1DAA761AC027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170">
              <a:extLst>
                <a:ext uri="{FF2B5EF4-FFF2-40B4-BE49-F238E27FC236}">
                  <a16:creationId xmlns:a16="http://schemas.microsoft.com/office/drawing/2014/main" id="{D3AB0898-EC84-EDF8-E6C3-220E992E3DCF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171">
              <a:extLst>
                <a:ext uri="{FF2B5EF4-FFF2-40B4-BE49-F238E27FC236}">
                  <a16:creationId xmlns:a16="http://schemas.microsoft.com/office/drawing/2014/main" id="{9B3F66CB-9C2D-3ED7-3C26-B6216C4E6198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172">
              <a:extLst>
                <a:ext uri="{FF2B5EF4-FFF2-40B4-BE49-F238E27FC236}">
                  <a16:creationId xmlns:a16="http://schemas.microsoft.com/office/drawing/2014/main" id="{D8A888A0-4A3A-2F3C-DDF9-57332C5217DD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4" name="Graphic 129">
            <a:extLst>
              <a:ext uri="{FF2B5EF4-FFF2-40B4-BE49-F238E27FC236}">
                <a16:creationId xmlns:a16="http://schemas.microsoft.com/office/drawing/2014/main" id="{F1E0E706-BD7A-4603-C126-8E8F2F0CCE99}"/>
              </a:ext>
            </a:extLst>
          </p:cNvPr>
          <p:cNvGrpSpPr/>
          <p:nvPr userDrawn="1"/>
        </p:nvGrpSpPr>
        <p:grpSpPr>
          <a:xfrm rot="12872114">
            <a:off x="2195773" y="4188608"/>
            <a:ext cx="644922" cy="759014"/>
            <a:chOff x="8327047" y="3706463"/>
            <a:chExt cx="628545" cy="739740"/>
          </a:xfrm>
        </p:grpSpPr>
        <p:sp>
          <p:nvSpPr>
            <p:cNvPr id="175" name="Vrije vorm: vorm 174">
              <a:extLst>
                <a:ext uri="{FF2B5EF4-FFF2-40B4-BE49-F238E27FC236}">
                  <a16:creationId xmlns:a16="http://schemas.microsoft.com/office/drawing/2014/main" id="{220C8083-1C99-E561-9142-D62E1F150465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175">
              <a:extLst>
                <a:ext uri="{FF2B5EF4-FFF2-40B4-BE49-F238E27FC236}">
                  <a16:creationId xmlns:a16="http://schemas.microsoft.com/office/drawing/2014/main" id="{1BCDD582-4377-E5D2-058A-D22A4AA1189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176">
              <a:extLst>
                <a:ext uri="{FF2B5EF4-FFF2-40B4-BE49-F238E27FC236}">
                  <a16:creationId xmlns:a16="http://schemas.microsoft.com/office/drawing/2014/main" id="{09300669-0099-8E5B-206E-28044812ADDE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177">
              <a:extLst>
                <a:ext uri="{FF2B5EF4-FFF2-40B4-BE49-F238E27FC236}">
                  <a16:creationId xmlns:a16="http://schemas.microsoft.com/office/drawing/2014/main" id="{60F5F9FB-94F8-5476-0C1A-0061C2E58237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9" name="Graphic 129">
            <a:extLst>
              <a:ext uri="{FF2B5EF4-FFF2-40B4-BE49-F238E27FC236}">
                <a16:creationId xmlns:a16="http://schemas.microsoft.com/office/drawing/2014/main" id="{60CF836C-A046-3AE2-A663-968BC508DB37}"/>
              </a:ext>
            </a:extLst>
          </p:cNvPr>
          <p:cNvGrpSpPr/>
          <p:nvPr userDrawn="1"/>
        </p:nvGrpSpPr>
        <p:grpSpPr>
          <a:xfrm rot="3314933">
            <a:off x="7122283" y="2950996"/>
            <a:ext cx="580370" cy="802206"/>
            <a:chOff x="6321784" y="1988245"/>
            <a:chExt cx="428257" cy="591954"/>
          </a:xfrm>
        </p:grpSpPr>
        <p:sp>
          <p:nvSpPr>
            <p:cNvPr id="180" name="Vrije vorm: vorm 179">
              <a:extLst>
                <a:ext uri="{FF2B5EF4-FFF2-40B4-BE49-F238E27FC236}">
                  <a16:creationId xmlns:a16="http://schemas.microsoft.com/office/drawing/2014/main" id="{53B71650-ACCC-116D-1130-3A03631302C7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2" name="Vrije vorm: vorm 211">
              <a:extLst>
                <a:ext uri="{FF2B5EF4-FFF2-40B4-BE49-F238E27FC236}">
                  <a16:creationId xmlns:a16="http://schemas.microsoft.com/office/drawing/2014/main" id="{897AAE68-0A6B-868D-88F2-BC9A468750EC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" name="Vrije vorm: vorm 212">
              <a:extLst>
                <a:ext uri="{FF2B5EF4-FFF2-40B4-BE49-F238E27FC236}">
                  <a16:creationId xmlns:a16="http://schemas.microsoft.com/office/drawing/2014/main" id="{55C107DF-AEB7-E23B-F005-158B45124D21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4" name="Vrije vorm: vorm 213">
              <a:extLst>
                <a:ext uri="{FF2B5EF4-FFF2-40B4-BE49-F238E27FC236}">
                  <a16:creationId xmlns:a16="http://schemas.microsoft.com/office/drawing/2014/main" id="{71447806-1FA3-92E0-9459-6D711D67EF34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7" name="Vrije vorm: vorm 216">
              <a:extLst>
                <a:ext uri="{FF2B5EF4-FFF2-40B4-BE49-F238E27FC236}">
                  <a16:creationId xmlns:a16="http://schemas.microsoft.com/office/drawing/2014/main" id="{343471EF-8714-F161-9EF4-1B473688376E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217">
              <a:extLst>
                <a:ext uri="{FF2B5EF4-FFF2-40B4-BE49-F238E27FC236}">
                  <a16:creationId xmlns:a16="http://schemas.microsoft.com/office/drawing/2014/main" id="{4AF01A91-79FD-13D4-B493-9F176DAF45C2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5EFF1932-381A-CE53-DC05-23A51094F32C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5" name="Rechthoek 4">
            <a:extLst>
              <a:ext uri="{FF2B5EF4-FFF2-40B4-BE49-F238E27FC236}">
                <a16:creationId xmlns:a16="http://schemas.microsoft.com/office/drawing/2014/main" id="{8CB4F4A8-6424-E859-3A97-19588C22609C}"/>
              </a:ext>
            </a:extLst>
          </p:cNvPr>
          <p:cNvSpPr/>
          <p:nvPr userDrawn="1"/>
        </p:nvSpPr>
        <p:spPr>
          <a:xfrm>
            <a:off x="2294590" y="2052789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91A16A1E-A4DA-39F9-AD0F-D718A0671F1F}"/>
              </a:ext>
            </a:extLst>
          </p:cNvPr>
          <p:cNvSpPr/>
          <p:nvPr userDrawn="1"/>
        </p:nvSpPr>
        <p:spPr>
          <a:xfrm>
            <a:off x="2294590" y="3586770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9B88670-1A5B-35CB-1351-11606680BC17}"/>
              </a:ext>
            </a:extLst>
          </p:cNvPr>
          <p:cNvSpPr/>
          <p:nvPr userDrawn="1"/>
        </p:nvSpPr>
        <p:spPr>
          <a:xfrm>
            <a:off x="6457096" y="2095747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3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AFBD3362-A125-5240-BE3A-3959867D3074}"/>
              </a:ext>
            </a:extLst>
          </p:cNvPr>
          <p:cNvSpPr/>
          <p:nvPr userDrawn="1"/>
        </p:nvSpPr>
        <p:spPr>
          <a:xfrm>
            <a:off x="6457096" y="4177103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4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D8EA48CC-5F2D-1072-1104-0D1700E29295}"/>
              </a:ext>
            </a:extLst>
          </p:cNvPr>
          <p:cNvSpPr/>
          <p:nvPr userDrawn="1"/>
        </p:nvSpPr>
        <p:spPr>
          <a:xfrm>
            <a:off x="9696994" y="2748780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5</a:t>
            </a: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B1A7BF90-76A8-234E-4ADB-2C821CA95A2A}"/>
              </a:ext>
            </a:extLst>
          </p:cNvPr>
          <p:cNvSpPr/>
          <p:nvPr userDrawn="1"/>
        </p:nvSpPr>
        <p:spPr>
          <a:xfrm>
            <a:off x="2999018" y="5796455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5 onderstaande verborgen slides. Deze komen automatisch op deze pagina terecht.</a:t>
            </a:r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F4006305-0872-BDBF-7D22-405468047E47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92744" y="4391126"/>
            <a:ext cx="2629179" cy="1982115"/>
          </a:xfrm>
          <a:prstGeom prst="rect">
            <a:avLst/>
          </a:prstGeom>
        </p:spPr>
      </p:pic>
      <p:sp>
        <p:nvSpPr>
          <p:cNvPr id="25" name="Rechthoek 24">
            <a:extLst>
              <a:ext uri="{FF2B5EF4-FFF2-40B4-BE49-F238E27FC236}">
                <a16:creationId xmlns:a16="http://schemas.microsoft.com/office/drawing/2014/main" id="{20DDF191-A85C-220A-25A1-102A2AEE7024}"/>
              </a:ext>
            </a:extLst>
          </p:cNvPr>
          <p:cNvSpPr/>
          <p:nvPr userDrawn="1"/>
        </p:nvSpPr>
        <p:spPr>
          <a:xfrm>
            <a:off x="0" y="7099273"/>
            <a:ext cx="12192000" cy="686712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ep 30">
            <a:extLst>
              <a:ext uri="{FF2B5EF4-FFF2-40B4-BE49-F238E27FC236}">
                <a16:creationId xmlns:a16="http://schemas.microsoft.com/office/drawing/2014/main" id="{D57B7A07-9778-1A79-F42B-33278606A3A4}"/>
              </a:ext>
            </a:extLst>
          </p:cNvPr>
          <p:cNvGrpSpPr/>
          <p:nvPr userDrawn="1"/>
        </p:nvGrpSpPr>
        <p:grpSpPr>
          <a:xfrm>
            <a:off x="10057930" y="49810"/>
            <a:ext cx="2266683" cy="2255234"/>
            <a:chOff x="10057930" y="49810"/>
            <a:chExt cx="2266683" cy="2255234"/>
          </a:xfrm>
        </p:grpSpPr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8A12C4C3-3DE4-4D80-8093-0BB89308B3B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10726593" y="49810"/>
              <a:ext cx="1598020" cy="2255234"/>
            </a:xfrm>
            <a:prstGeom prst="rect">
              <a:avLst/>
            </a:prstGeom>
          </p:spPr>
        </p:pic>
        <p:pic>
          <p:nvPicPr>
            <p:cNvPr id="29" name="Graphic 28">
              <a:extLst>
                <a:ext uri="{FF2B5EF4-FFF2-40B4-BE49-F238E27FC236}">
                  <a16:creationId xmlns:a16="http://schemas.microsoft.com/office/drawing/2014/main" id="{F11CC681-AEBC-D4C9-8F85-11305780020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 rot="20312577">
              <a:off x="10057930" y="367123"/>
              <a:ext cx="957951" cy="1818276"/>
            </a:xfrm>
            <a:prstGeom prst="rect">
              <a:avLst/>
            </a:prstGeom>
          </p:spPr>
        </p:pic>
      </p:grpSp>
      <p:sp>
        <p:nvSpPr>
          <p:cNvPr id="32" name="Ovaal 31">
            <a:extLst>
              <a:ext uri="{FF2B5EF4-FFF2-40B4-BE49-F238E27FC236}">
                <a16:creationId xmlns:a16="http://schemas.microsoft.com/office/drawing/2014/main" id="{5D93E615-481F-4945-CC61-AA6CC2B7B5D3}"/>
              </a:ext>
            </a:extLst>
          </p:cNvPr>
          <p:cNvSpPr/>
          <p:nvPr userDrawn="1"/>
        </p:nvSpPr>
        <p:spPr>
          <a:xfrm>
            <a:off x="222100" y="4230669"/>
            <a:ext cx="613928" cy="572643"/>
          </a:xfrm>
          <a:prstGeom prst="ellipse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222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9" dur="1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7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18" presetClass="entr" presetSubtype="9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4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7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decel="100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7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8" presetClass="entr" presetSubtype="9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30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7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18" presetClass="entr" presetSubtype="1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4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7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18" presetClass="entr" presetSubtype="12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50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8" presetClass="entr" presetSubtype="3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decel="100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7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18" presetClass="entr" presetSubtype="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500"/>
                                            <p:tgtEl>
                                              <p:spTgt spid="1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8" presetClass="entr" presetSubtype="1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6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8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9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0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2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3" presetID="32" presetClass="emph" presetSubtype="0" repeatCount="indefinite" fill="hold" nodeType="withEffect">
                                      <p:stCondLst>
                                        <p:cond delay="106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4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6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8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32" presetClass="emph" presetSubtype="0" repeatCount="indefinite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5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6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7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8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9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0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1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2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3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4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5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6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1" presetID="35" presetClass="path" presetSubtype="0" accel="20000" decel="8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1.85185E-6 L -1.92487 1.85185E-6 " pathEditMode="relative" rAng="0" ptsTypes="AA">
                                          <p:cBhvr>
                                            <p:cTn id="122" dur="5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9625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3" presetID="2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7" presetID="6" presetClass="emph" presetSubtype="0" fill="hold" nodeType="withEffect" p14:presetBounceEnd="99000">
                                      <p:stCondLst>
                                        <p:cond delay="1500"/>
                                      </p:stCondLst>
                                      <p:childTnLst>
                                        <p:animScale p14:bounceEnd="99000">
                                          <p:cBhvr>
                                            <p:cTn id="128" dur="100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9" presetID="6" presetClass="emp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0" dur="2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1" presetID="42" presetClass="path" presetSubtype="0" accel="50000" decel="5000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0 3.7037E-7 L 0 -1.05139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256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10" presetClass="entr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0" presetClass="exit" presetSubtype="0" fill="hold" grpId="2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9" presetID="2" presetClass="entr" presetSubtype="1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32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47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48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9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0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51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2" presetID="31" presetClass="entr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4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25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10" presetClass="exit" presetSubtype="0" fill="hold" grpId="2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5" grpId="0" animBg="1"/>
          <p:bldP spid="5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4" grpId="0" animBg="1"/>
          <p:bldP spid="4" grpId="1" animBg="1"/>
          <p:bldP spid="25" grpId="0" animBg="1"/>
          <p:bldP spid="25" grpId="1" animBg="1"/>
          <p:bldP spid="25" grpId="2" animBg="1"/>
          <p:bldP spid="32" grpId="1" animBg="1"/>
          <p:bldP spid="32" grpId="2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9" dur="1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7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18" presetClass="entr" presetSubtype="9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4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7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decel="100000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7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8" presetClass="entr" presetSubtype="9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30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7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18" presetClass="entr" presetSubtype="1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4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7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18" presetClass="entr" presetSubtype="12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50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8" presetClass="entr" presetSubtype="3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decel="100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7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18" presetClass="entr" presetSubtype="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500"/>
                                            <p:tgtEl>
                                              <p:spTgt spid="1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8" presetClass="entr" presetSubtype="12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6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8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9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0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1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2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3" presetID="32" presetClass="emph" presetSubtype="0" repeatCount="indefinite" fill="hold" nodeType="withEffect">
                                      <p:stCondLst>
                                        <p:cond delay="106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4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5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6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7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8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32" presetClass="emph" presetSubtype="0" repeatCount="indefinite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0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1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2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3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4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5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6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7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8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9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0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1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2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3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4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5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6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1" presetID="35" presetClass="path" presetSubtype="0" accel="20000" decel="8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1.85185E-6 L -1.92487 1.85185E-6 " pathEditMode="relative" rAng="0" ptsTypes="AA">
                                          <p:cBhvr>
                                            <p:cTn id="122" dur="5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9625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3" presetID="2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2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7" presetID="6" presetClass="emph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28" dur="100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9" presetID="6" presetClass="emph" presetSubtype="0" accel="50000" decel="50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0" dur="2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1" presetID="42" presetClass="path" presetSubtype="0" accel="50000" decel="50000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0 3.7037E-7 L 0 -1.05139 " pathEditMode="relative" rAng="0" ptsTypes="AA">
                                          <p:cBhvr>
                                            <p:cTn id="132" dur="1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5256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3" presetID="10" presetClass="entr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0" presetClass="exit" presetSubtype="0" fill="hold" grpId="2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9" presetID="2" presetClass="entr" presetSubtype="1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32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47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48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9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0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51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2" presetID="31" presetClass="entr" presetSubtype="0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4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5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25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10" presetClass="exit" presetSubtype="0" fill="hold" grpId="2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5" grpId="0" animBg="1"/>
          <p:bldP spid="5" grpId="1" animBg="1"/>
          <p:bldP spid="7" grpId="0" animBg="1"/>
          <p:bldP spid="7" grpId="1" animBg="1"/>
          <p:bldP spid="8" grpId="0" animBg="1"/>
          <p:bldP spid="8" grpId="1" animBg="1"/>
          <p:bldP spid="9" grpId="0" animBg="1"/>
          <p:bldP spid="9" grpId="1" animBg="1"/>
          <p:bldP spid="13" grpId="0" animBg="1"/>
          <p:bldP spid="13" grpId="1" animBg="1"/>
          <p:bldP spid="4" grpId="0" animBg="1"/>
          <p:bldP spid="4" grpId="1" animBg="1"/>
          <p:bldP spid="25" grpId="0" animBg="1"/>
          <p:bldP spid="25" grpId="1" animBg="1"/>
          <p:bldP spid="25" grpId="2" animBg="1"/>
          <p:bldP spid="32" grpId="1" animBg="1"/>
          <p:bldP spid="32" grpId="2" animBg="1"/>
        </p:bldLst>
      </p:timing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EFB0243F-599D-DCC0-6CA4-4A2F8E8212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53218"/>
            <a:ext cx="12192000" cy="6351564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93" b="-409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53218"/>
            <a:ext cx="12192000" cy="6351564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DC835B7-0ED3-59A8-B9A4-5A746F490A55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0226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254AA042-8FCE-738C-8307-DD36D1E57A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67329" y="0"/>
            <a:ext cx="925734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2068" t="-27120" r="-52068" b="-27120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67329" y="0"/>
            <a:ext cx="925734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51C50910-8D9D-F6CD-4CBD-E865497B1630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1549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EE43E143-46C5-C020-0250-B0927D9BFA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21643" y="0"/>
            <a:ext cx="594871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0043" t="-37576" r="-70043" b="-1725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afbeelding 7">
            <a:extLst>
              <a:ext uri="{FF2B5EF4-FFF2-40B4-BE49-F238E27FC236}">
                <a16:creationId xmlns:a16="http://schemas.microsoft.com/office/drawing/2014/main" id="{DEE33FFB-71A6-BF3A-293B-98949ABBC4B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121643" y="0"/>
            <a:ext cx="594871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69953C5D-2FA5-4FA5-1C7F-129F2368FFC4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2871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7012A330-1460-A3E2-7B5D-C44ADAFE33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16618" y="0"/>
            <a:ext cx="495876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6984" t="-35493" r="-86984" b="-11789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16618" y="0"/>
            <a:ext cx="495876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1C92D78C-09F8-0ED6-BE01-EBCD61114DA1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0644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624AD49-CFD7-925E-8673-D9885082F2E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96981" y="0"/>
            <a:ext cx="4598038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96468" t="-34229" r="-96468" b="-11795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96981" y="0"/>
            <a:ext cx="4598038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9BEA768E-51E1-D661-3242-2AC2A63A1FA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5711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hoek 19">
            <a:extLst>
              <a:ext uri="{FF2B5EF4-FFF2-40B4-BE49-F238E27FC236}">
                <a16:creationId xmlns:a16="http://schemas.microsoft.com/office/drawing/2014/main" id="{EAA201FF-B8CB-69BB-BE77-23AC7B1C22D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950FB4D-FFF2-72FE-6A8E-F163E03DAC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125307" y="4315878"/>
            <a:ext cx="3219447" cy="3219447"/>
          </a:xfrm>
          <a:prstGeom prst="rect">
            <a:avLst/>
          </a:prstGeom>
        </p:spPr>
      </p:pic>
      <p:grpSp>
        <p:nvGrpSpPr>
          <p:cNvPr id="19" name="Groep 18">
            <a:extLst>
              <a:ext uri="{FF2B5EF4-FFF2-40B4-BE49-F238E27FC236}">
                <a16:creationId xmlns:a16="http://schemas.microsoft.com/office/drawing/2014/main" id="{A3A46F85-6D3C-A803-9842-28904A8F8F73}"/>
              </a:ext>
            </a:extLst>
          </p:cNvPr>
          <p:cNvGrpSpPr/>
          <p:nvPr userDrawn="1"/>
        </p:nvGrpSpPr>
        <p:grpSpPr>
          <a:xfrm>
            <a:off x="-1447801" y="3841259"/>
            <a:ext cx="15087602" cy="3853640"/>
            <a:chOff x="2414587" y="6386902"/>
            <a:chExt cx="7362825" cy="1880597"/>
          </a:xfrm>
        </p:grpSpPr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10403E03-F1F7-C427-2AA3-0D9321EBFC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167062" y="6386902"/>
              <a:ext cx="5857875" cy="1704975"/>
            </a:xfrm>
            <a:prstGeom prst="rect">
              <a:avLst/>
            </a:prstGeom>
          </p:spPr>
        </p:pic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0D3FC781-7E76-F3C6-EB17-FAE19B5BF31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667000" y="6405231"/>
              <a:ext cx="6858000" cy="1781175"/>
            </a:xfrm>
            <a:prstGeom prst="rect">
              <a:avLst/>
            </a:prstGeom>
          </p:spPr>
        </p:pic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906C4215-4ABD-5C24-7C64-6B929F8E96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414587" y="6552999"/>
              <a:ext cx="7362825" cy="1714500"/>
            </a:xfrm>
            <a:prstGeom prst="rect">
              <a:avLst/>
            </a:prstGeom>
          </p:spPr>
        </p:pic>
      </p:grpSp>
      <p:pic>
        <p:nvPicPr>
          <p:cNvPr id="24" name="Graphic 23">
            <a:extLst>
              <a:ext uri="{FF2B5EF4-FFF2-40B4-BE49-F238E27FC236}">
                <a16:creationId xmlns:a16="http://schemas.microsoft.com/office/drawing/2014/main" id="{135BF5C5-13B6-9EB9-BE5F-765F9ABAA4A6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058663" y="261994"/>
            <a:ext cx="3181383" cy="500538"/>
          </a:xfrm>
          <a:prstGeom prst="rect">
            <a:avLst/>
          </a:prstGeom>
        </p:spPr>
      </p:pic>
      <p:sp>
        <p:nvSpPr>
          <p:cNvPr id="30" name="Rechthoek: afgeronde hoeken 29">
            <a:extLst>
              <a:ext uri="{FF2B5EF4-FFF2-40B4-BE49-F238E27FC236}">
                <a16:creationId xmlns:a16="http://schemas.microsoft.com/office/drawing/2014/main" id="{0A347C95-74A1-D104-3DE9-A543352D6E8A}"/>
              </a:ext>
            </a:extLst>
          </p:cNvPr>
          <p:cNvSpPr/>
          <p:nvPr userDrawn="1"/>
        </p:nvSpPr>
        <p:spPr>
          <a:xfrm>
            <a:off x="-753482" y="5743482"/>
            <a:ext cx="5134568" cy="200692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3FCFE01D-8868-D840-45F0-92D44FC91A1F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49377" y="1680088"/>
            <a:ext cx="3671034" cy="548762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33904" y="653391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84" name="Groep 183">
            <a:extLst>
              <a:ext uri="{FF2B5EF4-FFF2-40B4-BE49-F238E27FC236}">
                <a16:creationId xmlns:a16="http://schemas.microsoft.com/office/drawing/2014/main" id="{BED37BB8-3AD6-8357-00C0-A9D8B987B395}"/>
              </a:ext>
            </a:extLst>
          </p:cNvPr>
          <p:cNvGrpSpPr/>
          <p:nvPr userDrawn="1"/>
        </p:nvGrpSpPr>
        <p:grpSpPr>
          <a:xfrm>
            <a:off x="-129142" y="1118915"/>
            <a:ext cx="8329910" cy="4726282"/>
            <a:chOff x="-142659" y="1041797"/>
            <a:chExt cx="8329910" cy="472628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82" name="Diazoom 181">
                  <a:extLst>
                    <a:ext uri="{FF2B5EF4-FFF2-40B4-BE49-F238E27FC236}">
                      <a16:creationId xmlns:a16="http://schemas.microsoft.com/office/drawing/2014/main" id="{8A044D83-1904-692E-FAAF-693D75C5FF5D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947301125"/>
                    </p:ext>
                  </p:extLst>
                </p:nvPr>
              </p:nvGraphicFramePr>
              <p:xfrm>
                <a:off x="-142659" y="1054907"/>
                <a:ext cx="8329910" cy="4685574"/>
              </p:xfrm>
              <a:graphic>
                <a:graphicData uri="http://schemas.microsoft.com/office/powerpoint/2016/slidezoom">
                  <pslz:sldZm>
                    <pslz:sldZmObj sldId="279" cId="1903334995">
                      <pslz:zmPr id="{BB70D2D5-9832-403D-85C1-F42A049ED79B}" returnToParent="0" transitionDur="1000" showBg="0">
                        <p166:blipFill xmlns:p166="http://schemas.microsoft.com/office/powerpoint/2016/6/main">
                          <a:blip r:embed="rId14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329910" cy="468557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82" name="Diazoom 181">
                  <a:hlinkClick r:id="rId15" action="ppaction://hlinksldjump"/>
                  <a:extLst>
                    <a:ext uri="{FF2B5EF4-FFF2-40B4-BE49-F238E27FC236}">
                      <a16:creationId xmlns:a16="http://schemas.microsoft.com/office/drawing/2014/main" id="{8A044D83-1904-692E-FAAF-693D75C5FF5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-129142" y="1054907"/>
                  <a:ext cx="8329910" cy="468557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79" name="Rechthoek 178">
              <a:extLst>
                <a:ext uri="{FF2B5EF4-FFF2-40B4-BE49-F238E27FC236}">
                  <a16:creationId xmlns:a16="http://schemas.microsoft.com/office/drawing/2014/main" id="{BB42DE84-285C-4844-93C2-A869909834E2}"/>
                </a:ext>
              </a:extLst>
            </p:cNvPr>
            <p:cNvSpPr/>
            <p:nvPr userDrawn="1"/>
          </p:nvSpPr>
          <p:spPr>
            <a:xfrm>
              <a:off x="2368797" y="1041797"/>
              <a:ext cx="3316113" cy="4726282"/>
            </a:xfrm>
            <a:custGeom>
              <a:avLst/>
              <a:gdLst>
                <a:gd name="connsiteX0" fmla="*/ 0 w 3293990"/>
                <a:gd name="connsiteY0" fmla="*/ 0 h 4655156"/>
                <a:gd name="connsiteX1" fmla="*/ 3293990 w 3293990"/>
                <a:gd name="connsiteY1" fmla="*/ 0 h 4655156"/>
                <a:gd name="connsiteX2" fmla="*/ 3293990 w 3293990"/>
                <a:gd name="connsiteY2" fmla="*/ 4655156 h 4655156"/>
                <a:gd name="connsiteX3" fmla="*/ 0 w 3293990"/>
                <a:gd name="connsiteY3" fmla="*/ 4655156 h 4655156"/>
                <a:gd name="connsiteX4" fmla="*/ 0 w 3293990"/>
                <a:gd name="connsiteY4" fmla="*/ 0 h 4655156"/>
                <a:gd name="connsiteX0" fmla="*/ 0 w 3293990"/>
                <a:gd name="connsiteY0" fmla="*/ 42606 h 4697762"/>
                <a:gd name="connsiteX1" fmla="*/ 3293990 w 3293990"/>
                <a:gd name="connsiteY1" fmla="*/ 42606 h 4697762"/>
                <a:gd name="connsiteX2" fmla="*/ 3293990 w 3293990"/>
                <a:gd name="connsiteY2" fmla="*/ 4697762 h 4697762"/>
                <a:gd name="connsiteX3" fmla="*/ 0 w 3293990"/>
                <a:gd name="connsiteY3" fmla="*/ 4697762 h 4697762"/>
                <a:gd name="connsiteX4" fmla="*/ 0 w 3293990"/>
                <a:gd name="connsiteY4" fmla="*/ 42606 h 4697762"/>
                <a:gd name="connsiteX0" fmla="*/ 0 w 3316113"/>
                <a:gd name="connsiteY0" fmla="*/ 42606 h 4697762"/>
                <a:gd name="connsiteX1" fmla="*/ 3293990 w 3316113"/>
                <a:gd name="connsiteY1" fmla="*/ 42606 h 4697762"/>
                <a:gd name="connsiteX2" fmla="*/ 3316113 w 3316113"/>
                <a:gd name="connsiteY2" fmla="*/ 4609272 h 4697762"/>
                <a:gd name="connsiteX3" fmla="*/ 0 w 3316113"/>
                <a:gd name="connsiteY3" fmla="*/ 4697762 h 4697762"/>
                <a:gd name="connsiteX4" fmla="*/ 0 w 3316113"/>
                <a:gd name="connsiteY4" fmla="*/ 42606 h 4697762"/>
                <a:gd name="connsiteX0" fmla="*/ 0 w 3316113"/>
                <a:gd name="connsiteY0" fmla="*/ 42606 h 4718421"/>
                <a:gd name="connsiteX1" fmla="*/ 3293990 w 3316113"/>
                <a:gd name="connsiteY1" fmla="*/ 42606 h 4718421"/>
                <a:gd name="connsiteX2" fmla="*/ 3316113 w 3316113"/>
                <a:gd name="connsiteY2" fmla="*/ 4609272 h 4718421"/>
                <a:gd name="connsiteX3" fmla="*/ 0 w 3316113"/>
                <a:gd name="connsiteY3" fmla="*/ 4697762 h 4718421"/>
                <a:gd name="connsiteX4" fmla="*/ 0 w 3316113"/>
                <a:gd name="connsiteY4" fmla="*/ 42606 h 4718421"/>
                <a:gd name="connsiteX0" fmla="*/ 0 w 3316113"/>
                <a:gd name="connsiteY0" fmla="*/ 42606 h 4747870"/>
                <a:gd name="connsiteX1" fmla="*/ 3293990 w 3316113"/>
                <a:gd name="connsiteY1" fmla="*/ 42606 h 4747870"/>
                <a:gd name="connsiteX2" fmla="*/ 3316113 w 3316113"/>
                <a:gd name="connsiteY2" fmla="*/ 4609272 h 4747870"/>
                <a:gd name="connsiteX3" fmla="*/ 0 w 3316113"/>
                <a:gd name="connsiteY3" fmla="*/ 4697762 h 4747870"/>
                <a:gd name="connsiteX4" fmla="*/ 0 w 3316113"/>
                <a:gd name="connsiteY4" fmla="*/ 42606 h 4747870"/>
                <a:gd name="connsiteX0" fmla="*/ 0 w 3316113"/>
                <a:gd name="connsiteY0" fmla="*/ 42606 h 4775254"/>
                <a:gd name="connsiteX1" fmla="*/ 3293990 w 3316113"/>
                <a:gd name="connsiteY1" fmla="*/ 42606 h 4775254"/>
                <a:gd name="connsiteX2" fmla="*/ 3316113 w 3316113"/>
                <a:gd name="connsiteY2" fmla="*/ 4660891 h 4775254"/>
                <a:gd name="connsiteX3" fmla="*/ 0 w 3316113"/>
                <a:gd name="connsiteY3" fmla="*/ 4697762 h 4775254"/>
                <a:gd name="connsiteX4" fmla="*/ 0 w 3316113"/>
                <a:gd name="connsiteY4" fmla="*/ 42606 h 4775254"/>
                <a:gd name="connsiteX0" fmla="*/ 0 w 3316113"/>
                <a:gd name="connsiteY0" fmla="*/ 42606 h 4742959"/>
                <a:gd name="connsiteX1" fmla="*/ 3293990 w 3316113"/>
                <a:gd name="connsiteY1" fmla="*/ 42606 h 4742959"/>
                <a:gd name="connsiteX2" fmla="*/ 3316113 w 3316113"/>
                <a:gd name="connsiteY2" fmla="*/ 4660891 h 4742959"/>
                <a:gd name="connsiteX3" fmla="*/ 0 w 3316113"/>
                <a:gd name="connsiteY3" fmla="*/ 4697762 h 4742959"/>
                <a:gd name="connsiteX4" fmla="*/ 0 w 3316113"/>
                <a:gd name="connsiteY4" fmla="*/ 42606 h 4742959"/>
                <a:gd name="connsiteX0" fmla="*/ 0 w 3316113"/>
                <a:gd name="connsiteY0" fmla="*/ 42606 h 4737699"/>
                <a:gd name="connsiteX1" fmla="*/ 3293990 w 3316113"/>
                <a:gd name="connsiteY1" fmla="*/ 42606 h 4737699"/>
                <a:gd name="connsiteX2" fmla="*/ 3316113 w 3316113"/>
                <a:gd name="connsiteY2" fmla="*/ 4660891 h 4737699"/>
                <a:gd name="connsiteX3" fmla="*/ 0 w 3316113"/>
                <a:gd name="connsiteY3" fmla="*/ 4697762 h 4737699"/>
                <a:gd name="connsiteX4" fmla="*/ 0 w 3316113"/>
                <a:gd name="connsiteY4" fmla="*/ 42606 h 4737699"/>
                <a:gd name="connsiteX0" fmla="*/ 0 w 3316113"/>
                <a:gd name="connsiteY0" fmla="*/ 42606 h 4726282"/>
                <a:gd name="connsiteX1" fmla="*/ 3293990 w 3316113"/>
                <a:gd name="connsiteY1" fmla="*/ 42606 h 4726282"/>
                <a:gd name="connsiteX2" fmla="*/ 3316113 w 3316113"/>
                <a:gd name="connsiteY2" fmla="*/ 4660891 h 4726282"/>
                <a:gd name="connsiteX3" fmla="*/ 0 w 3316113"/>
                <a:gd name="connsiteY3" fmla="*/ 4697762 h 4726282"/>
                <a:gd name="connsiteX4" fmla="*/ 0 w 3316113"/>
                <a:gd name="connsiteY4" fmla="*/ 42606 h 4726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6113" h="4726282">
                  <a:moveTo>
                    <a:pt x="0" y="42606"/>
                  </a:moveTo>
                  <a:cubicBezTo>
                    <a:pt x="1097997" y="42606"/>
                    <a:pt x="2350851" y="-53258"/>
                    <a:pt x="3293990" y="42606"/>
                  </a:cubicBezTo>
                  <a:lnTo>
                    <a:pt x="3316113" y="4660891"/>
                  </a:lnTo>
                  <a:cubicBezTo>
                    <a:pt x="1657679" y="4727260"/>
                    <a:pt x="1090622" y="4749382"/>
                    <a:pt x="0" y="4697762"/>
                  </a:cubicBezTo>
                  <a:lnTo>
                    <a:pt x="0" y="4260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85" name="Groep 184">
            <a:extLst>
              <a:ext uri="{FF2B5EF4-FFF2-40B4-BE49-F238E27FC236}">
                <a16:creationId xmlns:a16="http://schemas.microsoft.com/office/drawing/2014/main" id="{5E515215-7B21-7527-5F23-EFD7690068CB}"/>
              </a:ext>
            </a:extLst>
          </p:cNvPr>
          <p:cNvGrpSpPr/>
          <p:nvPr userDrawn="1"/>
        </p:nvGrpSpPr>
        <p:grpSpPr>
          <a:xfrm>
            <a:off x="4136268" y="1151745"/>
            <a:ext cx="8285812" cy="4740311"/>
            <a:chOff x="4049369" y="1074627"/>
            <a:chExt cx="8285812" cy="4740311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83" name="Diazoom 182">
                  <a:extLst>
                    <a:ext uri="{FF2B5EF4-FFF2-40B4-BE49-F238E27FC236}">
                      <a16:creationId xmlns:a16="http://schemas.microsoft.com/office/drawing/2014/main" id="{A219C6F4-A441-835A-01BE-7088FF7C1CE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451556453"/>
                    </p:ext>
                  </p:extLst>
                </p:nvPr>
              </p:nvGraphicFramePr>
              <p:xfrm>
                <a:off x="4049369" y="1117518"/>
                <a:ext cx="8285812" cy="4660769"/>
              </p:xfrm>
              <a:graphic>
                <a:graphicData uri="http://schemas.microsoft.com/office/powerpoint/2016/slidezoom">
                  <pslz:sldZm>
                    <pslz:sldZmObj sldId="280" cId="3992427131">
                      <pslz:zmPr id="{CAB5A238-3F35-4941-A140-04FAB0A870F8}" returnToParent="0" transitionDur="1000" showBg="0">
                        <p166:blipFill xmlns:p166="http://schemas.microsoft.com/office/powerpoint/2016/6/main">
                          <a:blip r:embed="rId17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285812" cy="466076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83" name="Diazoom 182">
                  <a:hlinkClick r:id="rId18" action="ppaction://hlinksldjump"/>
                  <a:extLst>
                    <a:ext uri="{FF2B5EF4-FFF2-40B4-BE49-F238E27FC236}">
                      <a16:creationId xmlns:a16="http://schemas.microsoft.com/office/drawing/2014/main" id="{A219C6F4-A441-835A-01BE-7088FF7C1CE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4136268" y="1194636"/>
                  <a:ext cx="8285812" cy="466076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80" name="Rechthoek 179">
              <a:extLst>
                <a:ext uri="{FF2B5EF4-FFF2-40B4-BE49-F238E27FC236}">
                  <a16:creationId xmlns:a16="http://schemas.microsoft.com/office/drawing/2014/main" id="{C503A5A7-E9DD-EDFC-2769-7FD6C6304C58}"/>
                </a:ext>
              </a:extLst>
            </p:cNvPr>
            <p:cNvSpPr/>
            <p:nvPr userDrawn="1"/>
          </p:nvSpPr>
          <p:spPr>
            <a:xfrm>
              <a:off x="6518069" y="1074627"/>
              <a:ext cx="3351568" cy="4740311"/>
            </a:xfrm>
            <a:custGeom>
              <a:avLst/>
              <a:gdLst>
                <a:gd name="connsiteX0" fmla="*/ 0 w 3314697"/>
                <a:gd name="connsiteY0" fmla="*/ 0 h 4655156"/>
                <a:gd name="connsiteX1" fmla="*/ 3314697 w 3314697"/>
                <a:gd name="connsiteY1" fmla="*/ 0 h 4655156"/>
                <a:gd name="connsiteX2" fmla="*/ 3314697 w 3314697"/>
                <a:gd name="connsiteY2" fmla="*/ 4655156 h 4655156"/>
                <a:gd name="connsiteX3" fmla="*/ 0 w 3314697"/>
                <a:gd name="connsiteY3" fmla="*/ 4655156 h 4655156"/>
                <a:gd name="connsiteX4" fmla="*/ 0 w 3314697"/>
                <a:gd name="connsiteY4" fmla="*/ 0 h 4655156"/>
                <a:gd name="connsiteX0" fmla="*/ 7374 w 3314697"/>
                <a:gd name="connsiteY0" fmla="*/ 88490 h 4655156"/>
                <a:gd name="connsiteX1" fmla="*/ 3314697 w 3314697"/>
                <a:gd name="connsiteY1" fmla="*/ 0 h 4655156"/>
                <a:gd name="connsiteX2" fmla="*/ 3314697 w 3314697"/>
                <a:gd name="connsiteY2" fmla="*/ 4655156 h 4655156"/>
                <a:gd name="connsiteX3" fmla="*/ 0 w 3314697"/>
                <a:gd name="connsiteY3" fmla="*/ 4655156 h 4655156"/>
                <a:gd name="connsiteX4" fmla="*/ 7374 w 3314697"/>
                <a:gd name="connsiteY4" fmla="*/ 88490 h 4655156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736212"/>
                <a:gd name="connsiteX1" fmla="*/ 3314697 w 3314697"/>
                <a:gd name="connsiteY1" fmla="*/ 5676 h 4736212"/>
                <a:gd name="connsiteX2" fmla="*/ 3314697 w 3314697"/>
                <a:gd name="connsiteY2" fmla="*/ 4660832 h 4736212"/>
                <a:gd name="connsiteX3" fmla="*/ 0 w 3314697"/>
                <a:gd name="connsiteY3" fmla="*/ 4660832 h 4736212"/>
                <a:gd name="connsiteX4" fmla="*/ 7374 w 3314697"/>
                <a:gd name="connsiteY4" fmla="*/ 94166 h 4736212"/>
                <a:gd name="connsiteX0" fmla="*/ 0 w 3351568"/>
                <a:gd name="connsiteY0" fmla="*/ 90891 h 4740311"/>
                <a:gd name="connsiteX1" fmla="*/ 3351568 w 3351568"/>
                <a:gd name="connsiteY1" fmla="*/ 9775 h 4740311"/>
                <a:gd name="connsiteX2" fmla="*/ 3351568 w 3351568"/>
                <a:gd name="connsiteY2" fmla="*/ 4664931 h 4740311"/>
                <a:gd name="connsiteX3" fmla="*/ 36871 w 3351568"/>
                <a:gd name="connsiteY3" fmla="*/ 4664931 h 4740311"/>
                <a:gd name="connsiteX4" fmla="*/ 0 w 3351568"/>
                <a:gd name="connsiteY4" fmla="*/ 90891 h 4740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51568" h="4740311">
                  <a:moveTo>
                    <a:pt x="0" y="90891"/>
                  </a:moveTo>
                  <a:cubicBezTo>
                    <a:pt x="969706" y="-71341"/>
                    <a:pt x="2249127" y="39272"/>
                    <a:pt x="3351568" y="9775"/>
                  </a:cubicBezTo>
                  <a:cubicBezTo>
                    <a:pt x="3248330" y="1613113"/>
                    <a:pt x="3167213" y="2803496"/>
                    <a:pt x="3351568" y="4664931"/>
                  </a:cubicBezTo>
                  <a:cubicBezTo>
                    <a:pt x="2246669" y="4664931"/>
                    <a:pt x="1385119" y="4834538"/>
                    <a:pt x="36871" y="4664931"/>
                  </a:cubicBezTo>
                  <a:lnTo>
                    <a:pt x="0" y="90891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02" name="Graphic 129">
            <a:extLst>
              <a:ext uri="{FF2B5EF4-FFF2-40B4-BE49-F238E27FC236}">
                <a16:creationId xmlns:a16="http://schemas.microsoft.com/office/drawing/2014/main" id="{4051084E-5704-E1D8-BB05-8DE66F21A2D7}"/>
              </a:ext>
            </a:extLst>
          </p:cNvPr>
          <p:cNvGrpSpPr/>
          <p:nvPr userDrawn="1"/>
        </p:nvGrpSpPr>
        <p:grpSpPr>
          <a:xfrm rot="11881542">
            <a:off x="6552344" y="861624"/>
            <a:ext cx="701315" cy="924715"/>
            <a:chOff x="2986379" y="2020005"/>
            <a:chExt cx="578017" cy="762141"/>
          </a:xfrm>
        </p:grpSpPr>
        <p:sp>
          <p:nvSpPr>
            <p:cNvPr id="203" name="Vrije vorm: vorm 202">
              <a:extLst>
                <a:ext uri="{FF2B5EF4-FFF2-40B4-BE49-F238E27FC236}">
                  <a16:creationId xmlns:a16="http://schemas.microsoft.com/office/drawing/2014/main" id="{61040C99-BBC6-E0A7-1CCC-B1B1A190A0E2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203">
              <a:extLst>
                <a:ext uri="{FF2B5EF4-FFF2-40B4-BE49-F238E27FC236}">
                  <a16:creationId xmlns:a16="http://schemas.microsoft.com/office/drawing/2014/main" id="{32168186-C79C-0210-35A3-B74F29B83FEB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204">
              <a:extLst>
                <a:ext uri="{FF2B5EF4-FFF2-40B4-BE49-F238E27FC236}">
                  <a16:creationId xmlns:a16="http://schemas.microsoft.com/office/drawing/2014/main" id="{F7A0B98D-5C90-3BC1-CC78-9E29E3AE5822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205">
              <a:extLst>
                <a:ext uri="{FF2B5EF4-FFF2-40B4-BE49-F238E27FC236}">
                  <a16:creationId xmlns:a16="http://schemas.microsoft.com/office/drawing/2014/main" id="{F31046A1-CB83-537C-B497-A0AE1A073AC8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07" name="Groep 206">
            <a:extLst>
              <a:ext uri="{FF2B5EF4-FFF2-40B4-BE49-F238E27FC236}">
                <a16:creationId xmlns:a16="http://schemas.microsoft.com/office/drawing/2014/main" id="{6AB08C82-CC7B-2A0E-47A4-A4F3F6E7DD75}"/>
              </a:ext>
            </a:extLst>
          </p:cNvPr>
          <p:cNvGrpSpPr/>
          <p:nvPr userDrawn="1"/>
        </p:nvGrpSpPr>
        <p:grpSpPr>
          <a:xfrm rot="4053574">
            <a:off x="8033918" y="5355802"/>
            <a:ext cx="677019" cy="775361"/>
            <a:chOff x="9219162" y="2641375"/>
            <a:chExt cx="677019" cy="775361"/>
          </a:xfrm>
        </p:grpSpPr>
        <p:sp>
          <p:nvSpPr>
            <p:cNvPr id="208" name="Vrije vorm: vorm 207">
              <a:extLst>
                <a:ext uri="{FF2B5EF4-FFF2-40B4-BE49-F238E27FC236}">
                  <a16:creationId xmlns:a16="http://schemas.microsoft.com/office/drawing/2014/main" id="{1AB091F6-0209-A208-5241-561C1A3ED836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208">
              <a:extLst>
                <a:ext uri="{FF2B5EF4-FFF2-40B4-BE49-F238E27FC236}">
                  <a16:creationId xmlns:a16="http://schemas.microsoft.com/office/drawing/2014/main" id="{153AA9E5-80FF-6C30-F814-E598FDF470DC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18" name="Graphic 129">
            <a:extLst>
              <a:ext uri="{FF2B5EF4-FFF2-40B4-BE49-F238E27FC236}">
                <a16:creationId xmlns:a16="http://schemas.microsoft.com/office/drawing/2014/main" id="{71D08F04-7DBD-73E0-F9AA-BA15362011B5}"/>
              </a:ext>
            </a:extLst>
          </p:cNvPr>
          <p:cNvGrpSpPr/>
          <p:nvPr userDrawn="1"/>
        </p:nvGrpSpPr>
        <p:grpSpPr>
          <a:xfrm rot="14400000">
            <a:off x="3638252" y="800550"/>
            <a:ext cx="591202" cy="838554"/>
            <a:chOff x="5357076" y="3359953"/>
            <a:chExt cx="543101" cy="770329"/>
          </a:xfrm>
        </p:grpSpPr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22380EE5-FB00-735C-A526-49C59B11BC6E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6" name="Vrije vorm: vorm 225">
              <a:extLst>
                <a:ext uri="{FF2B5EF4-FFF2-40B4-BE49-F238E27FC236}">
                  <a16:creationId xmlns:a16="http://schemas.microsoft.com/office/drawing/2014/main" id="{D9C048DF-C54E-DCE3-A2BA-2993E25EB0FD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27" name="Graphic 129">
            <a:extLst>
              <a:ext uri="{FF2B5EF4-FFF2-40B4-BE49-F238E27FC236}">
                <a16:creationId xmlns:a16="http://schemas.microsoft.com/office/drawing/2014/main" id="{E75C3674-F190-EE55-B28D-9F27DC9A5C6B}"/>
              </a:ext>
            </a:extLst>
          </p:cNvPr>
          <p:cNvGrpSpPr/>
          <p:nvPr userDrawn="1"/>
        </p:nvGrpSpPr>
        <p:grpSpPr>
          <a:xfrm rot="18956582">
            <a:off x="3724568" y="5378387"/>
            <a:ext cx="644922" cy="759014"/>
            <a:chOff x="8327047" y="3706463"/>
            <a:chExt cx="628545" cy="739740"/>
          </a:xfrm>
        </p:grpSpPr>
        <p:sp>
          <p:nvSpPr>
            <p:cNvPr id="228" name="Vrije vorm: vorm 227">
              <a:extLst>
                <a:ext uri="{FF2B5EF4-FFF2-40B4-BE49-F238E27FC236}">
                  <a16:creationId xmlns:a16="http://schemas.microsoft.com/office/drawing/2014/main" id="{59BA4E93-87DC-5DA9-50F0-4A3EA75F03DE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4" name="Vrije vorm: vorm 233">
              <a:extLst>
                <a:ext uri="{FF2B5EF4-FFF2-40B4-BE49-F238E27FC236}">
                  <a16:creationId xmlns:a16="http://schemas.microsoft.com/office/drawing/2014/main" id="{24BD3B27-60AF-8A5F-9CF5-8A2EAD7C8140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5" name="Vrije vorm: vorm 234">
              <a:extLst>
                <a:ext uri="{FF2B5EF4-FFF2-40B4-BE49-F238E27FC236}">
                  <a16:creationId xmlns:a16="http://schemas.microsoft.com/office/drawing/2014/main" id="{4922CEDD-DF56-C0D8-B26C-B38E9126B1B4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6" name="Vrije vorm: vorm 235">
              <a:extLst>
                <a:ext uri="{FF2B5EF4-FFF2-40B4-BE49-F238E27FC236}">
                  <a16:creationId xmlns:a16="http://schemas.microsoft.com/office/drawing/2014/main" id="{CE9E2954-19B1-C18D-92FA-2B7D509B5B1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4" name="Rechthoek 3">
            <a:extLst>
              <a:ext uri="{FF2B5EF4-FFF2-40B4-BE49-F238E27FC236}">
                <a16:creationId xmlns:a16="http://schemas.microsoft.com/office/drawing/2014/main" id="{144EA826-1569-7801-EA70-FD49F3CAE163}"/>
              </a:ext>
            </a:extLst>
          </p:cNvPr>
          <p:cNvSpPr/>
          <p:nvPr userDrawn="1"/>
        </p:nvSpPr>
        <p:spPr>
          <a:xfrm>
            <a:off x="2265935" y="2577670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3E7FB39D-0B3E-23FB-35A5-2E23A73CB669}"/>
              </a:ext>
            </a:extLst>
          </p:cNvPr>
          <p:cNvSpPr/>
          <p:nvPr userDrawn="1"/>
        </p:nvSpPr>
        <p:spPr>
          <a:xfrm>
            <a:off x="6425932" y="2577670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2</a:t>
            </a: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7BDF004A-798B-2726-02A0-ACE7DF003F3B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92917" y="2888511"/>
            <a:ext cx="2941566" cy="439718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F129DCEE-A18B-DA2B-9E89-AFF3E0B8117A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-95208" y="3449929"/>
            <a:ext cx="1443508" cy="16173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D94BB6E0-43BA-3923-1C79-27CCBFCBA528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354925" y="4258610"/>
            <a:ext cx="1207367" cy="2227441"/>
          </a:xfrm>
          <a:prstGeom prst="rect">
            <a:avLst/>
          </a:prstGeom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id="{E887987C-81C5-4A30-8276-7D24F3877A91}"/>
              </a:ext>
            </a:extLst>
          </p:cNvPr>
          <p:cNvSpPr/>
          <p:nvPr userDrawn="1"/>
        </p:nvSpPr>
        <p:spPr>
          <a:xfrm>
            <a:off x="5318289" y="528287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2 onderstaande verborgen slides. Deze komen automatisch op deze pagina terecht.</a:t>
            </a:r>
          </a:p>
        </p:txBody>
      </p:sp>
    </p:spTree>
    <p:extLst>
      <p:ext uri="{BB962C8B-B14F-4D97-AF65-F5344CB8AC3E}">
        <p14:creationId xmlns:p14="http://schemas.microsoft.com/office/powerpoint/2010/main" val="2861517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9" dur="1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75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18" presetClass="entr" presetSubtype="9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4" dur="500"/>
                                            <p:tgtEl>
                                              <p:spTgt spid="2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8" presetClass="entr" presetSubtype="9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7" dur="500"/>
                                            <p:tgtEl>
                                              <p:spTgt spid="2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75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0" dur="500"/>
                                            <p:tgtEl>
                                              <p:spTgt spid="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2" presetClass="emph" presetSubtype="0" repeatCount="indefinite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32" presetClass="emph" presetSubtype="0" repeatCount="indefinite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8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9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0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1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2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5" presetID="44" presetClass="path" presetSubtype="0" accel="61000" decel="39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0.17176 L 0.30156 -0.45301 C 0.36419 -0.51643 0.45846 -0.55046 0.55742 -0.55046 C 0.66992 -0.55046 0.76003 -0.51643 0.82266 -0.45301 L 1.12435 -0.17176 " pathEditMode="relative" rAng="0" ptsTypes="AAAAA">
                                          <p:cBhvr>
                                            <p:cTn id="56" dur="5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6211" y="-1893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14000" fill="hold" nodeType="withEffect" p14:presetBounceEnd="7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5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6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accel="14000" fill="hold" nodeType="withEffect" p14:presetBounceEnd="7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6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6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4000" fill="hold" nodeType="withEffect" p14:presetBounceEnd="7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6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6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7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1.25E-6 0.03889 L 1.25E-6 1.85185E-6 " pathEditMode="relative" rAng="0" ptsTypes="AA">
                                          <p:cBhvr>
                                            <p:cTn id="8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4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2" presetClass="path" presetSubtype="0" repeatCount="indefinite" accel="33000" decel="67000" autoRev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08333E-6 -3.33333E-6 L 0.03294 -3.33333E-6 " pathEditMode="relative" rAng="0" ptsTypes="AA">
                                          <p:cBhvr>
                                            <p:cTn id="86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41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4" grpId="0" animBg="1"/>
          <p:bldP spid="4" grpId="1" animBg="1"/>
          <p:bldP spid="5" grpId="0" animBg="1"/>
          <p:bldP spid="5" grpId="1" animBg="1"/>
          <p:bldP spid="3" grpId="0" animBg="1"/>
          <p:bldP spid="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9" dur="1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750" fill="hold"/>
                                            <p:tgtEl>
                                              <p:spTgt spid="18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18" presetClass="entr" presetSubtype="9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4" dur="500"/>
                                            <p:tgtEl>
                                              <p:spTgt spid="2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8" presetClass="entr" presetSubtype="9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7" dur="500"/>
                                            <p:tgtEl>
                                              <p:spTgt spid="2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750" fill="hold"/>
                                            <p:tgtEl>
                                              <p:spTgt spid="18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8" presetClass="entr" presetSubtype="6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0" dur="500"/>
                                            <p:tgtEl>
                                              <p:spTgt spid="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2" presetClass="emph" presetSubtype="0" repeatCount="indefinite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32" presetClass="emph" presetSubtype="0" repeatCount="indefinite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8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9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0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1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2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5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7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9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5" presetID="44" presetClass="path" presetSubtype="0" accel="61000" decel="39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0.17176 L 0.30156 -0.45301 C 0.36419 -0.51643 0.45846 -0.55046 0.55742 -0.55046 C 0.66992 -0.55046 0.76003 -0.51643 0.82266 -0.45301 L 1.12435 -0.17176 " pathEditMode="relative" rAng="0" ptsTypes="AAAAA">
                                          <p:cBhvr>
                                            <p:cTn id="56" dur="5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56211" y="-1893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accel="1400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accel="14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4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7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1.25E-6 0.03889 L 1.25E-6 1.85185E-6 " pathEditMode="relative" rAng="0" ptsTypes="AA">
                                          <p:cBhvr>
                                            <p:cTn id="8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4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42" presetClass="path" presetSubtype="0" repeatCount="indefinite" accel="33000" decel="67000" autoRev="1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08333E-6 -3.33333E-6 L 0.03294 -3.33333E-6 " pathEditMode="relative" rAng="0" ptsTypes="AA">
                                          <p:cBhvr>
                                            <p:cTn id="86" dur="2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41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4" grpId="0" animBg="1"/>
          <p:bldP spid="4" grpId="1" animBg="1"/>
          <p:bldP spid="5" grpId="0" animBg="1"/>
          <p:bldP spid="5" grpId="1" animBg="1"/>
          <p:bldP spid="3" grpId="0" animBg="1"/>
          <p:bldP spid="3" grpId="1" animBg="1"/>
        </p:bldLst>
      </p:timing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F97F7039-C045-773C-F26E-B58B27BE8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37499" y="0"/>
            <a:ext cx="471700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93389" t="-33697" r="-93389" b="-12957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37499" y="0"/>
            <a:ext cx="471700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CA63AFF5-4578-DA80-7473-EBECB9CDD14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2793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516BC255-AA35-59DD-67B9-CFAE50AA0A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05225" y="0"/>
            <a:ext cx="478155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00863" t="-37306" r="-100863" b="-19104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05225" y="0"/>
            <a:ext cx="478155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5126696-22C9-13EB-2364-B3FB35F41550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8596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AF77523C-AB13-33B7-B131-D7D72096666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FE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99536E7C-74D3-DCFC-AE4B-AA0621786754}"/>
              </a:ext>
            </a:extLst>
          </p:cNvPr>
          <p:cNvSpPr/>
          <p:nvPr userDrawn="1"/>
        </p:nvSpPr>
        <p:spPr>
          <a:xfrm>
            <a:off x="0" y="5252041"/>
            <a:ext cx="12192000" cy="2259880"/>
          </a:xfrm>
          <a:prstGeom prst="rect">
            <a:avLst/>
          </a:prstGeom>
          <a:solidFill>
            <a:srgbClr val="54C0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6FFD9B5-DA7E-7D9B-4E85-E037B663B6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5936227"/>
            <a:ext cx="12192000" cy="2159000"/>
          </a:xfrm>
          <a:prstGeom prst="rect">
            <a:avLst/>
          </a:prstGeom>
        </p:spPr>
      </p:pic>
      <p:grpSp>
        <p:nvGrpSpPr>
          <p:cNvPr id="18" name="Groep 17">
            <a:extLst>
              <a:ext uri="{FF2B5EF4-FFF2-40B4-BE49-F238E27FC236}">
                <a16:creationId xmlns:a16="http://schemas.microsoft.com/office/drawing/2014/main" id="{F4019D78-2226-121B-E156-60A8EEEB2712}"/>
              </a:ext>
            </a:extLst>
          </p:cNvPr>
          <p:cNvGrpSpPr/>
          <p:nvPr userDrawn="1"/>
        </p:nvGrpSpPr>
        <p:grpSpPr>
          <a:xfrm>
            <a:off x="12264189" y="3170839"/>
            <a:ext cx="2064220" cy="2042334"/>
            <a:chOff x="7886589" y="4083196"/>
            <a:chExt cx="1072646" cy="1061273"/>
          </a:xfrm>
        </p:grpSpPr>
        <p:sp>
          <p:nvSpPr>
            <p:cNvPr id="19" name="Vrije vorm: vorm 18">
              <a:extLst>
                <a:ext uri="{FF2B5EF4-FFF2-40B4-BE49-F238E27FC236}">
                  <a16:creationId xmlns:a16="http://schemas.microsoft.com/office/drawing/2014/main" id="{A403EDAE-C7EF-9F74-8176-0A8185974A16}"/>
                </a:ext>
              </a:extLst>
            </p:cNvPr>
            <p:cNvSpPr/>
            <p:nvPr/>
          </p:nvSpPr>
          <p:spPr>
            <a:xfrm>
              <a:off x="7982929" y="4083196"/>
              <a:ext cx="621580" cy="887991"/>
            </a:xfrm>
            <a:custGeom>
              <a:avLst/>
              <a:gdLst>
                <a:gd name="connsiteX0" fmla="*/ 559272 w 621580"/>
                <a:gd name="connsiteY0" fmla="*/ 887991 h 887991"/>
                <a:gd name="connsiteX1" fmla="*/ 621581 w 621580"/>
                <a:gd name="connsiteY1" fmla="*/ 0 h 887991"/>
                <a:gd name="connsiteX2" fmla="*/ 0 w 621580"/>
                <a:gd name="connsiteY2" fmla="*/ 861539 h 887991"/>
                <a:gd name="connsiteX3" fmla="*/ 559272 w 621580"/>
                <a:gd name="connsiteY3" fmla="*/ 887991 h 88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1580" h="887991">
                  <a:moveTo>
                    <a:pt x="559272" y="887991"/>
                  </a:moveTo>
                  <a:cubicBezTo>
                    <a:pt x="559272" y="887991"/>
                    <a:pt x="346299" y="442108"/>
                    <a:pt x="621581" y="0"/>
                  </a:cubicBezTo>
                  <a:cubicBezTo>
                    <a:pt x="621581" y="0"/>
                    <a:pt x="22601" y="222945"/>
                    <a:pt x="0" y="861539"/>
                  </a:cubicBezTo>
                  <a:cubicBezTo>
                    <a:pt x="0" y="861539"/>
                    <a:pt x="221120" y="751955"/>
                    <a:pt x="559272" y="887991"/>
                  </a:cubicBezTo>
                  <a:close/>
                </a:path>
              </a:pathLst>
            </a:custGeom>
            <a:solidFill>
              <a:schemeClr val="bg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9">
              <a:extLst>
                <a:ext uri="{FF2B5EF4-FFF2-40B4-BE49-F238E27FC236}">
                  <a16:creationId xmlns:a16="http://schemas.microsoft.com/office/drawing/2014/main" id="{DA11900D-6B21-4C58-CF84-99A6B1A1A6D9}"/>
                </a:ext>
              </a:extLst>
            </p:cNvPr>
            <p:cNvSpPr/>
            <p:nvPr/>
          </p:nvSpPr>
          <p:spPr>
            <a:xfrm>
              <a:off x="8492531" y="4200337"/>
              <a:ext cx="380653" cy="761405"/>
            </a:xfrm>
            <a:custGeom>
              <a:avLst/>
              <a:gdLst>
                <a:gd name="connsiteX0" fmla="*/ 78712 w 380653"/>
                <a:gd name="connsiteY0" fmla="*/ 761405 h 761405"/>
                <a:gd name="connsiteX1" fmla="*/ 380654 w 380653"/>
                <a:gd name="connsiteY1" fmla="*/ 734953 h 761405"/>
                <a:gd name="connsiteX2" fmla="*/ 70280 w 380653"/>
                <a:gd name="connsiteY2" fmla="*/ 0 h 761405"/>
                <a:gd name="connsiteX3" fmla="*/ 78706 w 380653"/>
                <a:gd name="connsiteY3" fmla="*/ 761405 h 76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0653" h="761405">
                  <a:moveTo>
                    <a:pt x="78712" y="761405"/>
                  </a:moveTo>
                  <a:cubicBezTo>
                    <a:pt x="78712" y="761405"/>
                    <a:pt x="197191" y="676385"/>
                    <a:pt x="380654" y="734953"/>
                  </a:cubicBezTo>
                  <a:cubicBezTo>
                    <a:pt x="380654" y="734953"/>
                    <a:pt x="106606" y="483668"/>
                    <a:pt x="70280" y="0"/>
                  </a:cubicBezTo>
                  <a:cubicBezTo>
                    <a:pt x="70280" y="0"/>
                    <a:pt x="-93326" y="400542"/>
                    <a:pt x="78706" y="761405"/>
                  </a:cubicBezTo>
                  <a:close/>
                </a:path>
              </a:pathLst>
            </a:custGeom>
            <a:solidFill>
              <a:schemeClr val="bg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20">
              <a:extLst>
                <a:ext uri="{FF2B5EF4-FFF2-40B4-BE49-F238E27FC236}">
                  <a16:creationId xmlns:a16="http://schemas.microsoft.com/office/drawing/2014/main" id="{C60731A5-9643-D1B8-BA42-DAF266B99AFE}"/>
                </a:ext>
              </a:extLst>
            </p:cNvPr>
            <p:cNvSpPr/>
            <p:nvPr/>
          </p:nvSpPr>
          <p:spPr>
            <a:xfrm>
              <a:off x="7886589" y="4971187"/>
              <a:ext cx="1072646" cy="173282"/>
            </a:xfrm>
            <a:custGeom>
              <a:avLst/>
              <a:gdLst>
                <a:gd name="connsiteX0" fmla="*/ 908293 w 1072646"/>
                <a:gd name="connsiteY0" fmla="*/ 35845 h 173282"/>
                <a:gd name="connsiteX1" fmla="*/ 323658 w 1072646"/>
                <a:gd name="connsiteY1" fmla="*/ 12774 h 173282"/>
                <a:gd name="connsiteX2" fmla="*/ 0 w 1072646"/>
                <a:gd name="connsiteY2" fmla="*/ 0 h 173282"/>
                <a:gd name="connsiteX3" fmla="*/ 210159 w 1072646"/>
                <a:gd name="connsiteY3" fmla="*/ 167058 h 173282"/>
                <a:gd name="connsiteX4" fmla="*/ 1002480 w 1072646"/>
                <a:gd name="connsiteY4" fmla="*/ 172594 h 173282"/>
                <a:gd name="connsiteX5" fmla="*/ 1072647 w 1072646"/>
                <a:gd name="connsiteY5" fmla="*/ 42325 h 173282"/>
                <a:gd name="connsiteX6" fmla="*/ 908299 w 1072646"/>
                <a:gd name="connsiteY6" fmla="*/ 35839 h 173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2646" h="173282">
                  <a:moveTo>
                    <a:pt x="908293" y="35845"/>
                  </a:moveTo>
                  <a:lnTo>
                    <a:pt x="323658" y="12774"/>
                  </a:lnTo>
                  <a:lnTo>
                    <a:pt x="0" y="0"/>
                  </a:lnTo>
                  <a:cubicBezTo>
                    <a:pt x="0" y="0"/>
                    <a:pt x="44155" y="157961"/>
                    <a:pt x="210159" y="167058"/>
                  </a:cubicBezTo>
                  <a:cubicBezTo>
                    <a:pt x="376162" y="176161"/>
                    <a:pt x="1002480" y="172594"/>
                    <a:pt x="1002480" y="172594"/>
                  </a:cubicBezTo>
                  <a:lnTo>
                    <a:pt x="1072647" y="42325"/>
                  </a:lnTo>
                  <a:lnTo>
                    <a:pt x="908299" y="35839"/>
                  </a:lnTo>
                  <a:close/>
                </a:path>
              </a:pathLst>
            </a:custGeom>
            <a:solidFill>
              <a:schemeClr val="accent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50383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2" name="Groep 1">
            <a:extLst>
              <a:ext uri="{FF2B5EF4-FFF2-40B4-BE49-F238E27FC236}">
                <a16:creationId xmlns:a16="http://schemas.microsoft.com/office/drawing/2014/main" id="{DEB4C47A-91BF-AA55-18C3-06F214181412}"/>
              </a:ext>
            </a:extLst>
          </p:cNvPr>
          <p:cNvGrpSpPr/>
          <p:nvPr userDrawn="1"/>
        </p:nvGrpSpPr>
        <p:grpSpPr>
          <a:xfrm>
            <a:off x="1585372" y="1112867"/>
            <a:ext cx="3148553" cy="1870572"/>
            <a:chOff x="1555376" y="1112867"/>
            <a:chExt cx="3148553" cy="187057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29" name="Diazoom 228">
                  <a:extLst>
                    <a:ext uri="{FF2B5EF4-FFF2-40B4-BE49-F238E27FC236}">
                      <a16:creationId xmlns:a16="http://schemas.microsoft.com/office/drawing/2014/main" id="{FC7FBCB1-79A7-C808-E136-F4F1CEFCBD9B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103155330"/>
                    </p:ext>
                  </p:extLst>
                </p:nvPr>
              </p:nvGraphicFramePr>
              <p:xfrm>
                <a:off x="1555376" y="1170171"/>
                <a:ext cx="3148553" cy="1771059"/>
              </p:xfrm>
              <a:graphic>
                <a:graphicData uri="http://schemas.microsoft.com/office/powerpoint/2016/slidezoom">
                  <pslz:sldZm>
                    <pslz:sldZmObj sldId="273" cId="1074384009">
                      <pslz:zmPr id="{6C16E1E2-CE7E-4DE2-981D-B61E3A3D8DDC}" returnToParent="0" transitionDur="1000" showBg="0">
                        <p166:blipFill xmlns:p166="http://schemas.microsoft.com/office/powerpoint/2016/6/main">
                          <a:blip r:embed="rId4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48553" cy="177105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29" name="Diazoom 228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FC7FBCB1-79A7-C808-E136-F4F1CEFCBD9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555376" y="1170171"/>
                  <a:ext cx="3148553" cy="177105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1" name="Rechthoek 220">
              <a:extLst>
                <a:ext uri="{FF2B5EF4-FFF2-40B4-BE49-F238E27FC236}">
                  <a16:creationId xmlns:a16="http://schemas.microsoft.com/office/drawing/2014/main" id="{85A31F31-E572-BE90-D074-3A0A7B226571}"/>
                </a:ext>
              </a:extLst>
            </p:cNvPr>
            <p:cNvSpPr/>
            <p:nvPr userDrawn="1"/>
          </p:nvSpPr>
          <p:spPr>
            <a:xfrm>
              <a:off x="2298171" y="1112867"/>
              <a:ext cx="1650729" cy="1870572"/>
            </a:xfrm>
            <a:custGeom>
              <a:avLst/>
              <a:gdLst>
                <a:gd name="connsiteX0" fmla="*/ 0 w 1650729"/>
                <a:gd name="connsiteY0" fmla="*/ 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0 w 1650729"/>
                <a:gd name="connsiteY4" fmla="*/ 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17815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17815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111814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111814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729" h="1870572">
                  <a:moveTo>
                    <a:pt x="3412" y="64002"/>
                  </a:moveTo>
                  <a:cubicBezTo>
                    <a:pt x="540565" y="66573"/>
                    <a:pt x="1101623" y="21334"/>
                    <a:pt x="1650729" y="0"/>
                  </a:cubicBezTo>
                  <a:lnTo>
                    <a:pt x="1650729" y="1795509"/>
                  </a:lnTo>
                  <a:cubicBezTo>
                    <a:pt x="728585" y="1800058"/>
                    <a:pt x="550243" y="1845551"/>
                    <a:pt x="0" y="1870572"/>
                  </a:cubicBezTo>
                  <a:cubicBezTo>
                    <a:pt x="1137" y="1284319"/>
                    <a:pt x="2275" y="650255"/>
                    <a:pt x="3412" y="64002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3" name="Groep 2">
            <a:extLst>
              <a:ext uri="{FF2B5EF4-FFF2-40B4-BE49-F238E27FC236}">
                <a16:creationId xmlns:a16="http://schemas.microsoft.com/office/drawing/2014/main" id="{458A5BBA-6F7A-C67A-481A-8D686EBA2C31}"/>
              </a:ext>
            </a:extLst>
          </p:cNvPr>
          <p:cNvGrpSpPr/>
          <p:nvPr userDrawn="1"/>
        </p:nvGrpSpPr>
        <p:grpSpPr>
          <a:xfrm>
            <a:off x="3364033" y="1084777"/>
            <a:ext cx="3144102" cy="1898661"/>
            <a:chOff x="3334037" y="1084777"/>
            <a:chExt cx="3144102" cy="1898661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0" name="Diazoom 229">
                  <a:extLst>
                    <a:ext uri="{FF2B5EF4-FFF2-40B4-BE49-F238E27FC236}">
                      <a16:creationId xmlns:a16="http://schemas.microsoft.com/office/drawing/2014/main" id="{CB182151-9373-C1CF-B251-84CD35C986A5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399981937"/>
                    </p:ext>
                  </p:extLst>
                </p:nvPr>
              </p:nvGraphicFramePr>
              <p:xfrm>
                <a:off x="3334037" y="1145553"/>
                <a:ext cx="3144102" cy="1768556"/>
              </p:xfrm>
              <a:graphic>
                <a:graphicData uri="http://schemas.microsoft.com/office/powerpoint/2016/slidezoom">
                  <pslz:sldZm>
                    <pslz:sldZmObj sldId="274" cId="3801670884">
                      <pslz:zmPr id="{2129E395-87DF-4995-8C99-2172513B80BB}" returnToParent="0" transitionDur="1000" showBg="0">
                        <p166:blipFill xmlns:p166="http://schemas.microsoft.com/office/powerpoint/2016/6/main">
                          <a:blip r:embed="rId13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44102" cy="1768556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0" name="Diazoom 229">
                  <a:hlinkClick r:id="rId14" action="ppaction://hlinksldjump"/>
                  <a:extLst>
                    <a:ext uri="{FF2B5EF4-FFF2-40B4-BE49-F238E27FC236}">
                      <a16:creationId xmlns:a16="http://schemas.microsoft.com/office/drawing/2014/main" id="{CB182151-9373-C1CF-B251-84CD35C986A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334037" y="1145553"/>
                  <a:ext cx="3144102" cy="1768556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2" name="Rechthoek 221">
              <a:extLst>
                <a:ext uri="{FF2B5EF4-FFF2-40B4-BE49-F238E27FC236}">
                  <a16:creationId xmlns:a16="http://schemas.microsoft.com/office/drawing/2014/main" id="{67664999-B3EF-907A-0B6C-198F92BBD732}"/>
                </a:ext>
              </a:extLst>
            </p:cNvPr>
            <p:cNvSpPr/>
            <p:nvPr userDrawn="1"/>
          </p:nvSpPr>
          <p:spPr>
            <a:xfrm>
              <a:off x="4085218" y="1084777"/>
              <a:ext cx="1650729" cy="1898661"/>
            </a:xfrm>
            <a:custGeom>
              <a:avLst/>
              <a:gdLst>
                <a:gd name="connsiteX0" fmla="*/ 0 w 1650729"/>
                <a:gd name="connsiteY0" fmla="*/ 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0 w 1650729"/>
                <a:gd name="connsiteY4" fmla="*/ 0 h 1792878"/>
                <a:gd name="connsiteX0" fmla="*/ 0 w 1650729"/>
                <a:gd name="connsiteY0" fmla="*/ 39426 h 1832304"/>
                <a:gd name="connsiteX1" fmla="*/ 1650729 w 1650729"/>
                <a:gd name="connsiteY1" fmla="*/ 39426 h 1832304"/>
                <a:gd name="connsiteX2" fmla="*/ 1650729 w 1650729"/>
                <a:gd name="connsiteY2" fmla="*/ 1832304 h 1832304"/>
                <a:gd name="connsiteX3" fmla="*/ 0 w 1650729"/>
                <a:gd name="connsiteY3" fmla="*/ 1832304 h 1832304"/>
                <a:gd name="connsiteX4" fmla="*/ 0 w 1650729"/>
                <a:gd name="connsiteY4" fmla="*/ 39426 h 1832304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829442 h 1829442"/>
                <a:gd name="connsiteX4" fmla="*/ 0 w 1650729"/>
                <a:gd name="connsiteY4" fmla="*/ 36564 h 1829442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829442 h 1829442"/>
                <a:gd name="connsiteX4" fmla="*/ 0 w 1650729"/>
                <a:gd name="connsiteY4" fmla="*/ 36564 h 1829442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754379 h 1829442"/>
                <a:gd name="connsiteX4" fmla="*/ 0 w 1650729"/>
                <a:gd name="connsiteY4" fmla="*/ 36564 h 1829442"/>
                <a:gd name="connsiteX0" fmla="*/ 0 w 1650729"/>
                <a:gd name="connsiteY0" fmla="*/ 52283 h 1845161"/>
                <a:gd name="connsiteX1" fmla="*/ 1650729 w 1650729"/>
                <a:gd name="connsiteY1" fmla="*/ 52283 h 1845161"/>
                <a:gd name="connsiteX2" fmla="*/ 1650729 w 1650729"/>
                <a:gd name="connsiteY2" fmla="*/ 1845161 h 1845161"/>
                <a:gd name="connsiteX3" fmla="*/ 0 w 1650729"/>
                <a:gd name="connsiteY3" fmla="*/ 1770098 h 1845161"/>
                <a:gd name="connsiteX4" fmla="*/ 0 w 1650729"/>
                <a:gd name="connsiteY4" fmla="*/ 52283 h 1845161"/>
                <a:gd name="connsiteX0" fmla="*/ 0 w 1650729"/>
                <a:gd name="connsiteY0" fmla="*/ 18704 h 1901229"/>
                <a:gd name="connsiteX1" fmla="*/ 1650729 w 1650729"/>
                <a:gd name="connsiteY1" fmla="*/ 108351 h 1901229"/>
                <a:gd name="connsiteX2" fmla="*/ 1650729 w 1650729"/>
                <a:gd name="connsiteY2" fmla="*/ 1901229 h 1901229"/>
                <a:gd name="connsiteX3" fmla="*/ 0 w 1650729"/>
                <a:gd name="connsiteY3" fmla="*/ 1826166 h 1901229"/>
                <a:gd name="connsiteX4" fmla="*/ 0 w 1650729"/>
                <a:gd name="connsiteY4" fmla="*/ 18704 h 1901229"/>
                <a:gd name="connsiteX0" fmla="*/ 0 w 1650729"/>
                <a:gd name="connsiteY0" fmla="*/ 16136 h 1898661"/>
                <a:gd name="connsiteX1" fmla="*/ 1650729 w 1650729"/>
                <a:gd name="connsiteY1" fmla="*/ 105783 h 1898661"/>
                <a:gd name="connsiteX2" fmla="*/ 1650729 w 1650729"/>
                <a:gd name="connsiteY2" fmla="*/ 1898661 h 1898661"/>
                <a:gd name="connsiteX3" fmla="*/ 0 w 1650729"/>
                <a:gd name="connsiteY3" fmla="*/ 1823598 h 1898661"/>
                <a:gd name="connsiteX4" fmla="*/ 0 w 1650729"/>
                <a:gd name="connsiteY4" fmla="*/ 16136 h 1898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729" h="1898661">
                  <a:moveTo>
                    <a:pt x="0" y="16136"/>
                  </a:moveTo>
                  <a:cubicBezTo>
                    <a:pt x="700503" y="-25654"/>
                    <a:pt x="895770" y="17073"/>
                    <a:pt x="1650729" y="105783"/>
                  </a:cubicBezTo>
                  <a:lnTo>
                    <a:pt x="1650729" y="1898661"/>
                  </a:lnTo>
                  <a:cubicBezTo>
                    <a:pt x="1052719" y="1816774"/>
                    <a:pt x="550243" y="1823598"/>
                    <a:pt x="0" y="1823598"/>
                  </a:cubicBezTo>
                  <a:lnTo>
                    <a:pt x="0" y="1613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4" name="Groep 3">
            <a:extLst>
              <a:ext uri="{FF2B5EF4-FFF2-40B4-BE49-F238E27FC236}">
                <a16:creationId xmlns:a16="http://schemas.microsoft.com/office/drawing/2014/main" id="{A97DF553-7754-7914-6A95-5146B4510BD0}"/>
              </a:ext>
            </a:extLst>
          </p:cNvPr>
          <p:cNvGrpSpPr/>
          <p:nvPr userDrawn="1"/>
        </p:nvGrpSpPr>
        <p:grpSpPr>
          <a:xfrm>
            <a:off x="1711668" y="3029119"/>
            <a:ext cx="4670474" cy="2738163"/>
            <a:chOff x="1681672" y="3029119"/>
            <a:chExt cx="4670474" cy="2738163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1" name="Diazoom 230">
                  <a:extLst>
                    <a:ext uri="{FF2B5EF4-FFF2-40B4-BE49-F238E27FC236}">
                      <a16:creationId xmlns:a16="http://schemas.microsoft.com/office/drawing/2014/main" id="{970EA1FF-6D6A-C6E0-4467-99AC99C8087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557466549"/>
                    </p:ext>
                  </p:extLst>
                </p:nvPr>
              </p:nvGraphicFramePr>
              <p:xfrm>
                <a:off x="1681672" y="3094304"/>
                <a:ext cx="4670474" cy="2627141"/>
              </p:xfrm>
              <a:graphic>
                <a:graphicData uri="http://schemas.microsoft.com/office/powerpoint/2016/slidezoom">
                  <pslz:sldZm>
                    <pslz:sldZmObj sldId="275" cId="2860977063">
                      <pslz:zmPr id="{9E6E6B4C-FE05-41F0-A60C-797654F66495}" returnToParent="0" transitionDur="1000" showBg="0">
                        <p166:blipFill xmlns:p166="http://schemas.microsoft.com/office/powerpoint/2016/6/main">
                          <a:blip r:embed="rId16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670474" cy="262714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1" name="Diazoom 230">
                  <a:hlinkClick r:id="rId17" action="ppaction://hlinksldjump"/>
                  <a:extLst>
                    <a:ext uri="{FF2B5EF4-FFF2-40B4-BE49-F238E27FC236}">
                      <a16:creationId xmlns:a16="http://schemas.microsoft.com/office/drawing/2014/main" id="{970EA1FF-6D6A-C6E0-4467-99AC99C8087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681672" y="3094304"/>
                  <a:ext cx="4670474" cy="262714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3" name="Rechthoek 222">
              <a:extLst>
                <a:ext uri="{FF2B5EF4-FFF2-40B4-BE49-F238E27FC236}">
                  <a16:creationId xmlns:a16="http://schemas.microsoft.com/office/drawing/2014/main" id="{E67A6186-BAAC-A530-9DC2-9540879827B9}"/>
                </a:ext>
              </a:extLst>
            </p:cNvPr>
            <p:cNvSpPr/>
            <p:nvPr userDrawn="1"/>
          </p:nvSpPr>
          <p:spPr>
            <a:xfrm>
              <a:off x="2298172" y="3029119"/>
              <a:ext cx="3438264" cy="2738163"/>
            </a:xfrm>
            <a:custGeom>
              <a:avLst/>
              <a:gdLst>
                <a:gd name="connsiteX0" fmla="*/ 0 w 3437776"/>
                <a:gd name="connsiteY0" fmla="*/ 0 h 2588731"/>
                <a:gd name="connsiteX1" fmla="*/ 3437776 w 3437776"/>
                <a:gd name="connsiteY1" fmla="*/ 0 h 2588731"/>
                <a:gd name="connsiteX2" fmla="*/ 3437776 w 3437776"/>
                <a:gd name="connsiteY2" fmla="*/ 2588731 h 2588731"/>
                <a:gd name="connsiteX3" fmla="*/ 0 w 3437776"/>
                <a:gd name="connsiteY3" fmla="*/ 2588731 h 2588731"/>
                <a:gd name="connsiteX4" fmla="*/ 0 w 3437776"/>
                <a:gd name="connsiteY4" fmla="*/ 0 h 2588731"/>
                <a:gd name="connsiteX0" fmla="*/ 0 w 3437776"/>
                <a:gd name="connsiteY0" fmla="*/ 50041 h 2638772"/>
                <a:gd name="connsiteX1" fmla="*/ 3437776 w 3437776"/>
                <a:gd name="connsiteY1" fmla="*/ 50041 h 2638772"/>
                <a:gd name="connsiteX2" fmla="*/ 3437776 w 3437776"/>
                <a:gd name="connsiteY2" fmla="*/ 2638772 h 2638772"/>
                <a:gd name="connsiteX3" fmla="*/ 0 w 3437776"/>
                <a:gd name="connsiteY3" fmla="*/ 2638772 h 2638772"/>
                <a:gd name="connsiteX4" fmla="*/ 0 w 3437776"/>
                <a:gd name="connsiteY4" fmla="*/ 50041 h 2638772"/>
                <a:gd name="connsiteX0" fmla="*/ 0 w 3437776"/>
                <a:gd name="connsiteY0" fmla="*/ 67698 h 2656429"/>
                <a:gd name="connsiteX1" fmla="*/ 3437776 w 3437776"/>
                <a:gd name="connsiteY1" fmla="*/ 67698 h 2656429"/>
                <a:gd name="connsiteX2" fmla="*/ 3437776 w 3437776"/>
                <a:gd name="connsiteY2" fmla="*/ 2656429 h 2656429"/>
                <a:gd name="connsiteX3" fmla="*/ 0 w 3437776"/>
                <a:gd name="connsiteY3" fmla="*/ 2656429 h 2656429"/>
                <a:gd name="connsiteX4" fmla="*/ 0 w 3437776"/>
                <a:gd name="connsiteY4" fmla="*/ 67698 h 2656429"/>
                <a:gd name="connsiteX0" fmla="*/ 0 w 3437776"/>
                <a:gd name="connsiteY0" fmla="*/ 69924 h 2658655"/>
                <a:gd name="connsiteX1" fmla="*/ 3437776 w 3437776"/>
                <a:gd name="connsiteY1" fmla="*/ 69924 h 2658655"/>
                <a:gd name="connsiteX2" fmla="*/ 3437776 w 3437776"/>
                <a:gd name="connsiteY2" fmla="*/ 2658655 h 2658655"/>
                <a:gd name="connsiteX3" fmla="*/ 0 w 3437776"/>
                <a:gd name="connsiteY3" fmla="*/ 2658655 h 2658655"/>
                <a:gd name="connsiteX4" fmla="*/ 0 w 3437776"/>
                <a:gd name="connsiteY4" fmla="*/ 69924 h 2658655"/>
                <a:gd name="connsiteX0" fmla="*/ 0 w 3437776"/>
                <a:gd name="connsiteY0" fmla="*/ 85626 h 2674357"/>
                <a:gd name="connsiteX1" fmla="*/ 3437776 w 3437776"/>
                <a:gd name="connsiteY1" fmla="*/ 85626 h 2674357"/>
                <a:gd name="connsiteX2" fmla="*/ 3437776 w 3437776"/>
                <a:gd name="connsiteY2" fmla="*/ 2674357 h 2674357"/>
                <a:gd name="connsiteX3" fmla="*/ 0 w 3437776"/>
                <a:gd name="connsiteY3" fmla="*/ 2674357 h 2674357"/>
                <a:gd name="connsiteX4" fmla="*/ 0 w 3437776"/>
                <a:gd name="connsiteY4" fmla="*/ 85626 h 2674357"/>
                <a:gd name="connsiteX0" fmla="*/ 0 w 3437776"/>
                <a:gd name="connsiteY0" fmla="*/ 85626 h 2775957"/>
                <a:gd name="connsiteX1" fmla="*/ 3437776 w 3437776"/>
                <a:gd name="connsiteY1" fmla="*/ 85626 h 2775957"/>
                <a:gd name="connsiteX2" fmla="*/ 3437776 w 3437776"/>
                <a:gd name="connsiteY2" fmla="*/ 2674357 h 2775957"/>
                <a:gd name="connsiteX3" fmla="*/ 0 w 3437776"/>
                <a:gd name="connsiteY3" fmla="*/ 2674357 h 2775957"/>
                <a:gd name="connsiteX4" fmla="*/ 0 w 3437776"/>
                <a:gd name="connsiteY4" fmla="*/ 85626 h 2775957"/>
                <a:gd name="connsiteX0" fmla="*/ 0 w 3437776"/>
                <a:gd name="connsiteY0" fmla="*/ 85626 h 2817872"/>
                <a:gd name="connsiteX1" fmla="*/ 3437776 w 3437776"/>
                <a:gd name="connsiteY1" fmla="*/ 85626 h 2817872"/>
                <a:gd name="connsiteX2" fmla="*/ 3437776 w 3437776"/>
                <a:gd name="connsiteY2" fmla="*/ 2674357 h 2817872"/>
                <a:gd name="connsiteX3" fmla="*/ 0 w 3437776"/>
                <a:gd name="connsiteY3" fmla="*/ 2674357 h 2817872"/>
                <a:gd name="connsiteX4" fmla="*/ 0 w 3437776"/>
                <a:gd name="connsiteY4" fmla="*/ 85626 h 2817872"/>
                <a:gd name="connsiteX0" fmla="*/ 0 w 3437776"/>
                <a:gd name="connsiteY0" fmla="*/ 85626 h 2871521"/>
                <a:gd name="connsiteX1" fmla="*/ 3437776 w 3437776"/>
                <a:gd name="connsiteY1" fmla="*/ 85626 h 2871521"/>
                <a:gd name="connsiteX2" fmla="*/ 3437776 w 3437776"/>
                <a:gd name="connsiteY2" fmla="*/ 2674357 h 2871521"/>
                <a:gd name="connsiteX3" fmla="*/ 3412 w 3437776"/>
                <a:gd name="connsiteY3" fmla="*/ 2776716 h 2871521"/>
                <a:gd name="connsiteX4" fmla="*/ 0 w 3437776"/>
                <a:gd name="connsiteY4" fmla="*/ 85626 h 2871521"/>
                <a:gd name="connsiteX0" fmla="*/ 1876 w 3439652"/>
                <a:gd name="connsiteY0" fmla="*/ 85626 h 2859225"/>
                <a:gd name="connsiteX1" fmla="*/ 3439652 w 3439652"/>
                <a:gd name="connsiteY1" fmla="*/ 85626 h 2859225"/>
                <a:gd name="connsiteX2" fmla="*/ 3439652 w 3439652"/>
                <a:gd name="connsiteY2" fmla="*/ 2674357 h 2859225"/>
                <a:gd name="connsiteX3" fmla="*/ 208 w 3439652"/>
                <a:gd name="connsiteY3" fmla="*/ 2756396 h 2859225"/>
                <a:gd name="connsiteX4" fmla="*/ 1876 w 3439652"/>
                <a:gd name="connsiteY4" fmla="*/ 85626 h 2859225"/>
                <a:gd name="connsiteX0" fmla="*/ 1876 w 3439652"/>
                <a:gd name="connsiteY0" fmla="*/ 85626 h 2840617"/>
                <a:gd name="connsiteX1" fmla="*/ 3439652 w 3439652"/>
                <a:gd name="connsiteY1" fmla="*/ 85626 h 2840617"/>
                <a:gd name="connsiteX2" fmla="*/ 3439652 w 3439652"/>
                <a:gd name="connsiteY2" fmla="*/ 2623557 h 2840617"/>
                <a:gd name="connsiteX3" fmla="*/ 208 w 3439652"/>
                <a:gd name="connsiteY3" fmla="*/ 2756396 h 2840617"/>
                <a:gd name="connsiteX4" fmla="*/ 1876 w 3439652"/>
                <a:gd name="connsiteY4" fmla="*/ 85626 h 2840617"/>
                <a:gd name="connsiteX0" fmla="*/ 1876 w 3439652"/>
                <a:gd name="connsiteY0" fmla="*/ 85626 h 2917785"/>
                <a:gd name="connsiteX1" fmla="*/ 3439652 w 3439652"/>
                <a:gd name="connsiteY1" fmla="*/ 85626 h 2917785"/>
                <a:gd name="connsiteX2" fmla="*/ 3434572 w 3439652"/>
                <a:gd name="connsiteY2" fmla="*/ 2786117 h 2917785"/>
                <a:gd name="connsiteX3" fmla="*/ 208 w 3439652"/>
                <a:gd name="connsiteY3" fmla="*/ 2756396 h 2917785"/>
                <a:gd name="connsiteX4" fmla="*/ 1876 w 3439652"/>
                <a:gd name="connsiteY4" fmla="*/ 85626 h 2917785"/>
                <a:gd name="connsiteX0" fmla="*/ 1876 w 3439652"/>
                <a:gd name="connsiteY0" fmla="*/ 85626 h 2851201"/>
                <a:gd name="connsiteX1" fmla="*/ 3439652 w 3439652"/>
                <a:gd name="connsiteY1" fmla="*/ 85626 h 2851201"/>
                <a:gd name="connsiteX2" fmla="*/ 3414252 w 3439652"/>
                <a:gd name="connsiteY2" fmla="*/ 2654037 h 2851201"/>
                <a:gd name="connsiteX3" fmla="*/ 208 w 3439652"/>
                <a:gd name="connsiteY3" fmla="*/ 2756396 h 2851201"/>
                <a:gd name="connsiteX4" fmla="*/ 1876 w 3439652"/>
                <a:gd name="connsiteY4" fmla="*/ 85626 h 2851201"/>
                <a:gd name="connsiteX0" fmla="*/ 1876 w 3439652"/>
                <a:gd name="connsiteY0" fmla="*/ 85626 h 2824017"/>
                <a:gd name="connsiteX1" fmla="*/ 3439652 w 3439652"/>
                <a:gd name="connsiteY1" fmla="*/ 85626 h 2824017"/>
                <a:gd name="connsiteX2" fmla="*/ 3414252 w 3439652"/>
                <a:gd name="connsiteY2" fmla="*/ 2562597 h 2824017"/>
                <a:gd name="connsiteX3" fmla="*/ 208 w 3439652"/>
                <a:gd name="connsiteY3" fmla="*/ 2756396 h 2824017"/>
                <a:gd name="connsiteX4" fmla="*/ 1876 w 3439652"/>
                <a:gd name="connsiteY4" fmla="*/ 85626 h 2824017"/>
                <a:gd name="connsiteX0" fmla="*/ 0 w 3437776"/>
                <a:gd name="connsiteY0" fmla="*/ 85626 h 2769499"/>
                <a:gd name="connsiteX1" fmla="*/ 3437776 w 3437776"/>
                <a:gd name="connsiteY1" fmla="*/ 85626 h 2769499"/>
                <a:gd name="connsiteX2" fmla="*/ 3412376 w 3437776"/>
                <a:gd name="connsiteY2" fmla="*/ 2562597 h 2769499"/>
                <a:gd name="connsiteX3" fmla="*/ 3412 w 3437776"/>
                <a:gd name="connsiteY3" fmla="*/ 2680196 h 2769499"/>
                <a:gd name="connsiteX4" fmla="*/ 0 w 3437776"/>
                <a:gd name="connsiteY4" fmla="*/ 85626 h 2769499"/>
                <a:gd name="connsiteX0" fmla="*/ 0 w 3437776"/>
                <a:gd name="connsiteY0" fmla="*/ 85626 h 2756350"/>
                <a:gd name="connsiteX1" fmla="*/ 3437776 w 3437776"/>
                <a:gd name="connsiteY1" fmla="*/ 85626 h 2756350"/>
                <a:gd name="connsiteX2" fmla="*/ 3412376 w 3437776"/>
                <a:gd name="connsiteY2" fmla="*/ 2562597 h 2756350"/>
                <a:gd name="connsiteX3" fmla="*/ 3412 w 3437776"/>
                <a:gd name="connsiteY3" fmla="*/ 2680196 h 2756350"/>
                <a:gd name="connsiteX4" fmla="*/ 0 w 3437776"/>
                <a:gd name="connsiteY4" fmla="*/ 85626 h 2756350"/>
                <a:gd name="connsiteX0" fmla="*/ 0 w 3437776"/>
                <a:gd name="connsiteY0" fmla="*/ 85626 h 2733564"/>
                <a:gd name="connsiteX1" fmla="*/ 3437776 w 3437776"/>
                <a:gd name="connsiteY1" fmla="*/ 85626 h 2733564"/>
                <a:gd name="connsiteX2" fmla="*/ 3412376 w 3437776"/>
                <a:gd name="connsiteY2" fmla="*/ 2562597 h 2733564"/>
                <a:gd name="connsiteX3" fmla="*/ 3412 w 3437776"/>
                <a:gd name="connsiteY3" fmla="*/ 2680196 h 2733564"/>
                <a:gd name="connsiteX4" fmla="*/ 0 w 3437776"/>
                <a:gd name="connsiteY4" fmla="*/ 85626 h 2733564"/>
                <a:gd name="connsiteX0" fmla="*/ 0 w 3437776"/>
                <a:gd name="connsiteY0" fmla="*/ 85626 h 2747907"/>
                <a:gd name="connsiteX1" fmla="*/ 3437776 w 3437776"/>
                <a:gd name="connsiteY1" fmla="*/ 85626 h 2747907"/>
                <a:gd name="connsiteX2" fmla="*/ 3407296 w 3437776"/>
                <a:gd name="connsiteY2" fmla="*/ 2613397 h 2747907"/>
                <a:gd name="connsiteX3" fmla="*/ 3412 w 3437776"/>
                <a:gd name="connsiteY3" fmla="*/ 2680196 h 2747907"/>
                <a:gd name="connsiteX4" fmla="*/ 0 w 3437776"/>
                <a:gd name="connsiteY4" fmla="*/ 85626 h 2747907"/>
                <a:gd name="connsiteX0" fmla="*/ 0 w 3438264"/>
                <a:gd name="connsiteY0" fmla="*/ 85626 h 2753365"/>
                <a:gd name="connsiteX1" fmla="*/ 3437776 w 3438264"/>
                <a:gd name="connsiteY1" fmla="*/ 85626 h 2753365"/>
                <a:gd name="connsiteX2" fmla="*/ 3437776 w 3438264"/>
                <a:gd name="connsiteY2" fmla="*/ 2628637 h 2753365"/>
                <a:gd name="connsiteX3" fmla="*/ 3412 w 3438264"/>
                <a:gd name="connsiteY3" fmla="*/ 2680196 h 2753365"/>
                <a:gd name="connsiteX4" fmla="*/ 0 w 3438264"/>
                <a:gd name="connsiteY4" fmla="*/ 85626 h 2753365"/>
                <a:gd name="connsiteX0" fmla="*/ 0 w 3438264"/>
                <a:gd name="connsiteY0" fmla="*/ 85626 h 2738163"/>
                <a:gd name="connsiteX1" fmla="*/ 3437776 w 3438264"/>
                <a:gd name="connsiteY1" fmla="*/ 85626 h 2738163"/>
                <a:gd name="connsiteX2" fmla="*/ 3437776 w 3438264"/>
                <a:gd name="connsiteY2" fmla="*/ 2628637 h 2738163"/>
                <a:gd name="connsiteX3" fmla="*/ 3412 w 3438264"/>
                <a:gd name="connsiteY3" fmla="*/ 2680196 h 2738163"/>
                <a:gd name="connsiteX4" fmla="*/ 0 w 3438264"/>
                <a:gd name="connsiteY4" fmla="*/ 85626 h 2738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8264" h="2738163">
                  <a:moveTo>
                    <a:pt x="0" y="85626"/>
                  </a:moveTo>
                  <a:cubicBezTo>
                    <a:pt x="1087922" y="13975"/>
                    <a:pt x="1896066" y="-64500"/>
                    <a:pt x="3437776" y="85626"/>
                  </a:cubicBezTo>
                  <a:cubicBezTo>
                    <a:pt x="3436083" y="985790"/>
                    <a:pt x="3439469" y="1728473"/>
                    <a:pt x="3437776" y="2628637"/>
                  </a:cubicBezTo>
                  <a:cubicBezTo>
                    <a:pt x="2982882" y="2709917"/>
                    <a:pt x="1254197" y="2799842"/>
                    <a:pt x="3412" y="2680196"/>
                  </a:cubicBezTo>
                  <a:cubicBezTo>
                    <a:pt x="2275" y="1783166"/>
                    <a:pt x="1137" y="982656"/>
                    <a:pt x="0" y="85626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" name="Groep 4">
            <a:extLst>
              <a:ext uri="{FF2B5EF4-FFF2-40B4-BE49-F238E27FC236}">
                <a16:creationId xmlns:a16="http://schemas.microsoft.com/office/drawing/2014/main" id="{1C1CAE2F-500E-8EA6-3CD9-4739B0D255C1}"/>
              </a:ext>
            </a:extLst>
          </p:cNvPr>
          <p:cNvGrpSpPr/>
          <p:nvPr userDrawn="1"/>
        </p:nvGrpSpPr>
        <p:grpSpPr>
          <a:xfrm>
            <a:off x="5896020" y="1095032"/>
            <a:ext cx="3706384" cy="2177459"/>
            <a:chOff x="5866024" y="1095032"/>
            <a:chExt cx="3706384" cy="217745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2" name="Diazoom 231">
                  <a:extLst>
                    <a:ext uri="{FF2B5EF4-FFF2-40B4-BE49-F238E27FC236}">
                      <a16:creationId xmlns:a16="http://schemas.microsoft.com/office/drawing/2014/main" id="{FADA940A-8174-0D45-3DE1-53752332F0B0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727394774"/>
                    </p:ext>
                  </p:extLst>
                </p:nvPr>
              </p:nvGraphicFramePr>
              <p:xfrm>
                <a:off x="5866024" y="1145553"/>
                <a:ext cx="3706384" cy="2084840"/>
              </p:xfrm>
              <a:graphic>
                <a:graphicData uri="http://schemas.microsoft.com/office/powerpoint/2016/slidezoom">
                  <pslz:sldZm>
                    <pslz:sldZmObj sldId="276" cId="347571581">
                      <pslz:zmPr id="{3383BD95-CF56-483A-A01C-7906C51EA5B1}" returnToParent="0" transitionDur="1000" showBg="0">
                        <p166:blipFill xmlns:p166="http://schemas.microsoft.com/office/powerpoint/2016/6/main">
                          <a:blip r:embed="rId1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706384" cy="2084840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2" name="Diazoom 231">
                  <a:hlinkClick r:id="rId20" action="ppaction://hlinksldjump"/>
                  <a:extLst>
                    <a:ext uri="{FF2B5EF4-FFF2-40B4-BE49-F238E27FC236}">
                      <a16:creationId xmlns:a16="http://schemas.microsoft.com/office/drawing/2014/main" id="{FADA940A-8174-0D45-3DE1-53752332F0B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866024" y="1145553"/>
                  <a:ext cx="3706384" cy="208484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4" name="Rechthoek 223">
              <a:extLst>
                <a:ext uri="{FF2B5EF4-FFF2-40B4-BE49-F238E27FC236}">
                  <a16:creationId xmlns:a16="http://schemas.microsoft.com/office/drawing/2014/main" id="{23E6B25A-84C7-5531-92D8-6DA4DCC631D4}"/>
                </a:ext>
              </a:extLst>
            </p:cNvPr>
            <p:cNvSpPr/>
            <p:nvPr userDrawn="1"/>
          </p:nvSpPr>
          <p:spPr>
            <a:xfrm>
              <a:off x="6562165" y="1095032"/>
              <a:ext cx="2316489" cy="2177459"/>
            </a:xfrm>
            <a:custGeom>
              <a:avLst/>
              <a:gdLst>
                <a:gd name="connsiteX0" fmla="*/ 0 w 2298560"/>
                <a:gd name="connsiteY0" fmla="*/ 0 h 2121647"/>
                <a:gd name="connsiteX1" fmla="*/ 2298560 w 2298560"/>
                <a:gd name="connsiteY1" fmla="*/ 0 h 2121647"/>
                <a:gd name="connsiteX2" fmla="*/ 2298560 w 2298560"/>
                <a:gd name="connsiteY2" fmla="*/ 2121647 h 2121647"/>
                <a:gd name="connsiteX3" fmla="*/ 0 w 2298560"/>
                <a:gd name="connsiteY3" fmla="*/ 2121647 h 2121647"/>
                <a:gd name="connsiteX4" fmla="*/ 0 w 2298560"/>
                <a:gd name="connsiteY4" fmla="*/ 0 h 2121647"/>
                <a:gd name="connsiteX0" fmla="*/ 0 w 2298560"/>
                <a:gd name="connsiteY0" fmla="*/ 61092 h 2182739"/>
                <a:gd name="connsiteX1" fmla="*/ 2298560 w 2298560"/>
                <a:gd name="connsiteY1" fmla="*/ 61092 h 2182739"/>
                <a:gd name="connsiteX2" fmla="*/ 2298560 w 2298560"/>
                <a:gd name="connsiteY2" fmla="*/ 2182739 h 2182739"/>
                <a:gd name="connsiteX3" fmla="*/ 0 w 2298560"/>
                <a:gd name="connsiteY3" fmla="*/ 2182739 h 2182739"/>
                <a:gd name="connsiteX4" fmla="*/ 0 w 2298560"/>
                <a:gd name="connsiteY4" fmla="*/ 61092 h 2182739"/>
                <a:gd name="connsiteX0" fmla="*/ 0 w 2298560"/>
                <a:gd name="connsiteY0" fmla="*/ 90145 h 2211792"/>
                <a:gd name="connsiteX1" fmla="*/ 2298560 w 2298560"/>
                <a:gd name="connsiteY1" fmla="*/ 90145 h 2211792"/>
                <a:gd name="connsiteX2" fmla="*/ 2298560 w 2298560"/>
                <a:gd name="connsiteY2" fmla="*/ 2211792 h 2211792"/>
                <a:gd name="connsiteX3" fmla="*/ 0 w 2298560"/>
                <a:gd name="connsiteY3" fmla="*/ 2211792 h 2211792"/>
                <a:gd name="connsiteX4" fmla="*/ 0 w 2298560"/>
                <a:gd name="connsiteY4" fmla="*/ 90145 h 2211792"/>
                <a:gd name="connsiteX0" fmla="*/ 0 w 2316489"/>
                <a:gd name="connsiteY0" fmla="*/ 168929 h 2290576"/>
                <a:gd name="connsiteX1" fmla="*/ 2316489 w 2316489"/>
                <a:gd name="connsiteY1" fmla="*/ 55376 h 2290576"/>
                <a:gd name="connsiteX2" fmla="*/ 2298560 w 2316489"/>
                <a:gd name="connsiteY2" fmla="*/ 2290576 h 2290576"/>
                <a:gd name="connsiteX3" fmla="*/ 0 w 2316489"/>
                <a:gd name="connsiteY3" fmla="*/ 2290576 h 2290576"/>
                <a:gd name="connsiteX4" fmla="*/ 0 w 2316489"/>
                <a:gd name="connsiteY4" fmla="*/ 168929 h 2290576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298560 w 2316489"/>
                <a:gd name="connsiteY2" fmla="*/ 2245647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08188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08188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67952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06239 h 2227886"/>
                <a:gd name="connsiteX1" fmla="*/ 2316489 w 2316489"/>
                <a:gd name="connsiteY1" fmla="*/ 52451 h 2227886"/>
                <a:gd name="connsiteX2" fmla="*/ 2304536 w 2316489"/>
                <a:gd name="connsiteY2" fmla="*/ 2150191 h 2227886"/>
                <a:gd name="connsiteX3" fmla="*/ 0 w 2316489"/>
                <a:gd name="connsiteY3" fmla="*/ 2227886 h 2227886"/>
                <a:gd name="connsiteX4" fmla="*/ 0 w 2316489"/>
                <a:gd name="connsiteY4" fmla="*/ 106239 h 2227886"/>
                <a:gd name="connsiteX0" fmla="*/ 0 w 2316489"/>
                <a:gd name="connsiteY0" fmla="*/ 106239 h 2177459"/>
                <a:gd name="connsiteX1" fmla="*/ 2316489 w 2316489"/>
                <a:gd name="connsiteY1" fmla="*/ 52451 h 2177459"/>
                <a:gd name="connsiteX2" fmla="*/ 2304536 w 2316489"/>
                <a:gd name="connsiteY2" fmla="*/ 2150191 h 2177459"/>
                <a:gd name="connsiteX3" fmla="*/ 0 w 2316489"/>
                <a:gd name="connsiteY3" fmla="*/ 2177459 h 2177459"/>
                <a:gd name="connsiteX4" fmla="*/ 0 w 2316489"/>
                <a:gd name="connsiteY4" fmla="*/ 106239 h 2177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16489" h="2177459">
                  <a:moveTo>
                    <a:pt x="0" y="106239"/>
                  </a:moveTo>
                  <a:cubicBezTo>
                    <a:pt x="377716" y="4639"/>
                    <a:pt x="1573460" y="-44666"/>
                    <a:pt x="2316489" y="52451"/>
                  </a:cubicBezTo>
                  <a:cubicBezTo>
                    <a:pt x="2312505" y="731776"/>
                    <a:pt x="2308520" y="1470866"/>
                    <a:pt x="2304536" y="2150191"/>
                  </a:cubicBezTo>
                  <a:cubicBezTo>
                    <a:pt x="1040310" y="2106363"/>
                    <a:pt x="768179" y="2131639"/>
                    <a:pt x="0" y="2177459"/>
                  </a:cubicBezTo>
                  <a:lnTo>
                    <a:pt x="0" y="106239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6" name="Groep 5">
            <a:extLst>
              <a:ext uri="{FF2B5EF4-FFF2-40B4-BE49-F238E27FC236}">
                <a16:creationId xmlns:a16="http://schemas.microsoft.com/office/drawing/2014/main" id="{E572088B-8DCD-6ED2-FAE7-E3C1C16F9D33}"/>
              </a:ext>
            </a:extLst>
          </p:cNvPr>
          <p:cNvGrpSpPr/>
          <p:nvPr userDrawn="1"/>
        </p:nvGrpSpPr>
        <p:grpSpPr>
          <a:xfrm>
            <a:off x="6637652" y="3475494"/>
            <a:ext cx="4066777" cy="2389958"/>
            <a:chOff x="6607656" y="3475494"/>
            <a:chExt cx="4066777" cy="238995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3" name="Diazoom 232">
                  <a:extLst>
                    <a:ext uri="{FF2B5EF4-FFF2-40B4-BE49-F238E27FC236}">
                      <a16:creationId xmlns:a16="http://schemas.microsoft.com/office/drawing/2014/main" id="{ADA45F94-9EFE-3E1B-C410-04C764CB1894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217644025"/>
                    </p:ext>
                  </p:extLst>
                </p:nvPr>
              </p:nvGraphicFramePr>
              <p:xfrm>
                <a:off x="6607656" y="3531909"/>
                <a:ext cx="4066777" cy="2287562"/>
              </p:xfrm>
              <a:graphic>
                <a:graphicData uri="http://schemas.microsoft.com/office/powerpoint/2016/slidezoom">
                  <pslz:sldZm>
                    <pslz:sldZmObj sldId="277" cId="4237483872">
                      <pslz:zmPr id="{29C081EA-34CB-4CC2-BE5C-4C18EE0E1063}" returnToParent="0" transitionDur="1000" showBg="0">
                        <p166:blipFill xmlns:p166="http://schemas.microsoft.com/office/powerpoint/2016/6/main">
                          <a:blip r:embed="rId22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066777" cy="2287562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3" name="Diazoom 232">
                  <a:hlinkClick r:id="rId23" action="ppaction://hlinksldjump"/>
                  <a:extLst>
                    <a:ext uri="{FF2B5EF4-FFF2-40B4-BE49-F238E27FC236}">
                      <a16:creationId xmlns:a16="http://schemas.microsoft.com/office/drawing/2014/main" id="{ADA45F94-9EFE-3E1B-C410-04C764CB189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6607656" y="3531909"/>
                  <a:ext cx="4066777" cy="2287562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5" name="Rechthoek 224">
              <a:extLst>
                <a:ext uri="{FF2B5EF4-FFF2-40B4-BE49-F238E27FC236}">
                  <a16:creationId xmlns:a16="http://schemas.microsoft.com/office/drawing/2014/main" id="{E0F72ACB-3607-20A9-EB94-8A0FED8FA663}"/>
                </a:ext>
              </a:extLst>
            </p:cNvPr>
            <p:cNvSpPr/>
            <p:nvPr userDrawn="1"/>
          </p:nvSpPr>
          <p:spPr>
            <a:xfrm>
              <a:off x="7424021" y="3475494"/>
              <a:ext cx="2454431" cy="2389958"/>
            </a:xfrm>
            <a:custGeom>
              <a:avLst/>
              <a:gdLst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474941"/>
                <a:gd name="connsiteY0" fmla="*/ 0 h 2294509"/>
                <a:gd name="connsiteX1" fmla="*/ 2391271 w 2474941"/>
                <a:gd name="connsiteY1" fmla="*/ 0 h 2294509"/>
                <a:gd name="connsiteX2" fmla="*/ 2474941 w 2474941"/>
                <a:gd name="connsiteY2" fmla="*/ 2294509 h 2294509"/>
                <a:gd name="connsiteX3" fmla="*/ 0 w 2474941"/>
                <a:gd name="connsiteY3" fmla="*/ 2294509 h 2294509"/>
                <a:gd name="connsiteX4" fmla="*/ 0 w 2474941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50468 h 2344977"/>
                <a:gd name="connsiteX1" fmla="*/ 2391271 w 2510800"/>
                <a:gd name="connsiteY1" fmla="*/ 50468 h 2344977"/>
                <a:gd name="connsiteX2" fmla="*/ 2510800 w 2510800"/>
                <a:gd name="connsiteY2" fmla="*/ 2344977 h 2344977"/>
                <a:gd name="connsiteX3" fmla="*/ 0 w 2510800"/>
                <a:gd name="connsiteY3" fmla="*/ 2344977 h 2344977"/>
                <a:gd name="connsiteX4" fmla="*/ 0 w 2510800"/>
                <a:gd name="connsiteY4" fmla="*/ 50468 h 2344977"/>
                <a:gd name="connsiteX0" fmla="*/ 0 w 2510800"/>
                <a:gd name="connsiteY0" fmla="*/ 45156 h 2339665"/>
                <a:gd name="connsiteX1" fmla="*/ 2391271 w 2510800"/>
                <a:gd name="connsiteY1" fmla="*/ 45156 h 2339665"/>
                <a:gd name="connsiteX2" fmla="*/ 2510800 w 2510800"/>
                <a:gd name="connsiteY2" fmla="*/ 2339665 h 2339665"/>
                <a:gd name="connsiteX3" fmla="*/ 0 w 2510800"/>
                <a:gd name="connsiteY3" fmla="*/ 2339665 h 2339665"/>
                <a:gd name="connsiteX4" fmla="*/ 0 w 2510800"/>
                <a:gd name="connsiteY4" fmla="*/ 45156 h 2339665"/>
                <a:gd name="connsiteX0" fmla="*/ 0 w 2510800"/>
                <a:gd name="connsiteY0" fmla="*/ 59590 h 2354099"/>
                <a:gd name="connsiteX1" fmla="*/ 2391271 w 2510800"/>
                <a:gd name="connsiteY1" fmla="*/ 59590 h 2354099"/>
                <a:gd name="connsiteX2" fmla="*/ 2510800 w 2510800"/>
                <a:gd name="connsiteY2" fmla="*/ 2354099 h 2354099"/>
                <a:gd name="connsiteX3" fmla="*/ 0 w 2510800"/>
                <a:gd name="connsiteY3" fmla="*/ 2354099 h 2354099"/>
                <a:gd name="connsiteX4" fmla="*/ 0 w 2510800"/>
                <a:gd name="connsiteY4" fmla="*/ 59590 h 2354099"/>
                <a:gd name="connsiteX0" fmla="*/ 0 w 2510800"/>
                <a:gd name="connsiteY0" fmla="*/ 59590 h 2388629"/>
                <a:gd name="connsiteX1" fmla="*/ 2391271 w 2510800"/>
                <a:gd name="connsiteY1" fmla="*/ 59590 h 2388629"/>
                <a:gd name="connsiteX2" fmla="*/ 2510800 w 2510800"/>
                <a:gd name="connsiteY2" fmla="*/ 2354099 h 2388629"/>
                <a:gd name="connsiteX3" fmla="*/ 0 w 2510800"/>
                <a:gd name="connsiteY3" fmla="*/ 2354099 h 2388629"/>
                <a:gd name="connsiteX4" fmla="*/ 0 w 2510800"/>
                <a:gd name="connsiteY4" fmla="*/ 59590 h 2388629"/>
                <a:gd name="connsiteX0" fmla="*/ 5977 w 2516777"/>
                <a:gd name="connsiteY0" fmla="*/ 59590 h 2417140"/>
                <a:gd name="connsiteX1" fmla="*/ 2397248 w 2516777"/>
                <a:gd name="connsiteY1" fmla="*/ 59590 h 2417140"/>
                <a:gd name="connsiteX2" fmla="*/ 2516777 w 2516777"/>
                <a:gd name="connsiteY2" fmla="*/ 2354099 h 2417140"/>
                <a:gd name="connsiteX3" fmla="*/ 0 w 2516777"/>
                <a:gd name="connsiteY3" fmla="*/ 2389958 h 2417140"/>
                <a:gd name="connsiteX4" fmla="*/ 5977 w 2516777"/>
                <a:gd name="connsiteY4" fmla="*/ 59590 h 2417140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454431"/>
                <a:gd name="connsiteY0" fmla="*/ 59590 h 2389958"/>
                <a:gd name="connsiteX1" fmla="*/ 2397248 w 2454431"/>
                <a:gd name="connsiteY1" fmla="*/ 59590 h 2389958"/>
                <a:gd name="connsiteX2" fmla="*/ 2454431 w 2454431"/>
                <a:gd name="connsiteY2" fmla="*/ 2354099 h 2389958"/>
                <a:gd name="connsiteX3" fmla="*/ 0 w 2454431"/>
                <a:gd name="connsiteY3" fmla="*/ 2389958 h 2389958"/>
                <a:gd name="connsiteX4" fmla="*/ 5977 w 2454431"/>
                <a:gd name="connsiteY4" fmla="*/ 59590 h 238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54431" h="2389958">
                  <a:moveTo>
                    <a:pt x="5977" y="59590"/>
                  </a:moveTo>
                  <a:cubicBezTo>
                    <a:pt x="330926" y="5802"/>
                    <a:pt x="1570276" y="-42010"/>
                    <a:pt x="2397248" y="59590"/>
                  </a:cubicBezTo>
                  <a:cubicBezTo>
                    <a:pt x="2409200" y="1296567"/>
                    <a:pt x="2394666" y="1517545"/>
                    <a:pt x="2454431" y="2354099"/>
                  </a:cubicBezTo>
                  <a:cubicBezTo>
                    <a:pt x="1617498" y="2354099"/>
                    <a:pt x="1464462" y="2378005"/>
                    <a:pt x="0" y="2389958"/>
                  </a:cubicBezTo>
                  <a:cubicBezTo>
                    <a:pt x="1992" y="1613169"/>
                    <a:pt x="3985" y="836379"/>
                    <a:pt x="5977" y="59590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3" name="Graphic 129">
            <a:extLst>
              <a:ext uri="{FF2B5EF4-FFF2-40B4-BE49-F238E27FC236}">
                <a16:creationId xmlns:a16="http://schemas.microsoft.com/office/drawing/2014/main" id="{D50C477D-60B1-1F39-50FD-51D2289FFE3A}"/>
              </a:ext>
            </a:extLst>
          </p:cNvPr>
          <p:cNvGrpSpPr/>
          <p:nvPr userDrawn="1"/>
        </p:nvGrpSpPr>
        <p:grpSpPr>
          <a:xfrm rot="16971557">
            <a:off x="5246037" y="2984404"/>
            <a:ext cx="701315" cy="924715"/>
            <a:chOff x="2986379" y="2020005"/>
            <a:chExt cx="578017" cy="762141"/>
          </a:xfrm>
        </p:grpSpPr>
        <p:sp>
          <p:nvSpPr>
            <p:cNvPr id="54" name="Vrije vorm: vorm 53">
              <a:extLst>
                <a:ext uri="{FF2B5EF4-FFF2-40B4-BE49-F238E27FC236}">
                  <a16:creationId xmlns:a16="http://schemas.microsoft.com/office/drawing/2014/main" id="{B41BB5B6-829A-8FA1-3DAD-DD35AA1137C7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54">
              <a:extLst>
                <a:ext uri="{FF2B5EF4-FFF2-40B4-BE49-F238E27FC236}">
                  <a16:creationId xmlns:a16="http://schemas.microsoft.com/office/drawing/2014/main" id="{177E7C3C-6D38-859C-74F3-7C37549CDA8C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55">
              <a:extLst>
                <a:ext uri="{FF2B5EF4-FFF2-40B4-BE49-F238E27FC236}">
                  <a16:creationId xmlns:a16="http://schemas.microsoft.com/office/drawing/2014/main" id="{FC4B0FAE-4732-75B4-310D-58EFBAF825A9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56">
              <a:extLst>
                <a:ext uri="{FF2B5EF4-FFF2-40B4-BE49-F238E27FC236}">
                  <a16:creationId xmlns:a16="http://schemas.microsoft.com/office/drawing/2014/main" id="{10A77047-0FD8-0904-89CE-ACA8E5D94B9A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8" name="Graphic 129">
            <a:extLst>
              <a:ext uri="{FF2B5EF4-FFF2-40B4-BE49-F238E27FC236}">
                <a16:creationId xmlns:a16="http://schemas.microsoft.com/office/drawing/2014/main" id="{4E43BDA5-1B9A-0108-26BC-462FFE4B91D7}"/>
              </a:ext>
            </a:extLst>
          </p:cNvPr>
          <p:cNvGrpSpPr/>
          <p:nvPr userDrawn="1"/>
        </p:nvGrpSpPr>
        <p:grpSpPr>
          <a:xfrm>
            <a:off x="6452822" y="1007096"/>
            <a:ext cx="519610" cy="718225"/>
            <a:chOff x="6321784" y="1988245"/>
            <a:chExt cx="428257" cy="591954"/>
          </a:xfrm>
        </p:grpSpPr>
        <p:sp>
          <p:nvSpPr>
            <p:cNvPr id="59" name="Vrije vorm: vorm 58">
              <a:extLst>
                <a:ext uri="{FF2B5EF4-FFF2-40B4-BE49-F238E27FC236}">
                  <a16:creationId xmlns:a16="http://schemas.microsoft.com/office/drawing/2014/main" id="{8E037F12-8DFD-9888-B344-796DCB864DD4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59">
              <a:extLst>
                <a:ext uri="{FF2B5EF4-FFF2-40B4-BE49-F238E27FC236}">
                  <a16:creationId xmlns:a16="http://schemas.microsoft.com/office/drawing/2014/main" id="{BEFB9621-9A78-B70D-1B9B-9B11018A924E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60">
              <a:extLst>
                <a:ext uri="{FF2B5EF4-FFF2-40B4-BE49-F238E27FC236}">
                  <a16:creationId xmlns:a16="http://schemas.microsoft.com/office/drawing/2014/main" id="{B0833C37-0804-27AB-EBEA-C9838055131A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61">
              <a:extLst>
                <a:ext uri="{FF2B5EF4-FFF2-40B4-BE49-F238E27FC236}">
                  <a16:creationId xmlns:a16="http://schemas.microsoft.com/office/drawing/2014/main" id="{1AF35530-AE22-E92A-4B8C-25426516B737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62">
              <a:extLst>
                <a:ext uri="{FF2B5EF4-FFF2-40B4-BE49-F238E27FC236}">
                  <a16:creationId xmlns:a16="http://schemas.microsoft.com/office/drawing/2014/main" id="{9ABCFCC1-6832-B20E-9AD8-FDEE178795E4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" name="Vrije vorm: vorm 68">
              <a:extLst>
                <a:ext uri="{FF2B5EF4-FFF2-40B4-BE49-F238E27FC236}">
                  <a16:creationId xmlns:a16="http://schemas.microsoft.com/office/drawing/2014/main" id="{5220E5D4-658C-DD27-5A36-1F608C3DC066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69">
              <a:extLst>
                <a:ext uri="{FF2B5EF4-FFF2-40B4-BE49-F238E27FC236}">
                  <a16:creationId xmlns:a16="http://schemas.microsoft.com/office/drawing/2014/main" id="{599B1DF7-837D-CEFF-CA71-2413EB0ED8FD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83" name="Graphic 129">
            <a:extLst>
              <a:ext uri="{FF2B5EF4-FFF2-40B4-BE49-F238E27FC236}">
                <a16:creationId xmlns:a16="http://schemas.microsoft.com/office/drawing/2014/main" id="{84127973-9EB9-2E7E-EE80-380B6DBBB927}"/>
              </a:ext>
            </a:extLst>
          </p:cNvPr>
          <p:cNvGrpSpPr/>
          <p:nvPr userDrawn="1"/>
        </p:nvGrpSpPr>
        <p:grpSpPr>
          <a:xfrm rot="6431358">
            <a:off x="7323245" y="3239973"/>
            <a:ext cx="621204" cy="731100"/>
            <a:chOff x="8327047" y="3706463"/>
            <a:chExt cx="628545" cy="739740"/>
          </a:xfrm>
        </p:grpSpPr>
        <p:sp>
          <p:nvSpPr>
            <p:cNvPr id="84" name="Vrije vorm: vorm 83">
              <a:extLst>
                <a:ext uri="{FF2B5EF4-FFF2-40B4-BE49-F238E27FC236}">
                  <a16:creationId xmlns:a16="http://schemas.microsoft.com/office/drawing/2014/main" id="{73F0A9B7-7F5A-1113-696B-3EE7AF8315D9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92">
              <a:extLst>
                <a:ext uri="{FF2B5EF4-FFF2-40B4-BE49-F238E27FC236}">
                  <a16:creationId xmlns:a16="http://schemas.microsoft.com/office/drawing/2014/main" id="{54D117A4-A6FD-6056-4959-466B08A6C01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93">
              <a:extLst>
                <a:ext uri="{FF2B5EF4-FFF2-40B4-BE49-F238E27FC236}">
                  <a16:creationId xmlns:a16="http://schemas.microsoft.com/office/drawing/2014/main" id="{87D39DAC-E455-61DE-2C08-88A389DBFB7B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95">
              <a:extLst>
                <a:ext uri="{FF2B5EF4-FFF2-40B4-BE49-F238E27FC236}">
                  <a16:creationId xmlns:a16="http://schemas.microsoft.com/office/drawing/2014/main" id="{EC13FE70-C5D2-F69D-6B41-3AFBE2976D0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97" name="Graphic 129">
            <a:extLst>
              <a:ext uri="{FF2B5EF4-FFF2-40B4-BE49-F238E27FC236}">
                <a16:creationId xmlns:a16="http://schemas.microsoft.com/office/drawing/2014/main" id="{DC5AC9B0-24F5-139C-A7D6-1C94E1B2DF44}"/>
              </a:ext>
            </a:extLst>
          </p:cNvPr>
          <p:cNvGrpSpPr/>
          <p:nvPr userDrawn="1"/>
        </p:nvGrpSpPr>
        <p:grpSpPr>
          <a:xfrm rot="17119611">
            <a:off x="9341120" y="5265038"/>
            <a:ext cx="673288" cy="766404"/>
            <a:chOff x="6785872" y="5189865"/>
            <a:chExt cx="554917" cy="631663"/>
          </a:xfrm>
        </p:grpSpPr>
        <p:sp>
          <p:nvSpPr>
            <p:cNvPr id="100" name="Vrije vorm: vorm 99">
              <a:extLst>
                <a:ext uri="{FF2B5EF4-FFF2-40B4-BE49-F238E27FC236}">
                  <a16:creationId xmlns:a16="http://schemas.microsoft.com/office/drawing/2014/main" id="{A2E3E374-B4AB-4F7B-7795-DE4E520723F4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105">
              <a:extLst>
                <a:ext uri="{FF2B5EF4-FFF2-40B4-BE49-F238E27FC236}">
                  <a16:creationId xmlns:a16="http://schemas.microsoft.com/office/drawing/2014/main" id="{1613A8D3-6F38-0A64-6FF1-75962A2F7117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107">
              <a:extLst>
                <a:ext uri="{FF2B5EF4-FFF2-40B4-BE49-F238E27FC236}">
                  <a16:creationId xmlns:a16="http://schemas.microsoft.com/office/drawing/2014/main" id="{ED06BF4B-78CF-87F5-586E-FA38834E2C6B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108">
              <a:extLst>
                <a:ext uri="{FF2B5EF4-FFF2-40B4-BE49-F238E27FC236}">
                  <a16:creationId xmlns:a16="http://schemas.microsoft.com/office/drawing/2014/main" id="{EC36EBE3-9FB1-B5B8-B4B1-8034891788BD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109">
              <a:extLst>
                <a:ext uri="{FF2B5EF4-FFF2-40B4-BE49-F238E27FC236}">
                  <a16:creationId xmlns:a16="http://schemas.microsoft.com/office/drawing/2014/main" id="{216C923A-7A34-5D3D-A830-F52B9C64DCBA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110">
              <a:extLst>
                <a:ext uri="{FF2B5EF4-FFF2-40B4-BE49-F238E27FC236}">
                  <a16:creationId xmlns:a16="http://schemas.microsoft.com/office/drawing/2014/main" id="{32D3ACD0-B486-75B1-DA57-3CEE4C73E1FF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111">
              <a:extLst>
                <a:ext uri="{FF2B5EF4-FFF2-40B4-BE49-F238E27FC236}">
                  <a16:creationId xmlns:a16="http://schemas.microsoft.com/office/drawing/2014/main" id="{D508DC55-24B1-7DA0-DD86-7FCFB3DA27DE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112">
              <a:extLst>
                <a:ext uri="{FF2B5EF4-FFF2-40B4-BE49-F238E27FC236}">
                  <a16:creationId xmlns:a16="http://schemas.microsoft.com/office/drawing/2014/main" id="{764163CB-890E-BCFB-2D29-729C22515FCD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113">
              <a:extLst>
                <a:ext uri="{FF2B5EF4-FFF2-40B4-BE49-F238E27FC236}">
                  <a16:creationId xmlns:a16="http://schemas.microsoft.com/office/drawing/2014/main" id="{CF2F0F04-24DD-AB35-4944-A610DA2FB28C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5" name="Groep 114">
            <a:extLst>
              <a:ext uri="{FF2B5EF4-FFF2-40B4-BE49-F238E27FC236}">
                <a16:creationId xmlns:a16="http://schemas.microsoft.com/office/drawing/2014/main" id="{659176E3-AD49-6F6D-1EE4-3E1B613CEE48}"/>
              </a:ext>
            </a:extLst>
          </p:cNvPr>
          <p:cNvGrpSpPr/>
          <p:nvPr userDrawn="1"/>
        </p:nvGrpSpPr>
        <p:grpSpPr>
          <a:xfrm rot="4053574">
            <a:off x="2294901" y="2542587"/>
            <a:ext cx="585697" cy="670774"/>
            <a:chOff x="9219162" y="2641375"/>
            <a:chExt cx="677019" cy="775361"/>
          </a:xfrm>
        </p:grpSpPr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26A71EE3-5F12-B51A-38FE-F5AB7E850B84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CC4A840B-9744-DB75-7725-316940FFE003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8" name="Graphic 129">
            <a:extLst>
              <a:ext uri="{FF2B5EF4-FFF2-40B4-BE49-F238E27FC236}">
                <a16:creationId xmlns:a16="http://schemas.microsoft.com/office/drawing/2014/main" id="{B13F2F05-57BC-8DE7-637A-B70357E25B35}"/>
              </a:ext>
            </a:extLst>
          </p:cNvPr>
          <p:cNvGrpSpPr/>
          <p:nvPr userDrawn="1"/>
        </p:nvGrpSpPr>
        <p:grpSpPr>
          <a:xfrm rot="14400000">
            <a:off x="4765330" y="839762"/>
            <a:ext cx="459873" cy="652279"/>
            <a:chOff x="5357076" y="3359953"/>
            <a:chExt cx="543101" cy="770329"/>
          </a:xfrm>
        </p:grpSpPr>
        <p:sp>
          <p:nvSpPr>
            <p:cNvPr id="119" name="Vrije vorm: vorm 118">
              <a:extLst>
                <a:ext uri="{FF2B5EF4-FFF2-40B4-BE49-F238E27FC236}">
                  <a16:creationId xmlns:a16="http://schemas.microsoft.com/office/drawing/2014/main" id="{4FC93574-F377-50E8-EF45-49FADBA61CCF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62F500FC-0EBB-557E-687B-CCA46DB3F801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1" name="Graphic 129">
            <a:extLst>
              <a:ext uri="{FF2B5EF4-FFF2-40B4-BE49-F238E27FC236}">
                <a16:creationId xmlns:a16="http://schemas.microsoft.com/office/drawing/2014/main" id="{39F794A3-D3F7-4831-4B02-0E2851666351}"/>
              </a:ext>
            </a:extLst>
          </p:cNvPr>
          <p:cNvGrpSpPr/>
          <p:nvPr userDrawn="1"/>
        </p:nvGrpSpPr>
        <p:grpSpPr>
          <a:xfrm rot="3314933">
            <a:off x="8435601" y="2759445"/>
            <a:ext cx="580370" cy="802206"/>
            <a:chOff x="6321784" y="1988245"/>
            <a:chExt cx="428257" cy="591954"/>
          </a:xfrm>
        </p:grpSpPr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19CBC8FD-EA58-982E-00E8-937583D90EF4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2FB7B083-46C2-10CA-8007-52E0BE199CCF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8DBA1079-3EC4-E49B-DFF5-56D99B7AE6AD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A91B3D6F-FD77-8859-25F6-E8D1971D987F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1BDDAAFB-8F01-E898-D816-C6489CF11886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26">
              <a:extLst>
                <a:ext uri="{FF2B5EF4-FFF2-40B4-BE49-F238E27FC236}">
                  <a16:creationId xmlns:a16="http://schemas.microsoft.com/office/drawing/2014/main" id="{82861075-6D1B-1904-F461-62BA959CE842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B1DFCF21-2314-9A7E-6B39-318A19CFA82B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9" name="Graphic 129">
            <a:extLst>
              <a:ext uri="{FF2B5EF4-FFF2-40B4-BE49-F238E27FC236}">
                <a16:creationId xmlns:a16="http://schemas.microsoft.com/office/drawing/2014/main" id="{B4D866BE-B897-A4DD-42FC-20D679E88801}"/>
              </a:ext>
            </a:extLst>
          </p:cNvPr>
          <p:cNvGrpSpPr/>
          <p:nvPr userDrawn="1"/>
        </p:nvGrpSpPr>
        <p:grpSpPr>
          <a:xfrm rot="6551223">
            <a:off x="2378488" y="5224425"/>
            <a:ext cx="644922" cy="759014"/>
            <a:chOff x="8327047" y="3706463"/>
            <a:chExt cx="628545" cy="739740"/>
          </a:xfrm>
        </p:grpSpPr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EC35F3D2-57E0-CD3A-B798-EA0B1E615391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069F8513-A753-593A-99AB-71B080E77F06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31">
              <a:extLst>
                <a:ext uri="{FF2B5EF4-FFF2-40B4-BE49-F238E27FC236}">
                  <a16:creationId xmlns:a16="http://schemas.microsoft.com/office/drawing/2014/main" id="{81022100-31F7-8600-12DD-E04107BB34AD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223CDB07-4788-906D-DB46-289D2343CBF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2" name="Rechthoek 11">
            <a:extLst>
              <a:ext uri="{FF2B5EF4-FFF2-40B4-BE49-F238E27FC236}">
                <a16:creationId xmlns:a16="http://schemas.microsoft.com/office/drawing/2014/main" id="{44D0044A-E481-D734-31BF-E55E487C6072}"/>
              </a:ext>
            </a:extLst>
          </p:cNvPr>
          <p:cNvSpPr/>
          <p:nvPr userDrawn="1"/>
        </p:nvSpPr>
        <p:spPr>
          <a:xfrm>
            <a:off x="4017696" y="147381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B93C5B15-2828-862B-6603-E0435E2CCAE4}"/>
              </a:ext>
            </a:extLst>
          </p:cNvPr>
          <p:cNvSpPr/>
          <p:nvPr userDrawn="1"/>
        </p:nvSpPr>
        <p:spPr>
          <a:xfrm>
            <a:off x="2206811" y="341179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3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20977C37-4EA2-BD52-8FB1-438E65B01918}"/>
              </a:ext>
            </a:extLst>
          </p:cNvPr>
          <p:cNvSpPr/>
          <p:nvPr userDrawn="1"/>
        </p:nvSpPr>
        <p:spPr>
          <a:xfrm>
            <a:off x="6502360" y="194784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4</a:t>
            </a: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61EF865D-A136-D414-B6FD-08D3EB0AE858}"/>
              </a:ext>
            </a:extLst>
          </p:cNvPr>
          <p:cNvSpPr/>
          <p:nvPr userDrawn="1"/>
        </p:nvSpPr>
        <p:spPr>
          <a:xfrm>
            <a:off x="7362578" y="4169125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5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5CA4D4A4-2591-4F13-7A81-E52211DFF2B9}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698363" y="1160451"/>
            <a:ext cx="1518674" cy="1082619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9E41086A-346D-8C63-FD68-DC089490E683}"/>
              </a:ext>
            </a:extLst>
          </p:cNvPr>
          <p:cNvPicPr>
            <a:picLocks noChangeAspect="1"/>
          </p:cNvPicPr>
          <p:nvPr userDrawn="1"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 rot="10800000">
            <a:off x="9916801" y="-307178"/>
            <a:ext cx="2081277" cy="2349100"/>
          </a:xfrm>
          <a:prstGeom prst="rect">
            <a:avLst/>
          </a:prstGeom>
        </p:spPr>
      </p:pic>
      <p:sp>
        <p:nvSpPr>
          <p:cNvPr id="10" name="Rechthoek 9">
            <a:extLst>
              <a:ext uri="{FF2B5EF4-FFF2-40B4-BE49-F238E27FC236}">
                <a16:creationId xmlns:a16="http://schemas.microsoft.com/office/drawing/2014/main" id="{ECED1A7F-45BC-D35D-BEF1-6772D4F87F22}"/>
              </a:ext>
            </a:extLst>
          </p:cNvPr>
          <p:cNvSpPr/>
          <p:nvPr userDrawn="1"/>
        </p:nvSpPr>
        <p:spPr>
          <a:xfrm>
            <a:off x="570327" y="5390162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5 onderstaande verborgen slides. Deze komen automatisch op deze pagina terecht.</a:t>
            </a:r>
          </a:p>
        </p:txBody>
      </p:sp>
    </p:spTree>
    <p:extLst>
      <p:ext uri="{BB962C8B-B14F-4D97-AF65-F5344CB8AC3E}">
        <p14:creationId xmlns:p14="http://schemas.microsoft.com/office/powerpoint/2010/main" val="2797444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" dur="10" fill="hold"/>
                                        <p:tgtEl>
                                          <p:spTgt spid="2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Scale>
                                      <p:cBhvr>
                                        <p:cTn id="19" dur="10" fill="hold"/>
                                        <p:tgtEl>
                                          <p:spTgt spid="3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Scale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8" presetClass="entr" presetSubtype="9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Scale>
                                      <p:cBhvr>
                                        <p:cTn id="29" dur="10" fill="hold"/>
                                        <p:tgtEl>
                                          <p:spTgt spid="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Scale>
                                      <p:cBhvr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42" dur="10" fill="hold"/>
                                        <p:tgtEl>
                                          <p:spTgt spid="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44" dur="750" fill="hold"/>
                                        <p:tgtEl>
                                          <p:spTgt spid="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Scale>
                                      <p:cBhvr>
                                        <p:cTn id="55" dur="10" fill="hold"/>
                                        <p:tgtEl>
                                          <p:spTgt spid="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decel="100000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Scale>
                                      <p:cBhvr>
                                        <p:cTn id="57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2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65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32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71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32" presetClass="emph" presetSubtype="0" repeatCount="indefinite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120000">
                                      <p:cBhvr>
                                        <p:cTn id="77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32" presetClass="emph" presetSubtype="0" repeatCount="indefinite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83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32" presetClass="emph" presetSubtype="0" repeatCount="indefinite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Rot by="120000">
                                      <p:cBhvr>
                                        <p:cTn id="8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5" presetClass="path" presetSubtype="0" accel="22000" decel="7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1.11111E-6 L -0.99414 0.03079 " pathEditMode="relative" rAng="0" ptsTypes="AA">
                                      <p:cBhvr>
                                        <p:cTn id="11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714" y="1528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33333E-6 L 0 -0.0213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65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repeatCount="indefinite" accel="28000" decel="72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0 -0.02084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42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2" grpId="1" animBg="1"/>
      <p:bldP spid="13" grpId="0" animBg="1"/>
      <p:bldP spid="13" grpId="1" animBg="1"/>
      <p:bldP spid="31" grpId="0" animBg="1"/>
      <p:bldP spid="31" grpId="1" animBg="1"/>
      <p:bldP spid="32" grpId="0" animBg="1"/>
      <p:bldP spid="32" grpId="1" animBg="1"/>
      <p:bldP spid="10" grpId="0" animBg="1"/>
      <p:bldP spid="10" grpId="1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7857EED-4ACF-550B-31CF-FF27436759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50292" y="0"/>
            <a:ext cx="6491416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9684" t="-18710" r="-79684" b="-18710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D8060DE3-A150-A446-FBEE-2C0CD279DC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50292" y="0"/>
            <a:ext cx="6491416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0175516C-B75F-8BCB-D361-AA36494872A9}"/>
              </a:ext>
            </a:extLst>
          </p:cNvPr>
          <p:cNvSpPr/>
          <p:nvPr userDrawn="1"/>
        </p:nvSpPr>
        <p:spPr>
          <a:xfrm>
            <a:off x="-775287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742816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0516CFB3-9BB4-CDAF-64F2-FAEDADF896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67114" y="0"/>
            <a:ext cx="645777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1033" t="-19065" r="-81033" b="-19065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B657D29D-B535-7DE5-8722-CA4A345AA4A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67114" y="0"/>
            <a:ext cx="645777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0CCF9E37-FC62-D0A3-6D38-6790E9D2F426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229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89EE70BD-D7F8-1FB4-5706-6482210F14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747520" y="0"/>
            <a:ext cx="869696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2970" t="-23093" r="-52970" b="-2309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925FDF20-81F9-DBEF-E75C-D7033D7DED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520" y="0"/>
            <a:ext cx="869696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C4FBB2F-D2E4-256B-4256-D3C1EAB26A7E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51481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76942C20-A8D5-0ECB-FE89-018579345B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22786" y="0"/>
            <a:ext cx="7546428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7131" t="-22146" r="-67131" b="-22146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79C4EBFF-2499-F1FD-268D-A88053CC87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322786" y="0"/>
            <a:ext cx="7546428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08E6673-BBE1-FBD7-2FBE-05B7BB9A9CBB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29860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576CBF30-DD1B-EB5A-A012-91B4A8BA5D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449484" y="0"/>
            <a:ext cx="729303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1001" t="-22027" r="-71001" b="-22027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3CD8809B-286F-4E13-1A9E-D22581C8DE3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449484" y="0"/>
            <a:ext cx="729303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2CEA715D-ADF2-14F1-E6A9-C9C2BE12A4E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9442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Aangepaste indeling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>
            <a:extLst>
              <a:ext uri="{FF2B5EF4-FFF2-40B4-BE49-F238E27FC236}">
                <a16:creationId xmlns:a16="http://schemas.microsoft.com/office/drawing/2014/main" id="{03ED88E3-80BC-78A7-8217-89ABE6301E1A}"/>
              </a:ext>
            </a:extLst>
          </p:cNvPr>
          <p:cNvSpPr/>
          <p:nvPr userDrawn="1"/>
        </p:nvSpPr>
        <p:spPr>
          <a:xfrm>
            <a:off x="0" y="-9122"/>
            <a:ext cx="12192000" cy="686712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Graphic 62">
            <a:extLst>
              <a:ext uri="{FF2B5EF4-FFF2-40B4-BE49-F238E27FC236}">
                <a16:creationId xmlns:a16="http://schemas.microsoft.com/office/drawing/2014/main" id="{6F8AB2C2-74D8-292E-D6F5-B3AF8AC659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" r="9"/>
          <a:stretch/>
        </p:blipFill>
        <p:spPr>
          <a:xfrm rot="21176615">
            <a:off x="705015" y="-3933680"/>
            <a:ext cx="3450406" cy="6858000"/>
          </a:xfrm>
          <a:prstGeom prst="rect">
            <a:avLst/>
          </a:prstGeom>
        </p:spPr>
      </p:pic>
      <p:pic>
        <p:nvPicPr>
          <p:cNvPr id="48" name="Graphic 47">
            <a:extLst>
              <a:ext uri="{FF2B5EF4-FFF2-40B4-BE49-F238E27FC236}">
                <a16:creationId xmlns:a16="http://schemas.microsoft.com/office/drawing/2014/main" id="{C4080DC9-70AB-5AE3-91C5-A00C4204A6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12" r="12"/>
          <a:stretch/>
        </p:blipFill>
        <p:spPr>
          <a:xfrm>
            <a:off x="-251406" y="4465497"/>
            <a:ext cx="3797182" cy="2860106"/>
          </a:xfrm>
          <a:prstGeom prst="rect">
            <a:avLst/>
          </a:prstGeom>
        </p:spPr>
      </p:pic>
      <p:pic>
        <p:nvPicPr>
          <p:cNvPr id="47" name="Graphic 46">
            <a:extLst>
              <a:ext uri="{FF2B5EF4-FFF2-40B4-BE49-F238E27FC236}">
                <a16:creationId xmlns:a16="http://schemas.microsoft.com/office/drawing/2014/main" id="{BDFDA9C0-3716-BAD1-C4DB-55E8B356677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12" r="12"/>
          <a:stretch/>
        </p:blipFill>
        <p:spPr>
          <a:xfrm>
            <a:off x="9255447" y="4067099"/>
            <a:ext cx="3797182" cy="2860106"/>
          </a:xfrm>
          <a:prstGeom prst="rect">
            <a:avLst/>
          </a:prstGeom>
        </p:spPr>
      </p:pic>
      <p:sp>
        <p:nvSpPr>
          <p:cNvPr id="49" name="Rechthoek 48">
            <a:extLst>
              <a:ext uri="{FF2B5EF4-FFF2-40B4-BE49-F238E27FC236}">
                <a16:creationId xmlns:a16="http://schemas.microsoft.com/office/drawing/2014/main" id="{2272BA3E-C7E2-0123-D214-39538A5127D0}"/>
              </a:ext>
            </a:extLst>
          </p:cNvPr>
          <p:cNvSpPr/>
          <p:nvPr userDrawn="1"/>
        </p:nvSpPr>
        <p:spPr>
          <a:xfrm>
            <a:off x="0" y="6350000"/>
            <a:ext cx="12192000" cy="5131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52" name="Graphic 51">
            <a:extLst>
              <a:ext uri="{FF2B5EF4-FFF2-40B4-BE49-F238E27FC236}">
                <a16:creationId xmlns:a16="http://schemas.microsoft.com/office/drawing/2014/main" id="{273CFB6C-E59D-29F3-F1CC-3E8295F49DF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62488" y="-74107"/>
            <a:ext cx="6593410" cy="4511925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860843" y="536514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65713A86-7435-FF80-0702-BE80C81E9C8D}"/>
              </a:ext>
            </a:extLst>
          </p:cNvPr>
          <p:cNvGrpSpPr/>
          <p:nvPr userDrawn="1"/>
        </p:nvGrpSpPr>
        <p:grpSpPr>
          <a:xfrm>
            <a:off x="4839997" y="682867"/>
            <a:ext cx="676582" cy="676659"/>
            <a:chOff x="8899387" y="728637"/>
            <a:chExt cx="676582" cy="676659"/>
          </a:xfrm>
        </p:grpSpPr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2CC41E80-1512-BD00-E83A-B7B4A22B6D5E}"/>
                </a:ext>
              </a:extLst>
            </p:cNvPr>
            <p:cNvSpPr/>
            <p:nvPr userDrawn="1"/>
          </p:nvSpPr>
          <p:spPr>
            <a:xfrm>
              <a:off x="8899387" y="728637"/>
              <a:ext cx="676582" cy="326168"/>
            </a:xfrm>
            <a:custGeom>
              <a:avLst/>
              <a:gdLst>
                <a:gd name="connsiteX0" fmla="*/ 0 w 557632"/>
                <a:gd name="connsiteY0" fmla="*/ 0 h 268825"/>
                <a:gd name="connsiteX1" fmla="*/ 557633 w 557632"/>
                <a:gd name="connsiteY1" fmla="*/ 0 h 268825"/>
                <a:gd name="connsiteX2" fmla="*/ 557633 w 557632"/>
                <a:gd name="connsiteY2" fmla="*/ 172415 h 268825"/>
                <a:gd name="connsiteX3" fmla="*/ 461222 w 557632"/>
                <a:gd name="connsiteY3" fmla="*/ 268825 h 268825"/>
                <a:gd name="connsiteX4" fmla="*/ 96410 w 557632"/>
                <a:gd name="connsiteY4" fmla="*/ 268825 h 268825"/>
                <a:gd name="connsiteX5" fmla="*/ 0 w 557632"/>
                <a:gd name="connsiteY5" fmla="*/ 172415 h 268825"/>
                <a:gd name="connsiteX6" fmla="*/ 0 w 557632"/>
                <a:gd name="connsiteY6" fmla="*/ 0 h 268825"/>
                <a:gd name="connsiteX7" fmla="*/ 0 w 557632"/>
                <a:gd name="connsiteY7" fmla="*/ 0 h 26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7632" h="268825">
                  <a:moveTo>
                    <a:pt x="0" y="0"/>
                  </a:moveTo>
                  <a:lnTo>
                    <a:pt x="557633" y="0"/>
                  </a:lnTo>
                  <a:lnTo>
                    <a:pt x="557633" y="172415"/>
                  </a:lnTo>
                  <a:cubicBezTo>
                    <a:pt x="557633" y="225615"/>
                    <a:pt x="514444" y="268825"/>
                    <a:pt x="461222" y="268825"/>
                  </a:cubicBezTo>
                  <a:lnTo>
                    <a:pt x="96410" y="268825"/>
                  </a:lnTo>
                  <a:cubicBezTo>
                    <a:pt x="43210" y="268825"/>
                    <a:pt x="0" y="225637"/>
                    <a:pt x="0" y="172415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D90C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906AB2A0-468E-D5BA-64F1-8D4E7A28FA56}"/>
                </a:ext>
              </a:extLst>
            </p:cNvPr>
            <p:cNvSpPr/>
            <p:nvPr userDrawn="1"/>
          </p:nvSpPr>
          <p:spPr>
            <a:xfrm>
              <a:off x="9093801" y="925397"/>
              <a:ext cx="300484" cy="479899"/>
            </a:xfrm>
            <a:custGeom>
              <a:avLst/>
              <a:gdLst>
                <a:gd name="connsiteX0" fmla="*/ 118986 w 247656"/>
                <a:gd name="connsiteY0" fmla="*/ 395507 h 395528"/>
                <a:gd name="connsiteX1" fmla="*/ 80082 w 247656"/>
                <a:gd name="connsiteY1" fmla="*/ 389716 h 395528"/>
                <a:gd name="connsiteX2" fmla="*/ 20009 w 247656"/>
                <a:gd name="connsiteY2" fmla="*/ 346527 h 395528"/>
                <a:gd name="connsiteX3" fmla="*/ 1024 w 247656"/>
                <a:gd name="connsiteY3" fmla="*/ 267023 h 395528"/>
                <a:gd name="connsiteX4" fmla="*/ 10633 w 247656"/>
                <a:gd name="connsiteY4" fmla="*/ 221544 h 395528"/>
                <a:gd name="connsiteX5" fmla="*/ 16933 w 247656"/>
                <a:gd name="connsiteY5" fmla="*/ 195516 h 395528"/>
                <a:gd name="connsiteX6" fmla="*/ 7960 w 247656"/>
                <a:gd name="connsiteY6" fmla="*/ 24947 h 395528"/>
                <a:gd name="connsiteX7" fmla="*/ 14960 w 247656"/>
                <a:gd name="connsiteY7" fmla="*/ 5156 h 395528"/>
                <a:gd name="connsiteX8" fmla="*/ 34752 w 247656"/>
                <a:gd name="connsiteY8" fmla="*/ 12156 h 395528"/>
                <a:gd name="connsiteX9" fmla="*/ 46015 w 247656"/>
                <a:gd name="connsiteY9" fmla="*/ 201477 h 395528"/>
                <a:gd name="connsiteX10" fmla="*/ 39355 w 247656"/>
                <a:gd name="connsiteY10" fmla="*/ 229032 h 395528"/>
                <a:gd name="connsiteX11" fmla="*/ 30509 w 247656"/>
                <a:gd name="connsiteY11" fmla="*/ 270502 h 395528"/>
                <a:gd name="connsiteX12" fmla="*/ 42897 w 247656"/>
                <a:gd name="connsiteY12" fmla="*/ 327606 h 395528"/>
                <a:gd name="connsiteX13" fmla="*/ 89416 w 247656"/>
                <a:gd name="connsiteY13" fmla="*/ 361525 h 395528"/>
                <a:gd name="connsiteX14" fmla="*/ 189751 w 247656"/>
                <a:gd name="connsiteY14" fmla="*/ 345976 h 395528"/>
                <a:gd name="connsiteX15" fmla="*/ 216818 w 247656"/>
                <a:gd name="connsiteY15" fmla="*/ 259790 h 395528"/>
                <a:gd name="connsiteX16" fmla="*/ 202436 w 247656"/>
                <a:gd name="connsiteY16" fmla="*/ 192377 h 395528"/>
                <a:gd name="connsiteX17" fmla="*/ 189878 w 247656"/>
                <a:gd name="connsiteY17" fmla="*/ 138264 h 395528"/>
                <a:gd name="connsiteX18" fmla="*/ 210093 w 247656"/>
                <a:gd name="connsiteY18" fmla="*/ 6344 h 395528"/>
                <a:gd name="connsiteX19" fmla="*/ 230776 w 247656"/>
                <a:gd name="connsiteY19" fmla="*/ 2674 h 395528"/>
                <a:gd name="connsiteX20" fmla="*/ 234445 w 247656"/>
                <a:gd name="connsiteY20" fmla="*/ 23356 h 395528"/>
                <a:gd name="connsiteX21" fmla="*/ 219109 w 247656"/>
                <a:gd name="connsiteY21" fmla="*/ 133088 h 395528"/>
                <a:gd name="connsiteX22" fmla="*/ 231157 w 247656"/>
                <a:gd name="connsiteY22" fmla="*/ 184910 h 395528"/>
                <a:gd name="connsiteX23" fmla="*/ 246282 w 247656"/>
                <a:gd name="connsiteY23" fmla="*/ 256247 h 395528"/>
                <a:gd name="connsiteX24" fmla="*/ 205533 w 247656"/>
                <a:gd name="connsiteY24" fmla="*/ 371134 h 395528"/>
                <a:gd name="connsiteX25" fmla="*/ 118944 w 247656"/>
                <a:gd name="connsiteY25" fmla="*/ 395528 h 39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47656" h="395528">
                  <a:moveTo>
                    <a:pt x="118986" y="395507"/>
                  </a:moveTo>
                  <a:cubicBezTo>
                    <a:pt x="105156" y="395507"/>
                    <a:pt x="91877" y="393619"/>
                    <a:pt x="80082" y="389716"/>
                  </a:cubicBezTo>
                  <a:cubicBezTo>
                    <a:pt x="58743" y="382652"/>
                    <a:pt x="36852" y="366912"/>
                    <a:pt x="20009" y="346527"/>
                  </a:cubicBezTo>
                  <a:cubicBezTo>
                    <a:pt x="3994" y="327160"/>
                    <a:pt x="-2752" y="298927"/>
                    <a:pt x="1024" y="267023"/>
                  </a:cubicBezTo>
                  <a:cubicBezTo>
                    <a:pt x="2891" y="251262"/>
                    <a:pt x="6815" y="236159"/>
                    <a:pt x="10633" y="221544"/>
                  </a:cubicBezTo>
                  <a:cubicBezTo>
                    <a:pt x="12966" y="212592"/>
                    <a:pt x="15172" y="204128"/>
                    <a:pt x="16933" y="195516"/>
                  </a:cubicBezTo>
                  <a:cubicBezTo>
                    <a:pt x="30721" y="128336"/>
                    <a:pt x="33691" y="78890"/>
                    <a:pt x="7960" y="24947"/>
                  </a:cubicBezTo>
                  <a:cubicBezTo>
                    <a:pt x="4439" y="17544"/>
                    <a:pt x="7557" y="8677"/>
                    <a:pt x="14960" y="5156"/>
                  </a:cubicBezTo>
                  <a:cubicBezTo>
                    <a:pt x="22342" y="1634"/>
                    <a:pt x="31230" y="4753"/>
                    <a:pt x="34752" y="12156"/>
                  </a:cubicBezTo>
                  <a:cubicBezTo>
                    <a:pt x="67101" y="79972"/>
                    <a:pt x="58064" y="142867"/>
                    <a:pt x="46015" y="201477"/>
                  </a:cubicBezTo>
                  <a:cubicBezTo>
                    <a:pt x="44085" y="210853"/>
                    <a:pt x="41688" y="220101"/>
                    <a:pt x="39355" y="229032"/>
                  </a:cubicBezTo>
                  <a:cubicBezTo>
                    <a:pt x="35642" y="243308"/>
                    <a:pt x="32121" y="256778"/>
                    <a:pt x="30509" y="270502"/>
                  </a:cubicBezTo>
                  <a:cubicBezTo>
                    <a:pt x="28897" y="284269"/>
                    <a:pt x="28346" y="310000"/>
                    <a:pt x="42897" y="327606"/>
                  </a:cubicBezTo>
                  <a:cubicBezTo>
                    <a:pt x="56282" y="343791"/>
                    <a:pt x="73231" y="356158"/>
                    <a:pt x="89416" y="361525"/>
                  </a:cubicBezTo>
                  <a:cubicBezTo>
                    <a:pt x="117628" y="370879"/>
                    <a:pt x="160775" y="364197"/>
                    <a:pt x="189751" y="345976"/>
                  </a:cubicBezTo>
                  <a:cubicBezTo>
                    <a:pt x="222036" y="325676"/>
                    <a:pt x="218621" y="274872"/>
                    <a:pt x="216818" y="259790"/>
                  </a:cubicBezTo>
                  <a:cubicBezTo>
                    <a:pt x="214124" y="237283"/>
                    <a:pt x="208439" y="215477"/>
                    <a:pt x="202436" y="192377"/>
                  </a:cubicBezTo>
                  <a:cubicBezTo>
                    <a:pt x="197875" y="174834"/>
                    <a:pt x="193145" y="156676"/>
                    <a:pt x="189878" y="138264"/>
                  </a:cubicBezTo>
                  <a:cubicBezTo>
                    <a:pt x="180354" y="84554"/>
                    <a:pt x="187354" y="38947"/>
                    <a:pt x="210093" y="6344"/>
                  </a:cubicBezTo>
                  <a:cubicBezTo>
                    <a:pt x="214781" y="-381"/>
                    <a:pt x="224051" y="-2014"/>
                    <a:pt x="230776" y="2674"/>
                  </a:cubicBezTo>
                  <a:cubicBezTo>
                    <a:pt x="237500" y="7362"/>
                    <a:pt x="239154" y="16632"/>
                    <a:pt x="234445" y="23356"/>
                  </a:cubicBezTo>
                  <a:cubicBezTo>
                    <a:pt x="211515" y="56214"/>
                    <a:pt x="213445" y="101163"/>
                    <a:pt x="219109" y="133088"/>
                  </a:cubicBezTo>
                  <a:cubicBezTo>
                    <a:pt x="222163" y="150355"/>
                    <a:pt x="226745" y="167919"/>
                    <a:pt x="231157" y="184910"/>
                  </a:cubicBezTo>
                  <a:cubicBezTo>
                    <a:pt x="237139" y="207947"/>
                    <a:pt x="243333" y="231747"/>
                    <a:pt x="246282" y="256247"/>
                  </a:cubicBezTo>
                  <a:cubicBezTo>
                    <a:pt x="252518" y="308218"/>
                    <a:pt x="237288" y="351173"/>
                    <a:pt x="205533" y="371134"/>
                  </a:cubicBezTo>
                  <a:cubicBezTo>
                    <a:pt x="180396" y="386937"/>
                    <a:pt x="148450" y="395528"/>
                    <a:pt x="118944" y="395528"/>
                  </a:cubicBezTo>
                  <a:close/>
                </a:path>
              </a:pathLst>
            </a:custGeom>
            <a:solidFill>
              <a:srgbClr val="22243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4" name="Rechthoek 3">
            <a:extLst>
              <a:ext uri="{FF2B5EF4-FFF2-40B4-BE49-F238E27FC236}">
                <a16:creationId xmlns:a16="http://schemas.microsoft.com/office/drawing/2014/main" id="{B1A7BF90-76A8-234E-4ADB-2C821CA95A2A}"/>
              </a:ext>
            </a:extLst>
          </p:cNvPr>
          <p:cNvSpPr/>
          <p:nvPr userDrawn="1"/>
        </p:nvSpPr>
        <p:spPr>
          <a:xfrm>
            <a:off x="2999018" y="5796455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5 onderstaande verborgen slides. Deze komen automatisch op deze pagina terecht.</a:t>
            </a:r>
          </a:p>
        </p:txBody>
      </p:sp>
      <p:grpSp>
        <p:nvGrpSpPr>
          <p:cNvPr id="44" name="Groep 43">
            <a:extLst>
              <a:ext uri="{FF2B5EF4-FFF2-40B4-BE49-F238E27FC236}">
                <a16:creationId xmlns:a16="http://schemas.microsoft.com/office/drawing/2014/main" id="{C2F38B3C-0302-5C16-09CD-337CE1D38C5C}"/>
              </a:ext>
            </a:extLst>
          </p:cNvPr>
          <p:cNvGrpSpPr/>
          <p:nvPr userDrawn="1"/>
        </p:nvGrpSpPr>
        <p:grpSpPr>
          <a:xfrm>
            <a:off x="6957491" y="3515320"/>
            <a:ext cx="3262225" cy="1798907"/>
            <a:chOff x="6957491" y="3515320"/>
            <a:chExt cx="3262225" cy="1798907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33" name="Diazoom 32">
                  <a:extLst>
                    <a:ext uri="{FF2B5EF4-FFF2-40B4-BE49-F238E27FC236}">
                      <a16:creationId xmlns:a16="http://schemas.microsoft.com/office/drawing/2014/main" id="{5FD9F307-72D8-91EA-C906-9174667A3D2C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4236426615"/>
                    </p:ext>
                  </p:extLst>
                </p:nvPr>
              </p:nvGraphicFramePr>
              <p:xfrm>
                <a:off x="7012477" y="3515320"/>
                <a:ext cx="3198057" cy="1798907"/>
              </p:xfrm>
              <a:graphic>
                <a:graphicData uri="http://schemas.microsoft.com/office/powerpoint/2016/slidezoom">
                  <pslz:sldZm>
                    <pslz:sldZmObj sldId="288" cId="2238053670">
                      <pslz:zmPr id="{18259069-0F03-4CE0-8D5B-8735CCE404CE}" returnToParent="0" transitionDur="1000" showBg="0">
                        <p166:blipFill xmlns:p166="http://schemas.microsoft.com/office/powerpoint/2016/6/main">
                          <a:blip r:embed="rId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98057" cy="1798907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33" name="Diazoom 32">
                  <a:hlinkClick r:id="rId9" action="ppaction://hlinksldjump"/>
                  <a:extLst>
                    <a:ext uri="{FF2B5EF4-FFF2-40B4-BE49-F238E27FC236}">
                      <a16:creationId xmlns:a16="http://schemas.microsoft.com/office/drawing/2014/main" id="{5FD9F307-72D8-91EA-C906-9174667A3D2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012477" y="3515320"/>
                  <a:ext cx="3198057" cy="1798907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39" name="Rechthoek 38">
              <a:extLst>
                <a:ext uri="{FF2B5EF4-FFF2-40B4-BE49-F238E27FC236}">
                  <a16:creationId xmlns:a16="http://schemas.microsoft.com/office/drawing/2014/main" id="{6A6539DB-4974-4A89-8FF7-AD98C5CEA4D7}"/>
                </a:ext>
              </a:extLst>
            </p:cNvPr>
            <p:cNvSpPr/>
            <p:nvPr userDrawn="1"/>
          </p:nvSpPr>
          <p:spPr>
            <a:xfrm>
              <a:off x="6957491" y="3565159"/>
              <a:ext cx="3262225" cy="1725162"/>
            </a:xfrm>
            <a:custGeom>
              <a:avLst/>
              <a:gdLst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62732 h 1725162"/>
                <a:gd name="connsiteX1" fmla="*/ 3262225 w 3262225"/>
                <a:gd name="connsiteY1" fmla="*/ 62732 h 1725162"/>
                <a:gd name="connsiteX2" fmla="*/ 3262225 w 3262225"/>
                <a:gd name="connsiteY2" fmla="*/ 1725162 h 1725162"/>
                <a:gd name="connsiteX3" fmla="*/ 0 w 3262225"/>
                <a:gd name="connsiteY3" fmla="*/ 1725162 h 1725162"/>
                <a:gd name="connsiteX4" fmla="*/ 0 w 3262225"/>
                <a:gd name="connsiteY4" fmla="*/ 62732 h 1725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1725162">
                  <a:moveTo>
                    <a:pt x="0" y="62732"/>
                  </a:moveTo>
                  <a:cubicBezTo>
                    <a:pt x="1087408" y="62732"/>
                    <a:pt x="2635086" y="-78417"/>
                    <a:pt x="3262225" y="62732"/>
                  </a:cubicBezTo>
                  <a:lnTo>
                    <a:pt x="3262225" y="1725162"/>
                  </a:lnTo>
                  <a:cubicBezTo>
                    <a:pt x="2291418" y="1608561"/>
                    <a:pt x="1087408" y="1725162"/>
                    <a:pt x="0" y="1725162"/>
                  </a:cubicBezTo>
                  <a:lnTo>
                    <a:pt x="0" y="62732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38" name="Groep 37">
            <a:extLst>
              <a:ext uri="{FF2B5EF4-FFF2-40B4-BE49-F238E27FC236}">
                <a16:creationId xmlns:a16="http://schemas.microsoft.com/office/drawing/2014/main" id="{195CBF22-0D7F-47C5-0766-79A79B40AF6A}"/>
              </a:ext>
            </a:extLst>
          </p:cNvPr>
          <p:cNvGrpSpPr/>
          <p:nvPr userDrawn="1"/>
        </p:nvGrpSpPr>
        <p:grpSpPr>
          <a:xfrm>
            <a:off x="6549470" y="1091688"/>
            <a:ext cx="4147518" cy="2469119"/>
            <a:chOff x="6549470" y="1091688"/>
            <a:chExt cx="4147518" cy="246911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34" name="Diazoom 33">
                  <a:extLst>
                    <a:ext uri="{FF2B5EF4-FFF2-40B4-BE49-F238E27FC236}">
                      <a16:creationId xmlns:a16="http://schemas.microsoft.com/office/drawing/2014/main" id="{DED7C2D1-DFE6-DD15-70CF-70CA31DA91C9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4160130152"/>
                    </p:ext>
                  </p:extLst>
                </p:nvPr>
              </p:nvGraphicFramePr>
              <p:xfrm>
                <a:off x="6549470" y="1135317"/>
                <a:ext cx="4147518" cy="2332979"/>
              </p:xfrm>
              <a:graphic>
                <a:graphicData uri="http://schemas.microsoft.com/office/powerpoint/2016/slidezoom">
                  <pslz:sldZm>
                    <pslz:sldZmObj sldId="289" cId="506456244">
                      <pslz:zmPr id="{5B5EA4EF-E06A-40B4-AD39-66DB2A4E9556}" returnToParent="0" transitionDur="1000" showBg="0">
                        <p166:blipFill xmlns:p166="http://schemas.microsoft.com/office/powerpoint/2016/6/main">
                          <a:blip r:embed="rId11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147518" cy="233297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34" name="Diazoom 33">
                  <a:hlinkClick r:id="rId12" action="ppaction://hlinksldjump"/>
                  <a:extLst>
                    <a:ext uri="{FF2B5EF4-FFF2-40B4-BE49-F238E27FC236}">
                      <a16:creationId xmlns:a16="http://schemas.microsoft.com/office/drawing/2014/main" id="{DED7C2D1-DFE6-DD15-70CF-70CA31DA91C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549470" y="1135317"/>
                  <a:ext cx="4147518" cy="233297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0" name="Rechthoek 39">
              <a:extLst>
                <a:ext uri="{FF2B5EF4-FFF2-40B4-BE49-F238E27FC236}">
                  <a16:creationId xmlns:a16="http://schemas.microsoft.com/office/drawing/2014/main" id="{71A6F24E-63CB-F581-1E07-0219977B1642}"/>
                </a:ext>
              </a:extLst>
            </p:cNvPr>
            <p:cNvSpPr/>
            <p:nvPr userDrawn="1"/>
          </p:nvSpPr>
          <p:spPr>
            <a:xfrm>
              <a:off x="6919347" y="1091688"/>
              <a:ext cx="3262225" cy="2469119"/>
            </a:xfrm>
            <a:custGeom>
              <a:avLst/>
              <a:gdLst>
                <a:gd name="connsiteX0" fmla="*/ 0 w 3262225"/>
                <a:gd name="connsiteY0" fmla="*/ 0 h 2328724"/>
                <a:gd name="connsiteX1" fmla="*/ 3262225 w 3262225"/>
                <a:gd name="connsiteY1" fmla="*/ 0 h 2328724"/>
                <a:gd name="connsiteX2" fmla="*/ 3262225 w 3262225"/>
                <a:gd name="connsiteY2" fmla="*/ 2328724 h 2328724"/>
                <a:gd name="connsiteX3" fmla="*/ 0 w 3262225"/>
                <a:gd name="connsiteY3" fmla="*/ 2328724 h 2328724"/>
                <a:gd name="connsiteX4" fmla="*/ 0 w 3262225"/>
                <a:gd name="connsiteY4" fmla="*/ 0 h 2328724"/>
                <a:gd name="connsiteX0" fmla="*/ 0 w 3262225"/>
                <a:gd name="connsiteY0" fmla="*/ 49095 h 2377819"/>
                <a:gd name="connsiteX1" fmla="*/ 3262225 w 3262225"/>
                <a:gd name="connsiteY1" fmla="*/ 49095 h 2377819"/>
                <a:gd name="connsiteX2" fmla="*/ 3262225 w 3262225"/>
                <a:gd name="connsiteY2" fmla="*/ 2377819 h 2377819"/>
                <a:gd name="connsiteX3" fmla="*/ 0 w 3262225"/>
                <a:gd name="connsiteY3" fmla="*/ 2377819 h 2377819"/>
                <a:gd name="connsiteX4" fmla="*/ 0 w 3262225"/>
                <a:gd name="connsiteY4" fmla="*/ 49095 h 2377819"/>
                <a:gd name="connsiteX0" fmla="*/ 0 w 3262225"/>
                <a:gd name="connsiteY0" fmla="*/ 49095 h 2432369"/>
                <a:gd name="connsiteX1" fmla="*/ 3262225 w 3262225"/>
                <a:gd name="connsiteY1" fmla="*/ 49095 h 2432369"/>
                <a:gd name="connsiteX2" fmla="*/ 3262225 w 3262225"/>
                <a:gd name="connsiteY2" fmla="*/ 2377819 h 2432369"/>
                <a:gd name="connsiteX3" fmla="*/ 0 w 3262225"/>
                <a:gd name="connsiteY3" fmla="*/ 2377819 h 2432369"/>
                <a:gd name="connsiteX4" fmla="*/ 0 w 3262225"/>
                <a:gd name="connsiteY4" fmla="*/ 49095 h 2432369"/>
                <a:gd name="connsiteX0" fmla="*/ 0 w 3262225"/>
                <a:gd name="connsiteY0" fmla="*/ 49095 h 2525105"/>
                <a:gd name="connsiteX1" fmla="*/ 3262225 w 3262225"/>
                <a:gd name="connsiteY1" fmla="*/ 49095 h 2525105"/>
                <a:gd name="connsiteX2" fmla="*/ 3262225 w 3262225"/>
                <a:gd name="connsiteY2" fmla="*/ 2377819 h 2525105"/>
                <a:gd name="connsiteX3" fmla="*/ 6137 w 3262225"/>
                <a:gd name="connsiteY3" fmla="*/ 2525105 h 2525105"/>
                <a:gd name="connsiteX4" fmla="*/ 0 w 3262225"/>
                <a:gd name="connsiteY4" fmla="*/ 49095 h 2525105"/>
                <a:gd name="connsiteX0" fmla="*/ 0 w 3262225"/>
                <a:gd name="connsiteY0" fmla="*/ 49095 h 2533432"/>
                <a:gd name="connsiteX1" fmla="*/ 3262225 w 3262225"/>
                <a:gd name="connsiteY1" fmla="*/ 49095 h 2533432"/>
                <a:gd name="connsiteX2" fmla="*/ 3262225 w 3262225"/>
                <a:gd name="connsiteY2" fmla="*/ 2377819 h 2533432"/>
                <a:gd name="connsiteX3" fmla="*/ 6137 w 3262225"/>
                <a:gd name="connsiteY3" fmla="*/ 2525105 h 2533432"/>
                <a:gd name="connsiteX4" fmla="*/ 0 w 3262225"/>
                <a:gd name="connsiteY4" fmla="*/ 49095 h 2533432"/>
                <a:gd name="connsiteX0" fmla="*/ 0 w 3262225"/>
                <a:gd name="connsiteY0" fmla="*/ 49095 h 2458451"/>
                <a:gd name="connsiteX1" fmla="*/ 3262225 w 3262225"/>
                <a:gd name="connsiteY1" fmla="*/ 49095 h 2458451"/>
                <a:gd name="connsiteX2" fmla="*/ 3262225 w 3262225"/>
                <a:gd name="connsiteY2" fmla="*/ 2377819 h 2458451"/>
                <a:gd name="connsiteX3" fmla="*/ 6137 w 3262225"/>
                <a:gd name="connsiteY3" fmla="*/ 2424016 h 2458451"/>
                <a:gd name="connsiteX4" fmla="*/ 0 w 3262225"/>
                <a:gd name="connsiteY4" fmla="*/ 49095 h 2458451"/>
                <a:gd name="connsiteX0" fmla="*/ 0 w 3262225"/>
                <a:gd name="connsiteY0" fmla="*/ 49095 h 2433719"/>
                <a:gd name="connsiteX1" fmla="*/ 3262225 w 3262225"/>
                <a:gd name="connsiteY1" fmla="*/ 49095 h 2433719"/>
                <a:gd name="connsiteX2" fmla="*/ 3253035 w 3262225"/>
                <a:gd name="connsiteY2" fmla="*/ 2290515 h 2433719"/>
                <a:gd name="connsiteX3" fmla="*/ 6137 w 3262225"/>
                <a:gd name="connsiteY3" fmla="*/ 2424016 h 2433719"/>
                <a:gd name="connsiteX4" fmla="*/ 0 w 3262225"/>
                <a:gd name="connsiteY4" fmla="*/ 49095 h 2433719"/>
                <a:gd name="connsiteX0" fmla="*/ 0 w 3262225"/>
                <a:gd name="connsiteY0" fmla="*/ 49095 h 2479762"/>
                <a:gd name="connsiteX1" fmla="*/ 3262225 w 3262225"/>
                <a:gd name="connsiteY1" fmla="*/ 49095 h 2479762"/>
                <a:gd name="connsiteX2" fmla="*/ 3257630 w 3262225"/>
                <a:gd name="connsiteY2" fmla="*/ 2414579 h 2479762"/>
                <a:gd name="connsiteX3" fmla="*/ 6137 w 3262225"/>
                <a:gd name="connsiteY3" fmla="*/ 2424016 h 2479762"/>
                <a:gd name="connsiteX4" fmla="*/ 0 w 3262225"/>
                <a:gd name="connsiteY4" fmla="*/ 49095 h 2479762"/>
                <a:gd name="connsiteX0" fmla="*/ 0 w 3262225"/>
                <a:gd name="connsiteY0" fmla="*/ 49095 h 2510984"/>
                <a:gd name="connsiteX1" fmla="*/ 3262225 w 3262225"/>
                <a:gd name="connsiteY1" fmla="*/ 49095 h 2510984"/>
                <a:gd name="connsiteX2" fmla="*/ 3257630 w 3262225"/>
                <a:gd name="connsiteY2" fmla="*/ 2414579 h 2510984"/>
                <a:gd name="connsiteX3" fmla="*/ 6137 w 3262225"/>
                <a:gd name="connsiteY3" fmla="*/ 2488345 h 2510984"/>
                <a:gd name="connsiteX4" fmla="*/ 0 w 3262225"/>
                <a:gd name="connsiteY4" fmla="*/ 49095 h 2510984"/>
                <a:gd name="connsiteX0" fmla="*/ 0 w 3262225"/>
                <a:gd name="connsiteY0" fmla="*/ 49095 h 2507035"/>
                <a:gd name="connsiteX1" fmla="*/ 3262225 w 3262225"/>
                <a:gd name="connsiteY1" fmla="*/ 49095 h 2507035"/>
                <a:gd name="connsiteX2" fmla="*/ 3257630 w 3262225"/>
                <a:gd name="connsiteY2" fmla="*/ 2414579 h 2507035"/>
                <a:gd name="connsiteX3" fmla="*/ 6137 w 3262225"/>
                <a:gd name="connsiteY3" fmla="*/ 2488345 h 2507035"/>
                <a:gd name="connsiteX4" fmla="*/ 0 w 3262225"/>
                <a:gd name="connsiteY4" fmla="*/ 49095 h 2507035"/>
                <a:gd name="connsiteX0" fmla="*/ 0 w 3262225"/>
                <a:gd name="connsiteY0" fmla="*/ 49095 h 2495482"/>
                <a:gd name="connsiteX1" fmla="*/ 3262225 w 3262225"/>
                <a:gd name="connsiteY1" fmla="*/ 49095 h 2495482"/>
                <a:gd name="connsiteX2" fmla="*/ 3257630 w 3262225"/>
                <a:gd name="connsiteY2" fmla="*/ 2364034 h 2495482"/>
                <a:gd name="connsiteX3" fmla="*/ 6137 w 3262225"/>
                <a:gd name="connsiteY3" fmla="*/ 2488345 h 2495482"/>
                <a:gd name="connsiteX4" fmla="*/ 0 w 3262225"/>
                <a:gd name="connsiteY4" fmla="*/ 49095 h 2495482"/>
                <a:gd name="connsiteX0" fmla="*/ 0 w 3262225"/>
                <a:gd name="connsiteY0" fmla="*/ 49095 h 2469119"/>
                <a:gd name="connsiteX1" fmla="*/ 3262225 w 3262225"/>
                <a:gd name="connsiteY1" fmla="*/ 49095 h 2469119"/>
                <a:gd name="connsiteX2" fmla="*/ 3257630 w 3262225"/>
                <a:gd name="connsiteY2" fmla="*/ 2364034 h 2469119"/>
                <a:gd name="connsiteX3" fmla="*/ 6137 w 3262225"/>
                <a:gd name="connsiteY3" fmla="*/ 2456181 h 2469119"/>
                <a:gd name="connsiteX4" fmla="*/ 0 w 3262225"/>
                <a:gd name="connsiteY4" fmla="*/ 49095 h 2469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2469119">
                  <a:moveTo>
                    <a:pt x="0" y="49095"/>
                  </a:moveTo>
                  <a:cubicBezTo>
                    <a:pt x="1087408" y="49095"/>
                    <a:pt x="2573716" y="-61370"/>
                    <a:pt x="3262225" y="49095"/>
                  </a:cubicBezTo>
                  <a:cubicBezTo>
                    <a:pt x="3259162" y="796235"/>
                    <a:pt x="3260693" y="1616894"/>
                    <a:pt x="3257630" y="2364034"/>
                  </a:cubicBezTo>
                  <a:cubicBezTo>
                    <a:pt x="2170222" y="2486773"/>
                    <a:pt x="1303804" y="2477676"/>
                    <a:pt x="6137" y="2456181"/>
                  </a:cubicBezTo>
                  <a:cubicBezTo>
                    <a:pt x="4091" y="1630844"/>
                    <a:pt x="2046" y="874432"/>
                    <a:pt x="0" y="4909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37" name="Groep 36">
            <a:extLst>
              <a:ext uri="{FF2B5EF4-FFF2-40B4-BE49-F238E27FC236}">
                <a16:creationId xmlns:a16="http://schemas.microsoft.com/office/drawing/2014/main" id="{CA7729B9-AC98-7622-EA1D-62F1823ECC07}"/>
              </a:ext>
            </a:extLst>
          </p:cNvPr>
          <p:cNvGrpSpPr/>
          <p:nvPr userDrawn="1"/>
        </p:nvGrpSpPr>
        <p:grpSpPr>
          <a:xfrm>
            <a:off x="1318316" y="3315903"/>
            <a:ext cx="4188416" cy="2442490"/>
            <a:chOff x="1318316" y="3315903"/>
            <a:chExt cx="4188416" cy="244249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6" name="Diazoom 25">
                  <a:extLst>
                    <a:ext uri="{FF2B5EF4-FFF2-40B4-BE49-F238E27FC236}">
                      <a16:creationId xmlns:a16="http://schemas.microsoft.com/office/drawing/2014/main" id="{2B669373-E286-29AC-FD4D-D48328680844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935294202"/>
                    </p:ext>
                  </p:extLst>
                </p:nvPr>
              </p:nvGraphicFramePr>
              <p:xfrm>
                <a:off x="1318316" y="3343816"/>
                <a:ext cx="4188416" cy="2355984"/>
              </p:xfrm>
              <a:graphic>
                <a:graphicData uri="http://schemas.microsoft.com/office/powerpoint/2016/slidezoom">
                  <pslz:sldZm>
                    <pslz:sldZmObj sldId="286" cId="1243083396">
                      <pslz:zmPr id="{0C919CC3-93FB-4B68-8206-B3528C859445}" returnToParent="0" transitionDur="1000" showBg="0">
                        <p166:blipFill xmlns:p166="http://schemas.microsoft.com/office/powerpoint/2016/6/main">
                          <a:blip r:embed="rId14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188416" cy="235598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6" name="Diazoom 25">
                  <a:hlinkClick r:id="rId15" action="ppaction://hlinksldjump"/>
                  <a:extLst>
                    <a:ext uri="{FF2B5EF4-FFF2-40B4-BE49-F238E27FC236}">
                      <a16:creationId xmlns:a16="http://schemas.microsoft.com/office/drawing/2014/main" id="{2B669373-E286-29AC-FD4D-D4832868084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318316" y="3343816"/>
                  <a:ext cx="4188416" cy="235598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2" name="Rechthoek 41">
              <a:extLst>
                <a:ext uri="{FF2B5EF4-FFF2-40B4-BE49-F238E27FC236}">
                  <a16:creationId xmlns:a16="http://schemas.microsoft.com/office/drawing/2014/main" id="{FBB9E44A-0456-9656-C01B-73DFD30D82B9}"/>
                </a:ext>
              </a:extLst>
            </p:cNvPr>
            <p:cNvSpPr/>
            <p:nvPr userDrawn="1"/>
          </p:nvSpPr>
          <p:spPr>
            <a:xfrm>
              <a:off x="2591707" y="3315903"/>
              <a:ext cx="1703341" cy="2442490"/>
            </a:xfrm>
            <a:custGeom>
              <a:avLst/>
              <a:gdLst>
                <a:gd name="connsiteX0" fmla="*/ 0 w 1596275"/>
                <a:gd name="connsiteY0" fmla="*/ 0 h 2174666"/>
                <a:gd name="connsiteX1" fmla="*/ 1596275 w 1596275"/>
                <a:gd name="connsiteY1" fmla="*/ 0 h 2174666"/>
                <a:gd name="connsiteX2" fmla="*/ 1596275 w 1596275"/>
                <a:gd name="connsiteY2" fmla="*/ 2174666 h 2174666"/>
                <a:gd name="connsiteX3" fmla="*/ 0 w 1596275"/>
                <a:gd name="connsiteY3" fmla="*/ 2174666 h 2174666"/>
                <a:gd name="connsiteX4" fmla="*/ 0 w 1596275"/>
                <a:gd name="connsiteY4" fmla="*/ 0 h 2174666"/>
                <a:gd name="connsiteX0" fmla="*/ 0 w 1596275"/>
                <a:gd name="connsiteY0" fmla="*/ 27275 h 2201941"/>
                <a:gd name="connsiteX1" fmla="*/ 1596275 w 1596275"/>
                <a:gd name="connsiteY1" fmla="*/ 27275 h 2201941"/>
                <a:gd name="connsiteX2" fmla="*/ 1596275 w 1596275"/>
                <a:gd name="connsiteY2" fmla="*/ 2201941 h 2201941"/>
                <a:gd name="connsiteX3" fmla="*/ 0 w 1596275"/>
                <a:gd name="connsiteY3" fmla="*/ 2201941 h 2201941"/>
                <a:gd name="connsiteX4" fmla="*/ 0 w 1596275"/>
                <a:gd name="connsiteY4" fmla="*/ 27275 h 2201941"/>
                <a:gd name="connsiteX0" fmla="*/ 0 w 1596275"/>
                <a:gd name="connsiteY0" fmla="*/ 38185 h 2212851"/>
                <a:gd name="connsiteX1" fmla="*/ 1596275 w 1596275"/>
                <a:gd name="connsiteY1" fmla="*/ 38185 h 2212851"/>
                <a:gd name="connsiteX2" fmla="*/ 1596275 w 1596275"/>
                <a:gd name="connsiteY2" fmla="*/ 2212851 h 2212851"/>
                <a:gd name="connsiteX3" fmla="*/ 0 w 1596275"/>
                <a:gd name="connsiteY3" fmla="*/ 2212851 h 2212851"/>
                <a:gd name="connsiteX4" fmla="*/ 0 w 1596275"/>
                <a:gd name="connsiteY4" fmla="*/ 38185 h 2212851"/>
                <a:gd name="connsiteX0" fmla="*/ 0 w 1599687"/>
                <a:gd name="connsiteY0" fmla="*/ 70796 h 2204519"/>
                <a:gd name="connsiteX1" fmla="*/ 1599687 w 1599687"/>
                <a:gd name="connsiteY1" fmla="*/ 29853 h 2204519"/>
                <a:gd name="connsiteX2" fmla="*/ 1599687 w 1599687"/>
                <a:gd name="connsiteY2" fmla="*/ 2204519 h 2204519"/>
                <a:gd name="connsiteX3" fmla="*/ 3412 w 1599687"/>
                <a:gd name="connsiteY3" fmla="*/ 2204519 h 2204519"/>
                <a:gd name="connsiteX4" fmla="*/ 0 w 1599687"/>
                <a:gd name="connsiteY4" fmla="*/ 70796 h 2204519"/>
                <a:gd name="connsiteX0" fmla="*/ 0 w 1599687"/>
                <a:gd name="connsiteY0" fmla="*/ 82200 h 2215923"/>
                <a:gd name="connsiteX1" fmla="*/ 1599687 w 1599687"/>
                <a:gd name="connsiteY1" fmla="*/ 41257 h 2215923"/>
                <a:gd name="connsiteX2" fmla="*/ 1599687 w 1599687"/>
                <a:gd name="connsiteY2" fmla="*/ 2215923 h 2215923"/>
                <a:gd name="connsiteX3" fmla="*/ 3412 w 1599687"/>
                <a:gd name="connsiteY3" fmla="*/ 2215923 h 2215923"/>
                <a:gd name="connsiteX4" fmla="*/ 0 w 1599687"/>
                <a:gd name="connsiteY4" fmla="*/ 82200 h 2215923"/>
                <a:gd name="connsiteX0" fmla="*/ 329 w 1596604"/>
                <a:gd name="connsiteY0" fmla="*/ 61615 h 2226045"/>
                <a:gd name="connsiteX1" fmla="*/ 1596604 w 1596604"/>
                <a:gd name="connsiteY1" fmla="*/ 51379 h 2226045"/>
                <a:gd name="connsiteX2" fmla="*/ 1596604 w 1596604"/>
                <a:gd name="connsiteY2" fmla="*/ 2226045 h 2226045"/>
                <a:gd name="connsiteX3" fmla="*/ 329 w 1596604"/>
                <a:gd name="connsiteY3" fmla="*/ 2226045 h 2226045"/>
                <a:gd name="connsiteX4" fmla="*/ 329 w 1596604"/>
                <a:gd name="connsiteY4" fmla="*/ 61615 h 2226045"/>
                <a:gd name="connsiteX0" fmla="*/ 329 w 1596604"/>
                <a:gd name="connsiteY0" fmla="*/ 61615 h 2279119"/>
                <a:gd name="connsiteX1" fmla="*/ 1596604 w 1596604"/>
                <a:gd name="connsiteY1" fmla="*/ 51379 h 2279119"/>
                <a:gd name="connsiteX2" fmla="*/ 1596604 w 1596604"/>
                <a:gd name="connsiteY2" fmla="*/ 2226045 h 2279119"/>
                <a:gd name="connsiteX3" fmla="*/ 329 w 1596604"/>
                <a:gd name="connsiteY3" fmla="*/ 2226045 h 2279119"/>
                <a:gd name="connsiteX4" fmla="*/ 329 w 1596604"/>
                <a:gd name="connsiteY4" fmla="*/ 61615 h 2279119"/>
                <a:gd name="connsiteX0" fmla="*/ 329 w 1596604"/>
                <a:gd name="connsiteY0" fmla="*/ 61615 h 2290408"/>
                <a:gd name="connsiteX1" fmla="*/ 1596604 w 1596604"/>
                <a:gd name="connsiteY1" fmla="*/ 51379 h 2290408"/>
                <a:gd name="connsiteX2" fmla="*/ 1596604 w 1596604"/>
                <a:gd name="connsiteY2" fmla="*/ 2226045 h 2290408"/>
                <a:gd name="connsiteX3" fmla="*/ 329 w 1596604"/>
                <a:gd name="connsiteY3" fmla="*/ 2226045 h 2290408"/>
                <a:gd name="connsiteX4" fmla="*/ 329 w 1596604"/>
                <a:gd name="connsiteY4" fmla="*/ 61615 h 2290408"/>
                <a:gd name="connsiteX0" fmla="*/ 329 w 1596604"/>
                <a:gd name="connsiteY0" fmla="*/ 61615 h 2295521"/>
                <a:gd name="connsiteX1" fmla="*/ 1596604 w 1596604"/>
                <a:gd name="connsiteY1" fmla="*/ 51379 h 2295521"/>
                <a:gd name="connsiteX2" fmla="*/ 1596604 w 1596604"/>
                <a:gd name="connsiteY2" fmla="*/ 2226045 h 2295521"/>
                <a:gd name="connsiteX3" fmla="*/ 329 w 1596604"/>
                <a:gd name="connsiteY3" fmla="*/ 2226045 h 2295521"/>
                <a:gd name="connsiteX4" fmla="*/ 329 w 1596604"/>
                <a:gd name="connsiteY4" fmla="*/ 61615 h 2295521"/>
                <a:gd name="connsiteX0" fmla="*/ 329 w 1596604"/>
                <a:gd name="connsiteY0" fmla="*/ 61615 h 2289436"/>
                <a:gd name="connsiteX1" fmla="*/ 1596604 w 1596604"/>
                <a:gd name="connsiteY1" fmla="*/ 51379 h 2289436"/>
                <a:gd name="connsiteX2" fmla="*/ 1596604 w 1596604"/>
                <a:gd name="connsiteY2" fmla="*/ 2226045 h 2289436"/>
                <a:gd name="connsiteX3" fmla="*/ 329 w 1596604"/>
                <a:gd name="connsiteY3" fmla="*/ 2226045 h 2289436"/>
                <a:gd name="connsiteX4" fmla="*/ 329 w 1596604"/>
                <a:gd name="connsiteY4" fmla="*/ 61615 h 228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6604" h="2289436">
                  <a:moveTo>
                    <a:pt x="329" y="61615"/>
                  </a:moveTo>
                  <a:cubicBezTo>
                    <a:pt x="256054" y="200"/>
                    <a:pt x="463094" y="-34538"/>
                    <a:pt x="1596604" y="51379"/>
                  </a:cubicBezTo>
                  <a:lnTo>
                    <a:pt x="1596604" y="2226045"/>
                  </a:lnTo>
                  <a:cubicBezTo>
                    <a:pt x="784733" y="2266989"/>
                    <a:pt x="778081" y="2345463"/>
                    <a:pt x="329" y="2226045"/>
                  </a:cubicBezTo>
                  <a:cubicBezTo>
                    <a:pt x="-808" y="1514804"/>
                    <a:pt x="1466" y="772856"/>
                    <a:pt x="329" y="6161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 dirty="0"/>
            </a:p>
          </p:txBody>
        </p:sp>
      </p:grpSp>
      <p:grpSp>
        <p:nvGrpSpPr>
          <p:cNvPr id="36" name="Groep 35">
            <a:extLst>
              <a:ext uri="{FF2B5EF4-FFF2-40B4-BE49-F238E27FC236}">
                <a16:creationId xmlns:a16="http://schemas.microsoft.com/office/drawing/2014/main" id="{21C3E6C9-A30F-A58B-05FC-002A7FE3D586}"/>
              </a:ext>
            </a:extLst>
          </p:cNvPr>
          <p:cNvGrpSpPr/>
          <p:nvPr userDrawn="1"/>
        </p:nvGrpSpPr>
        <p:grpSpPr>
          <a:xfrm>
            <a:off x="2926887" y="2965529"/>
            <a:ext cx="4484142" cy="2754216"/>
            <a:chOff x="2937848" y="2965529"/>
            <a:chExt cx="4484142" cy="2754216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8" name="Diazoom 27">
                  <a:extLst>
                    <a:ext uri="{FF2B5EF4-FFF2-40B4-BE49-F238E27FC236}">
                      <a16:creationId xmlns:a16="http://schemas.microsoft.com/office/drawing/2014/main" id="{2CD336B7-7D49-4F4D-3F1B-9E9707D60DEA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553658460"/>
                    </p:ext>
                  </p:extLst>
                </p:nvPr>
              </p:nvGraphicFramePr>
              <p:xfrm>
                <a:off x="2937848" y="3002685"/>
                <a:ext cx="4484142" cy="2522330"/>
              </p:xfrm>
              <a:graphic>
                <a:graphicData uri="http://schemas.microsoft.com/office/powerpoint/2016/slidezoom">
                  <pslz:sldZm>
                    <pslz:sldZmObj sldId="287" cId="1864413734">
                      <pslz:zmPr id="{1C5E1BC2-67EB-44BF-9A5B-BE0EE5CF7BA2}" returnToParent="0" transitionDur="1000" showBg="0">
                        <p166:blipFill xmlns:p166="http://schemas.microsoft.com/office/powerpoint/2016/6/main">
                          <a:blip r:embed="rId17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484142" cy="2522330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8" name="Diazoom 27">
                  <a:hlinkClick r:id="rId18" action="ppaction://hlinksldjump"/>
                  <a:extLst>
                    <a:ext uri="{FF2B5EF4-FFF2-40B4-BE49-F238E27FC236}">
                      <a16:creationId xmlns:a16="http://schemas.microsoft.com/office/drawing/2014/main" id="{2CD336B7-7D49-4F4D-3F1B-9E9707D60DE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2926887" y="3002685"/>
                  <a:ext cx="4484142" cy="252233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3" name="Rechthoek 42">
              <a:extLst>
                <a:ext uri="{FF2B5EF4-FFF2-40B4-BE49-F238E27FC236}">
                  <a16:creationId xmlns:a16="http://schemas.microsoft.com/office/drawing/2014/main" id="{9E6539FD-0F91-3EA1-026B-12A7CEE2D061}"/>
                </a:ext>
              </a:extLst>
            </p:cNvPr>
            <p:cNvSpPr/>
            <p:nvPr userDrawn="1"/>
          </p:nvSpPr>
          <p:spPr>
            <a:xfrm>
              <a:off x="4295003" y="2965529"/>
              <a:ext cx="1849409" cy="2754216"/>
            </a:xfrm>
            <a:custGeom>
              <a:avLst/>
              <a:gdLst>
                <a:gd name="connsiteX0" fmla="*/ 0 w 1596275"/>
                <a:gd name="connsiteY0" fmla="*/ 0 h 2539582"/>
                <a:gd name="connsiteX1" fmla="*/ 1596275 w 1596275"/>
                <a:gd name="connsiteY1" fmla="*/ 0 h 2539582"/>
                <a:gd name="connsiteX2" fmla="*/ 1596275 w 1596275"/>
                <a:gd name="connsiteY2" fmla="*/ 2539582 h 2539582"/>
                <a:gd name="connsiteX3" fmla="*/ 0 w 1596275"/>
                <a:gd name="connsiteY3" fmla="*/ 2539582 h 2539582"/>
                <a:gd name="connsiteX4" fmla="*/ 0 w 1596275"/>
                <a:gd name="connsiteY4" fmla="*/ 0 h 2539582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88106"/>
                <a:gd name="connsiteX1" fmla="*/ 1596275 w 1596275"/>
                <a:gd name="connsiteY1" fmla="*/ 24262 h 2588106"/>
                <a:gd name="connsiteX2" fmla="*/ 1596275 w 1596275"/>
                <a:gd name="connsiteY2" fmla="*/ 2563844 h 2588106"/>
                <a:gd name="connsiteX3" fmla="*/ 0 w 1596275"/>
                <a:gd name="connsiteY3" fmla="*/ 2563844 h 2588106"/>
                <a:gd name="connsiteX4" fmla="*/ 0 w 1596275"/>
                <a:gd name="connsiteY4" fmla="*/ 24262 h 2588106"/>
                <a:gd name="connsiteX0" fmla="*/ 0 w 1596275"/>
                <a:gd name="connsiteY0" fmla="*/ 24262 h 2593323"/>
                <a:gd name="connsiteX1" fmla="*/ 1596275 w 1596275"/>
                <a:gd name="connsiteY1" fmla="*/ 24262 h 2593323"/>
                <a:gd name="connsiteX2" fmla="*/ 1596275 w 1596275"/>
                <a:gd name="connsiteY2" fmla="*/ 2563844 h 2593323"/>
                <a:gd name="connsiteX3" fmla="*/ 0 w 1596275"/>
                <a:gd name="connsiteY3" fmla="*/ 2563844 h 2593323"/>
                <a:gd name="connsiteX4" fmla="*/ 0 w 1596275"/>
                <a:gd name="connsiteY4" fmla="*/ 24262 h 2593323"/>
                <a:gd name="connsiteX0" fmla="*/ 0 w 1596275"/>
                <a:gd name="connsiteY0" fmla="*/ 24262 h 2583065"/>
                <a:gd name="connsiteX1" fmla="*/ 1596275 w 1596275"/>
                <a:gd name="connsiteY1" fmla="*/ 24262 h 2583065"/>
                <a:gd name="connsiteX2" fmla="*/ 1596275 w 1596275"/>
                <a:gd name="connsiteY2" fmla="*/ 2563844 h 2583065"/>
                <a:gd name="connsiteX3" fmla="*/ 0 w 1596275"/>
                <a:gd name="connsiteY3" fmla="*/ 2563844 h 2583065"/>
                <a:gd name="connsiteX4" fmla="*/ 0 w 1596275"/>
                <a:gd name="connsiteY4" fmla="*/ 24262 h 2583065"/>
                <a:gd name="connsiteX0" fmla="*/ 0 w 1646819"/>
                <a:gd name="connsiteY0" fmla="*/ 24262 h 2583065"/>
                <a:gd name="connsiteX1" fmla="*/ 1646819 w 1646819"/>
                <a:gd name="connsiteY1" fmla="*/ 24262 h 2583065"/>
                <a:gd name="connsiteX2" fmla="*/ 1646819 w 1646819"/>
                <a:gd name="connsiteY2" fmla="*/ 2563844 h 2583065"/>
                <a:gd name="connsiteX3" fmla="*/ 50544 w 1646819"/>
                <a:gd name="connsiteY3" fmla="*/ 2563844 h 2583065"/>
                <a:gd name="connsiteX4" fmla="*/ 0 w 1646819"/>
                <a:gd name="connsiteY4" fmla="*/ 24262 h 2583065"/>
                <a:gd name="connsiteX0" fmla="*/ 0 w 1646819"/>
                <a:gd name="connsiteY0" fmla="*/ 24262 h 2581628"/>
                <a:gd name="connsiteX1" fmla="*/ 1646819 w 1646819"/>
                <a:gd name="connsiteY1" fmla="*/ 24262 h 2581628"/>
                <a:gd name="connsiteX2" fmla="*/ 1646819 w 1646819"/>
                <a:gd name="connsiteY2" fmla="*/ 2563844 h 2581628"/>
                <a:gd name="connsiteX3" fmla="*/ 4594 w 1646819"/>
                <a:gd name="connsiteY3" fmla="*/ 2554654 h 2581628"/>
                <a:gd name="connsiteX4" fmla="*/ 0 w 1646819"/>
                <a:gd name="connsiteY4" fmla="*/ 24262 h 258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6819" h="2581628">
                  <a:moveTo>
                    <a:pt x="0" y="24262"/>
                  </a:moveTo>
                  <a:cubicBezTo>
                    <a:pt x="579859" y="-30329"/>
                    <a:pt x="1114727" y="24262"/>
                    <a:pt x="1646819" y="24262"/>
                  </a:cubicBezTo>
                  <a:cubicBezTo>
                    <a:pt x="1571757" y="894673"/>
                    <a:pt x="1602463" y="1717317"/>
                    <a:pt x="1646819" y="2563844"/>
                  </a:cubicBezTo>
                  <a:cubicBezTo>
                    <a:pt x="1087431" y="2618435"/>
                    <a:pt x="618573" y="2527359"/>
                    <a:pt x="4594" y="2554654"/>
                  </a:cubicBezTo>
                  <a:cubicBezTo>
                    <a:pt x="3063" y="1711190"/>
                    <a:pt x="1531" y="867726"/>
                    <a:pt x="0" y="24262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35" name="Groep 34">
            <a:extLst>
              <a:ext uri="{FF2B5EF4-FFF2-40B4-BE49-F238E27FC236}">
                <a16:creationId xmlns:a16="http://schemas.microsoft.com/office/drawing/2014/main" id="{5F2B8B8A-E72C-594B-2E5A-0CBAB3D548D5}"/>
              </a:ext>
            </a:extLst>
          </p:cNvPr>
          <p:cNvGrpSpPr/>
          <p:nvPr userDrawn="1"/>
        </p:nvGrpSpPr>
        <p:grpSpPr>
          <a:xfrm>
            <a:off x="1791196" y="1417852"/>
            <a:ext cx="3281581" cy="1980500"/>
            <a:chOff x="1791196" y="1417852"/>
            <a:chExt cx="3281581" cy="198050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" name="Diazoom 22">
                  <a:extLst>
                    <a:ext uri="{FF2B5EF4-FFF2-40B4-BE49-F238E27FC236}">
                      <a16:creationId xmlns:a16="http://schemas.microsoft.com/office/drawing/2014/main" id="{4065FB38-F948-31AB-C2A1-27ED89745D69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557988965"/>
                    </p:ext>
                  </p:extLst>
                </p:nvPr>
              </p:nvGraphicFramePr>
              <p:xfrm>
                <a:off x="1791196" y="1472920"/>
                <a:ext cx="3281581" cy="1845889"/>
              </p:xfrm>
              <a:graphic>
                <a:graphicData uri="http://schemas.microsoft.com/office/powerpoint/2016/slidezoom">
                  <pslz:sldZm>
                    <pslz:sldZmObj sldId="285" cId="1746785896">
                      <pslz:zmPr id="{7BB72AF6-C028-48FD-AB7C-318FC7F60AC1}" returnToParent="0" transitionDur="1000" showBg="0">
                        <p166:blipFill xmlns:p166="http://schemas.microsoft.com/office/powerpoint/2016/6/main">
                          <a:blip r:embed="rId2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281581" cy="184588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" name="Diazoom 22">
                  <a:hlinkClick r:id="rId21" action="ppaction://hlinksldjump"/>
                  <a:extLst>
                    <a:ext uri="{FF2B5EF4-FFF2-40B4-BE49-F238E27FC236}">
                      <a16:creationId xmlns:a16="http://schemas.microsoft.com/office/drawing/2014/main" id="{4065FB38-F948-31AB-C2A1-27ED89745D6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791196" y="1472920"/>
                  <a:ext cx="3281581" cy="184588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1" name="Rechthoek 40">
              <a:extLst>
                <a:ext uri="{FF2B5EF4-FFF2-40B4-BE49-F238E27FC236}">
                  <a16:creationId xmlns:a16="http://schemas.microsoft.com/office/drawing/2014/main" id="{53E9AF33-97EF-0A0D-C0BD-4CF025805298}"/>
                </a:ext>
              </a:extLst>
            </p:cNvPr>
            <p:cNvSpPr/>
            <p:nvPr userDrawn="1"/>
          </p:nvSpPr>
          <p:spPr>
            <a:xfrm>
              <a:off x="2587425" y="1417852"/>
              <a:ext cx="1709536" cy="1980500"/>
            </a:xfrm>
            <a:custGeom>
              <a:avLst/>
              <a:gdLst>
                <a:gd name="connsiteX0" fmla="*/ 0 w 1596275"/>
                <a:gd name="connsiteY0" fmla="*/ 0 h 1842199"/>
                <a:gd name="connsiteX1" fmla="*/ 1596275 w 1596275"/>
                <a:gd name="connsiteY1" fmla="*/ 0 h 1842199"/>
                <a:gd name="connsiteX2" fmla="*/ 1596275 w 1596275"/>
                <a:gd name="connsiteY2" fmla="*/ 1842199 h 1842199"/>
                <a:gd name="connsiteX3" fmla="*/ 0 w 1596275"/>
                <a:gd name="connsiteY3" fmla="*/ 1842199 h 1842199"/>
                <a:gd name="connsiteX4" fmla="*/ 0 w 1596275"/>
                <a:gd name="connsiteY4" fmla="*/ 0 h 1842199"/>
                <a:gd name="connsiteX0" fmla="*/ 0 w 1596275"/>
                <a:gd name="connsiteY0" fmla="*/ 68188 h 1910387"/>
                <a:gd name="connsiteX1" fmla="*/ 1596275 w 1596275"/>
                <a:gd name="connsiteY1" fmla="*/ 68188 h 1910387"/>
                <a:gd name="connsiteX2" fmla="*/ 1596275 w 1596275"/>
                <a:gd name="connsiteY2" fmla="*/ 1910387 h 1910387"/>
                <a:gd name="connsiteX3" fmla="*/ 0 w 1596275"/>
                <a:gd name="connsiteY3" fmla="*/ 1910387 h 1910387"/>
                <a:gd name="connsiteX4" fmla="*/ 0 w 1596275"/>
                <a:gd name="connsiteY4" fmla="*/ 68188 h 1910387"/>
                <a:gd name="connsiteX0" fmla="*/ 0 w 1596275"/>
                <a:gd name="connsiteY0" fmla="*/ 64277 h 1906476"/>
                <a:gd name="connsiteX1" fmla="*/ 1596275 w 1596275"/>
                <a:gd name="connsiteY1" fmla="*/ 64277 h 1906476"/>
                <a:gd name="connsiteX2" fmla="*/ 1596275 w 1596275"/>
                <a:gd name="connsiteY2" fmla="*/ 1906476 h 1906476"/>
                <a:gd name="connsiteX3" fmla="*/ 0 w 1596275"/>
                <a:gd name="connsiteY3" fmla="*/ 1906476 h 1906476"/>
                <a:gd name="connsiteX4" fmla="*/ 0 w 1596275"/>
                <a:gd name="connsiteY4" fmla="*/ 64277 h 1906476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2412" h="1856397">
                  <a:moveTo>
                    <a:pt x="0" y="87841"/>
                  </a:moveTo>
                  <a:cubicBezTo>
                    <a:pt x="734610" y="-65582"/>
                    <a:pt x="1174647" y="32609"/>
                    <a:pt x="1602412" y="14198"/>
                  </a:cubicBezTo>
                  <a:lnTo>
                    <a:pt x="1602412" y="1856397"/>
                  </a:lnTo>
                  <a:cubicBezTo>
                    <a:pt x="1070320" y="1856397"/>
                    <a:pt x="611871" y="1752070"/>
                    <a:pt x="6137" y="1856397"/>
                  </a:cubicBezTo>
                  <a:cubicBezTo>
                    <a:pt x="4091" y="1266878"/>
                    <a:pt x="2046" y="677360"/>
                    <a:pt x="0" y="87841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sp>
        <p:nvSpPr>
          <p:cNvPr id="5" name="Rechthoek 4">
            <a:extLst>
              <a:ext uri="{FF2B5EF4-FFF2-40B4-BE49-F238E27FC236}">
                <a16:creationId xmlns:a16="http://schemas.microsoft.com/office/drawing/2014/main" id="{8CB4F4A8-6424-E859-3A97-19588C22609C}"/>
              </a:ext>
            </a:extLst>
          </p:cNvPr>
          <p:cNvSpPr/>
          <p:nvPr userDrawn="1"/>
        </p:nvSpPr>
        <p:spPr>
          <a:xfrm>
            <a:off x="6836910" y="4186580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5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91A16A1E-A4DA-39F9-AD0F-D718A0671F1F}"/>
              </a:ext>
            </a:extLst>
          </p:cNvPr>
          <p:cNvSpPr/>
          <p:nvPr userDrawn="1"/>
        </p:nvSpPr>
        <p:spPr>
          <a:xfrm>
            <a:off x="6836910" y="1466571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4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9B88670-1A5B-35CB-1351-11606680BC17}"/>
              </a:ext>
            </a:extLst>
          </p:cNvPr>
          <p:cNvSpPr/>
          <p:nvPr userDrawn="1"/>
        </p:nvSpPr>
        <p:spPr>
          <a:xfrm>
            <a:off x="2487984" y="2095747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1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AFBD3362-A125-5240-BE3A-3959867D3074}"/>
              </a:ext>
            </a:extLst>
          </p:cNvPr>
          <p:cNvSpPr/>
          <p:nvPr userDrawn="1"/>
        </p:nvSpPr>
        <p:spPr>
          <a:xfrm>
            <a:off x="2487984" y="4177103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D8EA48CC-5F2D-1072-1104-0D1700E29295}"/>
              </a:ext>
            </a:extLst>
          </p:cNvPr>
          <p:cNvSpPr/>
          <p:nvPr userDrawn="1"/>
        </p:nvSpPr>
        <p:spPr>
          <a:xfrm>
            <a:off x="5727882" y="3636925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accent2"/>
                </a:solidFill>
              </a:rPr>
              <a:t>3</a:t>
            </a:r>
          </a:p>
        </p:txBody>
      </p:sp>
      <p:grpSp>
        <p:nvGrpSpPr>
          <p:cNvPr id="114" name="Graphic 129">
            <a:extLst>
              <a:ext uri="{FF2B5EF4-FFF2-40B4-BE49-F238E27FC236}">
                <a16:creationId xmlns:a16="http://schemas.microsoft.com/office/drawing/2014/main" id="{5820CDFC-A02A-819E-C22E-58FDCC57653B}"/>
              </a:ext>
            </a:extLst>
          </p:cNvPr>
          <p:cNvGrpSpPr/>
          <p:nvPr userDrawn="1"/>
        </p:nvGrpSpPr>
        <p:grpSpPr>
          <a:xfrm rot="16971557">
            <a:off x="3986051" y="1175755"/>
            <a:ext cx="701315" cy="924715"/>
            <a:chOff x="2986379" y="2020005"/>
            <a:chExt cx="578017" cy="762141"/>
          </a:xfrm>
        </p:grpSpPr>
        <p:sp>
          <p:nvSpPr>
            <p:cNvPr id="115" name="Vrije vorm: vorm 114">
              <a:extLst>
                <a:ext uri="{FF2B5EF4-FFF2-40B4-BE49-F238E27FC236}">
                  <a16:creationId xmlns:a16="http://schemas.microsoft.com/office/drawing/2014/main" id="{A99A6699-8B1E-0405-49D9-111CDFE8A5FF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734A4B7B-4DAE-CA4A-9E5F-5F83465AF3E1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3F669B5D-BA0A-BB5D-8D71-ADE2A69F0269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117">
              <a:extLst>
                <a:ext uri="{FF2B5EF4-FFF2-40B4-BE49-F238E27FC236}">
                  <a16:creationId xmlns:a16="http://schemas.microsoft.com/office/drawing/2014/main" id="{5963D40D-540B-B83F-749F-D577AC66669E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9" name="Graphic 129">
            <a:extLst>
              <a:ext uri="{FF2B5EF4-FFF2-40B4-BE49-F238E27FC236}">
                <a16:creationId xmlns:a16="http://schemas.microsoft.com/office/drawing/2014/main" id="{488222FF-4AEC-61D3-7BAB-A0AEE9EE0A1B}"/>
              </a:ext>
            </a:extLst>
          </p:cNvPr>
          <p:cNvGrpSpPr/>
          <p:nvPr userDrawn="1"/>
        </p:nvGrpSpPr>
        <p:grpSpPr>
          <a:xfrm>
            <a:off x="2434102" y="1316110"/>
            <a:ext cx="519610" cy="718225"/>
            <a:chOff x="6321784" y="1988245"/>
            <a:chExt cx="428257" cy="591954"/>
          </a:xfrm>
        </p:grpSpPr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9B3A3A6A-EA98-F659-4D30-D91E289AB6F6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120">
              <a:extLst>
                <a:ext uri="{FF2B5EF4-FFF2-40B4-BE49-F238E27FC236}">
                  <a16:creationId xmlns:a16="http://schemas.microsoft.com/office/drawing/2014/main" id="{EF8796F5-2C7D-1F77-A326-84401782C346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73738C9F-EC90-CC8C-874C-3150C6804B90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E904E1D0-C60C-FC8C-A52A-FA435714ED9F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8D663612-68D7-33D1-15F1-95848D78E6ED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FB016090-25CB-9119-BE8A-8BBEB2B718F4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4F6E9C2E-97E3-5245-60A0-488616211F22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7" name="Graphic 129">
            <a:extLst>
              <a:ext uri="{FF2B5EF4-FFF2-40B4-BE49-F238E27FC236}">
                <a16:creationId xmlns:a16="http://schemas.microsoft.com/office/drawing/2014/main" id="{09223B8D-028A-B425-8023-EFE38F2BBBEE}"/>
              </a:ext>
            </a:extLst>
          </p:cNvPr>
          <p:cNvGrpSpPr/>
          <p:nvPr userDrawn="1"/>
        </p:nvGrpSpPr>
        <p:grpSpPr>
          <a:xfrm rot="6431358">
            <a:off x="6789820" y="886305"/>
            <a:ext cx="621204" cy="731100"/>
            <a:chOff x="8327047" y="3706463"/>
            <a:chExt cx="628545" cy="739740"/>
          </a:xfrm>
        </p:grpSpPr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C9C85505-2EA1-A3B5-6216-9C3BC3C9E26C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28">
              <a:extLst>
                <a:ext uri="{FF2B5EF4-FFF2-40B4-BE49-F238E27FC236}">
                  <a16:creationId xmlns:a16="http://schemas.microsoft.com/office/drawing/2014/main" id="{B74178CC-A669-FE61-355C-1EE3D24AEBBA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070ACE7B-7C53-404C-AB51-7BCBEFD6CFCF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B87795DF-AB4B-19B1-8E95-B07AB62343D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2" name="Graphic 129">
            <a:extLst>
              <a:ext uri="{FF2B5EF4-FFF2-40B4-BE49-F238E27FC236}">
                <a16:creationId xmlns:a16="http://schemas.microsoft.com/office/drawing/2014/main" id="{2120B2B9-1146-6D58-7FDE-AA2C186A9C0B}"/>
              </a:ext>
            </a:extLst>
          </p:cNvPr>
          <p:cNvGrpSpPr/>
          <p:nvPr userDrawn="1"/>
        </p:nvGrpSpPr>
        <p:grpSpPr>
          <a:xfrm rot="17119611">
            <a:off x="3850821" y="5216296"/>
            <a:ext cx="673288" cy="766404"/>
            <a:chOff x="6785872" y="5189865"/>
            <a:chExt cx="554917" cy="631663"/>
          </a:xfrm>
        </p:grpSpPr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F645DD5A-F34D-DD99-F20B-31C6A75DC2E6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147">
              <a:extLst>
                <a:ext uri="{FF2B5EF4-FFF2-40B4-BE49-F238E27FC236}">
                  <a16:creationId xmlns:a16="http://schemas.microsoft.com/office/drawing/2014/main" id="{28564AA1-8CF9-F402-98DB-B390CDD6F605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148">
              <a:extLst>
                <a:ext uri="{FF2B5EF4-FFF2-40B4-BE49-F238E27FC236}">
                  <a16:creationId xmlns:a16="http://schemas.microsoft.com/office/drawing/2014/main" id="{CC4E8CAA-929C-FACE-639A-67148C9CB9AC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149">
              <a:extLst>
                <a:ext uri="{FF2B5EF4-FFF2-40B4-BE49-F238E27FC236}">
                  <a16:creationId xmlns:a16="http://schemas.microsoft.com/office/drawing/2014/main" id="{3B9299C8-9934-83D4-D11F-F6C2562B5AAE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150">
              <a:extLst>
                <a:ext uri="{FF2B5EF4-FFF2-40B4-BE49-F238E27FC236}">
                  <a16:creationId xmlns:a16="http://schemas.microsoft.com/office/drawing/2014/main" id="{D5D4DEB6-D255-EF5A-B31A-A220EB2A9E8D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151">
              <a:extLst>
                <a:ext uri="{FF2B5EF4-FFF2-40B4-BE49-F238E27FC236}">
                  <a16:creationId xmlns:a16="http://schemas.microsoft.com/office/drawing/2014/main" id="{61180C43-3B8B-F12A-45AD-F5B1D21959CB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152">
              <a:extLst>
                <a:ext uri="{FF2B5EF4-FFF2-40B4-BE49-F238E27FC236}">
                  <a16:creationId xmlns:a16="http://schemas.microsoft.com/office/drawing/2014/main" id="{89BF4600-E95D-D683-24F2-5F36225DCB78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153">
              <a:extLst>
                <a:ext uri="{FF2B5EF4-FFF2-40B4-BE49-F238E27FC236}">
                  <a16:creationId xmlns:a16="http://schemas.microsoft.com/office/drawing/2014/main" id="{2B4225E9-995F-AA65-3805-F669FD5AEBCC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154">
              <a:extLst>
                <a:ext uri="{FF2B5EF4-FFF2-40B4-BE49-F238E27FC236}">
                  <a16:creationId xmlns:a16="http://schemas.microsoft.com/office/drawing/2014/main" id="{0C4FF409-9F1C-FB6E-5538-BB6FAF1ABACB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6" name="Groep 155">
            <a:extLst>
              <a:ext uri="{FF2B5EF4-FFF2-40B4-BE49-F238E27FC236}">
                <a16:creationId xmlns:a16="http://schemas.microsoft.com/office/drawing/2014/main" id="{6EAC3B50-BC3E-9052-1F84-3606CF6A713C}"/>
              </a:ext>
            </a:extLst>
          </p:cNvPr>
          <p:cNvGrpSpPr/>
          <p:nvPr userDrawn="1"/>
        </p:nvGrpSpPr>
        <p:grpSpPr>
          <a:xfrm rot="4053574">
            <a:off x="9582391" y="783071"/>
            <a:ext cx="677019" cy="775361"/>
            <a:chOff x="9219162" y="2641375"/>
            <a:chExt cx="677019" cy="775361"/>
          </a:xfrm>
        </p:grpSpPr>
        <p:sp>
          <p:nvSpPr>
            <p:cNvPr id="157" name="Vrije vorm: vorm 156">
              <a:extLst>
                <a:ext uri="{FF2B5EF4-FFF2-40B4-BE49-F238E27FC236}">
                  <a16:creationId xmlns:a16="http://schemas.microsoft.com/office/drawing/2014/main" id="{0FE5334D-5128-B257-D086-B6BA2C8E27B9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157">
              <a:extLst>
                <a:ext uri="{FF2B5EF4-FFF2-40B4-BE49-F238E27FC236}">
                  <a16:creationId xmlns:a16="http://schemas.microsoft.com/office/drawing/2014/main" id="{6BA7B40B-03B6-4680-8C03-1CC16EDE0488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9" name="Graphic 129">
            <a:extLst>
              <a:ext uri="{FF2B5EF4-FFF2-40B4-BE49-F238E27FC236}">
                <a16:creationId xmlns:a16="http://schemas.microsoft.com/office/drawing/2014/main" id="{33208A05-7414-89DC-25B5-2BC8C1D1FCBF}"/>
              </a:ext>
            </a:extLst>
          </p:cNvPr>
          <p:cNvGrpSpPr/>
          <p:nvPr userDrawn="1"/>
        </p:nvGrpSpPr>
        <p:grpSpPr>
          <a:xfrm rot="14400000">
            <a:off x="6951612" y="3147705"/>
            <a:ext cx="459873" cy="652279"/>
            <a:chOff x="5357076" y="3359953"/>
            <a:chExt cx="543101" cy="770329"/>
          </a:xfrm>
        </p:grpSpPr>
        <p:sp>
          <p:nvSpPr>
            <p:cNvPr id="160" name="Vrije vorm: vorm 159">
              <a:extLst>
                <a:ext uri="{FF2B5EF4-FFF2-40B4-BE49-F238E27FC236}">
                  <a16:creationId xmlns:a16="http://schemas.microsoft.com/office/drawing/2014/main" id="{AD293238-0AAB-AFC0-2AAD-BBF0D1AA6ECD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160">
              <a:extLst>
                <a:ext uri="{FF2B5EF4-FFF2-40B4-BE49-F238E27FC236}">
                  <a16:creationId xmlns:a16="http://schemas.microsoft.com/office/drawing/2014/main" id="{54C1BE1E-6120-D92E-49C9-6336760007F8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66" name="Graphic 129">
            <a:extLst>
              <a:ext uri="{FF2B5EF4-FFF2-40B4-BE49-F238E27FC236}">
                <a16:creationId xmlns:a16="http://schemas.microsoft.com/office/drawing/2014/main" id="{701E58A0-7F44-7D8E-15D4-30A2FC624A63}"/>
              </a:ext>
            </a:extLst>
          </p:cNvPr>
          <p:cNvGrpSpPr/>
          <p:nvPr userDrawn="1"/>
        </p:nvGrpSpPr>
        <p:grpSpPr>
          <a:xfrm rot="3314933">
            <a:off x="4104699" y="2633008"/>
            <a:ext cx="580370" cy="802206"/>
            <a:chOff x="6321784" y="1988245"/>
            <a:chExt cx="428257" cy="591954"/>
          </a:xfrm>
        </p:grpSpPr>
        <p:sp>
          <p:nvSpPr>
            <p:cNvPr id="167" name="Vrije vorm: vorm 166">
              <a:extLst>
                <a:ext uri="{FF2B5EF4-FFF2-40B4-BE49-F238E27FC236}">
                  <a16:creationId xmlns:a16="http://schemas.microsoft.com/office/drawing/2014/main" id="{6415B7CF-031F-2D72-27BF-9876017E7D03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167">
              <a:extLst>
                <a:ext uri="{FF2B5EF4-FFF2-40B4-BE49-F238E27FC236}">
                  <a16:creationId xmlns:a16="http://schemas.microsoft.com/office/drawing/2014/main" id="{7A6A9C24-225B-1CBA-9271-20EE002EDD8F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168">
              <a:extLst>
                <a:ext uri="{FF2B5EF4-FFF2-40B4-BE49-F238E27FC236}">
                  <a16:creationId xmlns:a16="http://schemas.microsoft.com/office/drawing/2014/main" id="{D72DCAF4-AD31-E20E-39CA-32DECD159098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169">
              <a:extLst>
                <a:ext uri="{FF2B5EF4-FFF2-40B4-BE49-F238E27FC236}">
                  <a16:creationId xmlns:a16="http://schemas.microsoft.com/office/drawing/2014/main" id="{F680E487-E8D9-DC27-2961-1DAA761AC027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170">
              <a:extLst>
                <a:ext uri="{FF2B5EF4-FFF2-40B4-BE49-F238E27FC236}">
                  <a16:creationId xmlns:a16="http://schemas.microsoft.com/office/drawing/2014/main" id="{D3AB0898-EC84-EDF8-E6C3-220E992E3DCF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171">
              <a:extLst>
                <a:ext uri="{FF2B5EF4-FFF2-40B4-BE49-F238E27FC236}">
                  <a16:creationId xmlns:a16="http://schemas.microsoft.com/office/drawing/2014/main" id="{9B3F66CB-9C2D-3ED7-3C26-B6216C4E6198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172">
              <a:extLst>
                <a:ext uri="{FF2B5EF4-FFF2-40B4-BE49-F238E27FC236}">
                  <a16:creationId xmlns:a16="http://schemas.microsoft.com/office/drawing/2014/main" id="{D8A888A0-4A3A-2F3C-DDF9-57332C5217DD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4" name="Graphic 129">
            <a:extLst>
              <a:ext uri="{FF2B5EF4-FFF2-40B4-BE49-F238E27FC236}">
                <a16:creationId xmlns:a16="http://schemas.microsoft.com/office/drawing/2014/main" id="{F1E0E706-BD7A-4603-C126-8E8F2F0CCE99}"/>
              </a:ext>
            </a:extLst>
          </p:cNvPr>
          <p:cNvGrpSpPr/>
          <p:nvPr userDrawn="1"/>
        </p:nvGrpSpPr>
        <p:grpSpPr>
          <a:xfrm rot="12872114">
            <a:off x="2313805" y="5013721"/>
            <a:ext cx="644922" cy="759014"/>
            <a:chOff x="8327047" y="3706463"/>
            <a:chExt cx="628545" cy="739740"/>
          </a:xfrm>
        </p:grpSpPr>
        <p:sp>
          <p:nvSpPr>
            <p:cNvPr id="175" name="Vrije vorm: vorm 174">
              <a:extLst>
                <a:ext uri="{FF2B5EF4-FFF2-40B4-BE49-F238E27FC236}">
                  <a16:creationId xmlns:a16="http://schemas.microsoft.com/office/drawing/2014/main" id="{220C8083-1C99-E561-9142-D62E1F150465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175">
              <a:extLst>
                <a:ext uri="{FF2B5EF4-FFF2-40B4-BE49-F238E27FC236}">
                  <a16:creationId xmlns:a16="http://schemas.microsoft.com/office/drawing/2014/main" id="{1BCDD582-4377-E5D2-058A-D22A4AA1189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176">
              <a:extLst>
                <a:ext uri="{FF2B5EF4-FFF2-40B4-BE49-F238E27FC236}">
                  <a16:creationId xmlns:a16="http://schemas.microsoft.com/office/drawing/2014/main" id="{09300669-0099-8E5B-206E-28044812ADDE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177">
              <a:extLst>
                <a:ext uri="{FF2B5EF4-FFF2-40B4-BE49-F238E27FC236}">
                  <a16:creationId xmlns:a16="http://schemas.microsoft.com/office/drawing/2014/main" id="{60F5F9FB-94F8-5476-0C1A-0061C2E58237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9" name="Graphic 129">
            <a:extLst>
              <a:ext uri="{FF2B5EF4-FFF2-40B4-BE49-F238E27FC236}">
                <a16:creationId xmlns:a16="http://schemas.microsoft.com/office/drawing/2014/main" id="{60CF836C-A046-3AE2-A663-968BC508DB37}"/>
              </a:ext>
            </a:extLst>
          </p:cNvPr>
          <p:cNvGrpSpPr/>
          <p:nvPr userDrawn="1"/>
        </p:nvGrpSpPr>
        <p:grpSpPr>
          <a:xfrm rot="3314933">
            <a:off x="9603453" y="4818480"/>
            <a:ext cx="580370" cy="802206"/>
            <a:chOff x="6321784" y="1988245"/>
            <a:chExt cx="428257" cy="591954"/>
          </a:xfrm>
        </p:grpSpPr>
        <p:sp>
          <p:nvSpPr>
            <p:cNvPr id="180" name="Vrije vorm: vorm 179">
              <a:extLst>
                <a:ext uri="{FF2B5EF4-FFF2-40B4-BE49-F238E27FC236}">
                  <a16:creationId xmlns:a16="http://schemas.microsoft.com/office/drawing/2014/main" id="{53B71650-ACCC-116D-1130-3A03631302C7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2" name="Vrije vorm: vorm 211">
              <a:extLst>
                <a:ext uri="{FF2B5EF4-FFF2-40B4-BE49-F238E27FC236}">
                  <a16:creationId xmlns:a16="http://schemas.microsoft.com/office/drawing/2014/main" id="{897AAE68-0A6B-868D-88F2-BC9A468750EC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" name="Vrije vorm: vorm 212">
              <a:extLst>
                <a:ext uri="{FF2B5EF4-FFF2-40B4-BE49-F238E27FC236}">
                  <a16:creationId xmlns:a16="http://schemas.microsoft.com/office/drawing/2014/main" id="{55C107DF-AEB7-E23B-F005-158B45124D21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4" name="Vrije vorm: vorm 213">
              <a:extLst>
                <a:ext uri="{FF2B5EF4-FFF2-40B4-BE49-F238E27FC236}">
                  <a16:creationId xmlns:a16="http://schemas.microsoft.com/office/drawing/2014/main" id="{71447806-1FA3-92E0-9459-6D711D67EF34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7" name="Vrije vorm: vorm 216">
              <a:extLst>
                <a:ext uri="{FF2B5EF4-FFF2-40B4-BE49-F238E27FC236}">
                  <a16:creationId xmlns:a16="http://schemas.microsoft.com/office/drawing/2014/main" id="{343471EF-8714-F161-9EF4-1B473688376E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217">
              <a:extLst>
                <a:ext uri="{FF2B5EF4-FFF2-40B4-BE49-F238E27FC236}">
                  <a16:creationId xmlns:a16="http://schemas.microsoft.com/office/drawing/2014/main" id="{4AF01A91-79FD-13D4-B493-9F176DAF45C2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5EFF1932-381A-CE53-DC05-23A51094F32C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68" name="Groep 67">
            <a:extLst>
              <a:ext uri="{FF2B5EF4-FFF2-40B4-BE49-F238E27FC236}">
                <a16:creationId xmlns:a16="http://schemas.microsoft.com/office/drawing/2014/main" id="{A18DCF0C-2567-3CDA-2B4F-3296671817DC}"/>
              </a:ext>
            </a:extLst>
          </p:cNvPr>
          <p:cNvGrpSpPr/>
          <p:nvPr userDrawn="1"/>
        </p:nvGrpSpPr>
        <p:grpSpPr>
          <a:xfrm rot="19499511">
            <a:off x="10778325" y="5026917"/>
            <a:ext cx="1850868" cy="2062966"/>
            <a:chOff x="11895159" y="1722101"/>
            <a:chExt cx="5621812" cy="6266036"/>
          </a:xfrm>
        </p:grpSpPr>
        <p:pic>
          <p:nvPicPr>
            <p:cNvPr id="65" name="Graphic 64">
              <a:extLst>
                <a:ext uri="{FF2B5EF4-FFF2-40B4-BE49-F238E27FC236}">
                  <a16:creationId xmlns:a16="http://schemas.microsoft.com/office/drawing/2014/main" id="{2B236993-865A-8350-06CD-64D7975FE1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13983196" y="1722101"/>
              <a:ext cx="3533775" cy="5924550"/>
            </a:xfrm>
            <a:prstGeom prst="rect">
              <a:avLst/>
            </a:prstGeom>
          </p:spPr>
        </p:pic>
        <p:pic>
          <p:nvPicPr>
            <p:cNvPr id="67" name="Graphic 66">
              <a:extLst>
                <a:ext uri="{FF2B5EF4-FFF2-40B4-BE49-F238E27FC236}">
                  <a16:creationId xmlns:a16="http://schemas.microsoft.com/office/drawing/2014/main" id="{79E72771-DAD8-6384-7BFA-9491303B006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11895159" y="1958812"/>
              <a:ext cx="3181350" cy="60293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79879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0" dur="10" fill="hold"/>
                                        <p:tgtEl>
                                          <p:spTgt spid="3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2" dur="750" fill="hold"/>
                                        <p:tgtEl>
                                          <p:spTgt spid="3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32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64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3" dur="10" fill="hold"/>
                                        <p:tgtEl>
                                          <p:spTgt spid="3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5" dur="750" fill="hold"/>
                                        <p:tgtEl>
                                          <p:spTgt spid="3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32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77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86" dur="10" fill="hold"/>
                                        <p:tgtEl>
                                          <p:spTgt spid="3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88" dur="750" fill="hold"/>
                                        <p:tgtEl>
                                          <p:spTgt spid="3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32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90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9" dur="10" fill="hold"/>
                                        <p:tgtEl>
                                          <p:spTgt spid="4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1" dur="750" fill="hold"/>
                                        <p:tgtEl>
                                          <p:spTgt spid="4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32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103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12" dur="10" fill="hold"/>
                                        <p:tgtEl>
                                          <p:spTgt spid="37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14" dur="750" fill="hold"/>
                                        <p:tgtEl>
                                          <p:spTgt spid="3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32" presetClass="emph" presetSubtype="0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120000">
                                      <p:cBhvr>
                                        <p:cTn id="11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8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0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4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3" grpId="0" animBg="1"/>
      <p:bldP spid="13" grpId="1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7">
    <p:bg>
      <p:bgPr>
        <a:solidFill>
          <a:srgbClr val="FF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DDC835B7-0ED3-59A8-B9A4-5A746F490A55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Tijdelijke aanduiding voor tekst 2">
            <a:extLst>
              <a:ext uri="{FF2B5EF4-FFF2-40B4-BE49-F238E27FC236}">
                <a16:creationId xmlns:a16="http://schemas.microsoft.com/office/drawing/2014/main" id="{EE43E143-46C5-C020-0250-B0927D9BFA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21643" y="0"/>
            <a:ext cx="594871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0043" t="-37576" r="-70043" b="-1725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DEE33FFB-71A6-BF3A-293B-98949ABBC4B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121643" y="0"/>
            <a:ext cx="594871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43252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51C50910-8D9D-F6CD-4CBD-E865497B1630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" name="Tijdelijke aanduiding voor tekst 2">
            <a:extLst>
              <a:ext uri="{FF2B5EF4-FFF2-40B4-BE49-F238E27FC236}">
                <a16:creationId xmlns:a16="http://schemas.microsoft.com/office/drawing/2014/main" id="{1624AD49-CFD7-925E-8673-D9885082F2E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96981" y="0"/>
            <a:ext cx="4598038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96468" t="-34229" r="-96468" b="-11795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96981" y="0"/>
            <a:ext cx="4598038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313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69953C5D-2FA5-4FA5-1C7F-129F2368FFC4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" name="Tijdelijke aanduiding voor tekst 2">
            <a:extLst>
              <a:ext uri="{FF2B5EF4-FFF2-40B4-BE49-F238E27FC236}">
                <a16:creationId xmlns:a16="http://schemas.microsoft.com/office/drawing/2014/main" id="{52151473-573A-47EB-E44F-1AF0F1D0E15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16618" y="0"/>
            <a:ext cx="495876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6984" t="-35493" r="-86984" b="-11789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afbeelding 7">
            <a:extLst>
              <a:ext uri="{FF2B5EF4-FFF2-40B4-BE49-F238E27FC236}">
                <a16:creationId xmlns:a16="http://schemas.microsoft.com/office/drawing/2014/main" id="{8C570F4B-5CDC-691E-2E35-1267BBBD0C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16618" y="0"/>
            <a:ext cx="495876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9048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1C92D78C-09F8-0ED6-BE01-EBCD61114DA1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" name="Tijdelijke aanduiding voor tekst 2">
            <a:extLst>
              <a:ext uri="{FF2B5EF4-FFF2-40B4-BE49-F238E27FC236}">
                <a16:creationId xmlns:a16="http://schemas.microsoft.com/office/drawing/2014/main" id="{EFB0243F-599D-DCC0-6CA4-4A2F8E8212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0" y="253218"/>
            <a:ext cx="12192000" cy="6351564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93" b="-409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53218"/>
            <a:ext cx="12192000" cy="6351564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986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fbeelding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9BEA768E-51E1-D661-3242-2AC2A63A1FA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" name="Tijdelijke aanduiding voor tekst 2">
            <a:extLst>
              <a:ext uri="{FF2B5EF4-FFF2-40B4-BE49-F238E27FC236}">
                <a16:creationId xmlns:a16="http://schemas.microsoft.com/office/drawing/2014/main" id="{254AA042-8FCE-738C-8307-DD36D1E57A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67329" y="0"/>
            <a:ext cx="925734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2068" t="-27120" r="-52068" b="-27120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7329" y="0"/>
            <a:ext cx="925734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634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CE717366-5D99-E6DC-6B6B-24306C8FD72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hthoek: afgeronde hoeken 150">
            <a:extLst>
              <a:ext uri="{FF2B5EF4-FFF2-40B4-BE49-F238E27FC236}">
                <a16:creationId xmlns:a16="http://schemas.microsoft.com/office/drawing/2014/main" id="{574BC7F8-DF6A-1623-0C31-97064DACA5D1}"/>
              </a:ext>
            </a:extLst>
          </p:cNvPr>
          <p:cNvSpPr/>
          <p:nvPr userDrawn="1"/>
        </p:nvSpPr>
        <p:spPr>
          <a:xfrm>
            <a:off x="-1551951" y="5292199"/>
            <a:ext cx="5134568" cy="200692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hthoek: afgeronde hoeken 151">
            <a:extLst>
              <a:ext uri="{FF2B5EF4-FFF2-40B4-BE49-F238E27FC236}">
                <a16:creationId xmlns:a16="http://schemas.microsoft.com/office/drawing/2014/main" id="{B9801F14-2CED-F23D-9E59-49D4F9C056A5}"/>
              </a:ext>
            </a:extLst>
          </p:cNvPr>
          <p:cNvSpPr/>
          <p:nvPr userDrawn="1"/>
        </p:nvSpPr>
        <p:spPr>
          <a:xfrm>
            <a:off x="9924669" y="-442535"/>
            <a:ext cx="5134568" cy="2006921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859CAC8-260C-1D62-16EB-85D5B967ED7C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4259613" y="2239963"/>
            <a:ext cx="3660775" cy="222091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endParaRPr lang="nl-NL" dirty="0"/>
          </a:p>
        </p:txBody>
      </p:sp>
      <p:grpSp>
        <p:nvGrpSpPr>
          <p:cNvPr id="148" name="Groep 147">
            <a:extLst>
              <a:ext uri="{FF2B5EF4-FFF2-40B4-BE49-F238E27FC236}">
                <a16:creationId xmlns:a16="http://schemas.microsoft.com/office/drawing/2014/main" id="{50DAF8C7-EB72-2BA3-20A8-A9CBB119E3A2}"/>
              </a:ext>
            </a:extLst>
          </p:cNvPr>
          <p:cNvGrpSpPr/>
          <p:nvPr userDrawn="1"/>
        </p:nvGrpSpPr>
        <p:grpSpPr>
          <a:xfrm>
            <a:off x="-651392" y="1016853"/>
            <a:ext cx="13600180" cy="13600180"/>
            <a:chOff x="-651392" y="1016853"/>
            <a:chExt cx="13600180" cy="13600180"/>
          </a:xfrm>
        </p:grpSpPr>
        <p:pic>
          <p:nvPicPr>
            <p:cNvPr id="61" name="!!Figuur1">
              <a:extLst>
                <a:ext uri="{FF2B5EF4-FFF2-40B4-BE49-F238E27FC236}">
                  <a16:creationId xmlns:a16="http://schemas.microsoft.com/office/drawing/2014/main" id="{E33DB0AE-7217-248B-FA21-2050527F1A1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20798181">
              <a:off x="2958510" y="2158370"/>
              <a:ext cx="747496" cy="2576796"/>
            </a:xfrm>
            <a:prstGeom prst="rect">
              <a:avLst/>
            </a:prstGeom>
          </p:spPr>
        </p:pic>
        <p:pic>
          <p:nvPicPr>
            <p:cNvPr id="62" name="!!Figuur2">
              <a:extLst>
                <a:ext uri="{FF2B5EF4-FFF2-40B4-BE49-F238E27FC236}">
                  <a16:creationId xmlns:a16="http://schemas.microsoft.com/office/drawing/2014/main" id="{E355AEB3-290B-63D7-0728-D1DB1766C21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2325670">
              <a:off x="9345032" y="2673911"/>
              <a:ext cx="660030" cy="2520897"/>
            </a:xfrm>
            <a:prstGeom prst="rect">
              <a:avLst/>
            </a:prstGeom>
          </p:spPr>
        </p:pic>
        <p:pic>
          <p:nvPicPr>
            <p:cNvPr id="63" name="!!Figuur3">
              <a:extLst>
                <a:ext uri="{FF2B5EF4-FFF2-40B4-BE49-F238E27FC236}">
                  <a16:creationId xmlns:a16="http://schemas.microsoft.com/office/drawing/2014/main" id="{85A6473F-74D2-5584-A8E4-761E70A108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637953">
              <a:off x="9391529" y="4492501"/>
              <a:ext cx="2020921" cy="1820971"/>
            </a:xfrm>
            <a:prstGeom prst="rect">
              <a:avLst/>
            </a:prstGeom>
          </p:spPr>
        </p:pic>
        <p:pic>
          <p:nvPicPr>
            <p:cNvPr id="128" name="!!Figuur4">
              <a:extLst>
                <a:ext uri="{FF2B5EF4-FFF2-40B4-BE49-F238E27FC236}">
                  <a16:creationId xmlns:a16="http://schemas.microsoft.com/office/drawing/2014/main" id="{D48AD137-FC1B-0357-173D-D0BD465E88E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614950" y="3557197"/>
              <a:ext cx="1511242" cy="1693319"/>
            </a:xfrm>
            <a:prstGeom prst="rect">
              <a:avLst/>
            </a:prstGeom>
          </p:spPr>
        </p:pic>
        <p:pic>
          <p:nvPicPr>
            <p:cNvPr id="130" name="Graphic 129">
              <a:extLst>
                <a:ext uri="{FF2B5EF4-FFF2-40B4-BE49-F238E27FC236}">
                  <a16:creationId xmlns:a16="http://schemas.microsoft.com/office/drawing/2014/main" id="{E4386E83-C5C2-4ACC-4D50-7AFE85ABC70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 rot="19239887">
              <a:off x="3580875" y="1948690"/>
              <a:ext cx="2023507" cy="2356790"/>
            </a:xfrm>
            <a:prstGeom prst="rect">
              <a:avLst/>
            </a:prstGeom>
          </p:spPr>
        </p:pic>
        <p:pic>
          <p:nvPicPr>
            <p:cNvPr id="132" name="Graphic 131">
              <a:extLst>
                <a:ext uri="{FF2B5EF4-FFF2-40B4-BE49-F238E27FC236}">
                  <a16:creationId xmlns:a16="http://schemas.microsoft.com/office/drawing/2014/main" id="{8C8A03B3-B17A-104B-FC22-4B1987C73C2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 rot="980973">
              <a:off x="6043494" y="2330414"/>
              <a:ext cx="2329902" cy="1615354"/>
            </a:xfrm>
            <a:prstGeom prst="rect">
              <a:avLst/>
            </a:prstGeom>
          </p:spPr>
        </p:pic>
        <p:pic>
          <p:nvPicPr>
            <p:cNvPr id="134" name="Graphic 133">
              <a:extLst>
                <a:ext uri="{FF2B5EF4-FFF2-40B4-BE49-F238E27FC236}">
                  <a16:creationId xmlns:a16="http://schemas.microsoft.com/office/drawing/2014/main" id="{6CBE9078-6D94-2E88-2897-B6724BC3BE8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 rot="17531773">
              <a:off x="820989" y="5307644"/>
              <a:ext cx="1554592" cy="1546741"/>
            </a:xfrm>
            <a:prstGeom prst="rect">
              <a:avLst/>
            </a:prstGeom>
          </p:spPr>
        </p:pic>
        <p:pic>
          <p:nvPicPr>
            <p:cNvPr id="136" name="Graphic 135">
              <a:extLst>
                <a:ext uri="{FF2B5EF4-FFF2-40B4-BE49-F238E27FC236}">
                  <a16:creationId xmlns:a16="http://schemas.microsoft.com/office/drawing/2014/main" id="{A5495F0D-FDC9-2511-7FBA-F78CEC6658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 rot="5107944">
              <a:off x="9927326" y="6619481"/>
              <a:ext cx="1574189" cy="933244"/>
            </a:xfrm>
            <a:prstGeom prst="rect">
              <a:avLst/>
            </a:prstGeom>
          </p:spPr>
        </p:pic>
        <p:pic>
          <p:nvPicPr>
            <p:cNvPr id="139" name="!!Figuur1">
              <a:extLst>
                <a:ext uri="{FF2B5EF4-FFF2-40B4-BE49-F238E27FC236}">
                  <a16:creationId xmlns:a16="http://schemas.microsoft.com/office/drawing/2014/main" id="{EFF37202-23F4-43D7-CA63-BA9082DE368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9998181">
              <a:off x="8463220" y="10970449"/>
              <a:ext cx="747496" cy="2576796"/>
            </a:xfrm>
            <a:prstGeom prst="rect">
              <a:avLst/>
            </a:prstGeom>
          </p:spPr>
        </p:pic>
        <p:pic>
          <p:nvPicPr>
            <p:cNvPr id="140" name="!!Figuur2">
              <a:extLst>
                <a:ext uri="{FF2B5EF4-FFF2-40B4-BE49-F238E27FC236}">
                  <a16:creationId xmlns:a16="http://schemas.microsoft.com/office/drawing/2014/main" id="{E43F0537-DC9C-D51F-29CD-C8575C87E69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2377427">
              <a:off x="2523936" y="10666706"/>
              <a:ext cx="660030" cy="2520897"/>
            </a:xfrm>
            <a:prstGeom prst="rect">
              <a:avLst/>
            </a:prstGeom>
          </p:spPr>
        </p:pic>
        <p:pic>
          <p:nvPicPr>
            <p:cNvPr id="141" name="!!Figuur3">
              <a:extLst>
                <a:ext uri="{FF2B5EF4-FFF2-40B4-BE49-F238E27FC236}">
                  <a16:creationId xmlns:a16="http://schemas.microsoft.com/office/drawing/2014/main" id="{C3DC5303-4EA7-7BE0-F023-B60767CCBA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11108541">
              <a:off x="1046065" y="9627827"/>
              <a:ext cx="2020921" cy="1820971"/>
            </a:xfrm>
            <a:prstGeom prst="rect">
              <a:avLst/>
            </a:prstGeom>
          </p:spPr>
        </p:pic>
        <p:pic>
          <p:nvPicPr>
            <p:cNvPr id="142" name="!!Figuur4">
              <a:extLst>
                <a:ext uri="{FF2B5EF4-FFF2-40B4-BE49-F238E27FC236}">
                  <a16:creationId xmlns:a16="http://schemas.microsoft.com/office/drawing/2014/main" id="{DFD907CB-8A54-005E-4C65-5439935D056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 rot="10472531">
              <a:off x="9219764" y="10387539"/>
              <a:ext cx="1511242" cy="1693319"/>
            </a:xfrm>
            <a:prstGeom prst="rect">
              <a:avLst/>
            </a:prstGeom>
          </p:spPr>
        </p:pic>
        <p:pic>
          <p:nvPicPr>
            <p:cNvPr id="143" name="Graphic 142">
              <a:extLst>
                <a:ext uri="{FF2B5EF4-FFF2-40B4-BE49-F238E27FC236}">
                  <a16:creationId xmlns:a16="http://schemas.microsoft.com/office/drawing/2014/main" id="{1D44A181-8862-86B2-A655-215D73FAD31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 rot="8439887">
              <a:off x="6322667" y="11207059"/>
              <a:ext cx="2023507" cy="2356790"/>
            </a:xfrm>
            <a:prstGeom prst="rect">
              <a:avLst/>
            </a:prstGeom>
          </p:spPr>
        </p:pic>
        <p:pic>
          <p:nvPicPr>
            <p:cNvPr id="144" name="Graphic 143">
              <a:extLst>
                <a:ext uri="{FF2B5EF4-FFF2-40B4-BE49-F238E27FC236}">
                  <a16:creationId xmlns:a16="http://schemas.microsoft.com/office/drawing/2014/main" id="{2C847D74-9170-E745-AAF9-AA2E88DEC7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 rot="11352373">
              <a:off x="3705641" y="11633656"/>
              <a:ext cx="2329902" cy="1615354"/>
            </a:xfrm>
            <a:prstGeom prst="rect">
              <a:avLst/>
            </a:prstGeom>
          </p:spPr>
        </p:pic>
        <p:pic>
          <p:nvPicPr>
            <p:cNvPr id="145" name="Graphic 144">
              <a:extLst>
                <a:ext uri="{FF2B5EF4-FFF2-40B4-BE49-F238E27FC236}">
                  <a16:creationId xmlns:a16="http://schemas.microsoft.com/office/drawing/2014/main" id="{1A4DF814-6971-73B4-936B-4843A1FD3A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 rot="6557024">
              <a:off x="9688641" y="8789047"/>
              <a:ext cx="1554592" cy="1546741"/>
            </a:xfrm>
            <a:prstGeom prst="rect">
              <a:avLst/>
            </a:prstGeom>
          </p:spPr>
        </p:pic>
        <p:pic>
          <p:nvPicPr>
            <p:cNvPr id="146" name="Graphic 145">
              <a:extLst>
                <a:ext uri="{FF2B5EF4-FFF2-40B4-BE49-F238E27FC236}">
                  <a16:creationId xmlns:a16="http://schemas.microsoft.com/office/drawing/2014/main" id="{BBCD44AA-2547-D69C-C81F-DD184A1832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 rot="15383583">
              <a:off x="797844" y="8100127"/>
              <a:ext cx="1574189" cy="933244"/>
            </a:xfrm>
            <a:prstGeom prst="rect">
              <a:avLst/>
            </a:prstGeom>
          </p:spPr>
        </p:pic>
        <p:sp>
          <p:nvSpPr>
            <p:cNvPr id="147" name="Ovaal 146">
              <a:extLst>
                <a:ext uri="{FF2B5EF4-FFF2-40B4-BE49-F238E27FC236}">
                  <a16:creationId xmlns:a16="http://schemas.microsoft.com/office/drawing/2014/main" id="{D49B13D1-A1F9-E5B3-2A4E-CEB1EDBBE37E}"/>
                </a:ext>
              </a:extLst>
            </p:cNvPr>
            <p:cNvSpPr/>
            <p:nvPr userDrawn="1"/>
          </p:nvSpPr>
          <p:spPr>
            <a:xfrm>
              <a:off x="-651392" y="1016853"/>
              <a:ext cx="13600180" cy="1360018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0" name="Graphic 59">
            <a:extLst>
              <a:ext uri="{FF2B5EF4-FFF2-40B4-BE49-F238E27FC236}">
                <a16:creationId xmlns:a16="http://schemas.microsoft.com/office/drawing/2014/main" id="{58CD644C-4F20-4F2B-9FB0-BDBA87922DEA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830792" y="3551735"/>
            <a:ext cx="8530416" cy="8530416"/>
          </a:xfrm>
          <a:prstGeom prst="rect">
            <a:avLst/>
          </a:prstGeom>
        </p:spPr>
      </p:pic>
      <p:grpSp>
        <p:nvGrpSpPr>
          <p:cNvPr id="259" name="Groep 258">
            <a:extLst>
              <a:ext uri="{FF2B5EF4-FFF2-40B4-BE49-F238E27FC236}">
                <a16:creationId xmlns:a16="http://schemas.microsoft.com/office/drawing/2014/main" id="{AFA9FE4C-3F50-BB11-5792-3115177592EE}"/>
              </a:ext>
            </a:extLst>
          </p:cNvPr>
          <p:cNvGrpSpPr/>
          <p:nvPr userDrawn="1"/>
        </p:nvGrpSpPr>
        <p:grpSpPr>
          <a:xfrm>
            <a:off x="8718342" y="4247309"/>
            <a:ext cx="2993848" cy="4776616"/>
            <a:chOff x="8718342" y="4247309"/>
            <a:chExt cx="2993848" cy="4776616"/>
          </a:xfrm>
        </p:grpSpPr>
        <p:pic>
          <p:nvPicPr>
            <p:cNvPr id="180" name="Graphic 179">
              <a:extLst>
                <a:ext uri="{FF2B5EF4-FFF2-40B4-BE49-F238E27FC236}">
                  <a16:creationId xmlns:a16="http://schemas.microsoft.com/office/drawing/2014/main" id="{479B39AD-B164-1D21-0F50-9B34659082C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8718342" y="4247309"/>
              <a:ext cx="2993848" cy="4776616"/>
            </a:xfrm>
            <a:prstGeom prst="rect">
              <a:avLst/>
            </a:prstGeom>
          </p:spPr>
        </p:pic>
        <p:grpSp>
          <p:nvGrpSpPr>
            <p:cNvPr id="181" name="Groep 180">
              <a:extLst>
                <a:ext uri="{FF2B5EF4-FFF2-40B4-BE49-F238E27FC236}">
                  <a16:creationId xmlns:a16="http://schemas.microsoft.com/office/drawing/2014/main" id="{CFCF1ADD-701A-33EB-176A-A41013510220}"/>
                </a:ext>
              </a:extLst>
            </p:cNvPr>
            <p:cNvGrpSpPr/>
            <p:nvPr userDrawn="1"/>
          </p:nvGrpSpPr>
          <p:grpSpPr>
            <a:xfrm>
              <a:off x="9125794" y="5278791"/>
              <a:ext cx="2170932" cy="917307"/>
              <a:chOff x="9672310" y="5445393"/>
              <a:chExt cx="1714860" cy="724598"/>
            </a:xfrm>
          </p:grpSpPr>
          <p:grpSp>
            <p:nvGrpSpPr>
              <p:cNvPr id="182" name="Graphic 5">
                <a:extLst>
                  <a:ext uri="{FF2B5EF4-FFF2-40B4-BE49-F238E27FC236}">
                    <a16:creationId xmlns:a16="http://schemas.microsoft.com/office/drawing/2014/main" id="{D74393B3-4D31-36A9-58CB-9C130BBD72C5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230" name="Vrije vorm: vorm 229">
                  <a:extLst>
                    <a:ext uri="{FF2B5EF4-FFF2-40B4-BE49-F238E27FC236}">
                      <a16:creationId xmlns:a16="http://schemas.microsoft.com/office/drawing/2014/main" id="{B9B7BE4E-02AC-F088-E94F-3E42AFBD657A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1" name="Vrije vorm: vorm 230">
                  <a:extLst>
                    <a:ext uri="{FF2B5EF4-FFF2-40B4-BE49-F238E27FC236}">
                      <a16:creationId xmlns:a16="http://schemas.microsoft.com/office/drawing/2014/main" id="{15210DA0-25B8-216D-1321-02855241E644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2" name="Vrije vorm: vorm 231">
                  <a:extLst>
                    <a:ext uri="{FF2B5EF4-FFF2-40B4-BE49-F238E27FC236}">
                      <a16:creationId xmlns:a16="http://schemas.microsoft.com/office/drawing/2014/main" id="{52E56A64-F350-2128-A381-F6318B57CC49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3" name="Vrije vorm: vorm 232">
                  <a:extLst>
                    <a:ext uri="{FF2B5EF4-FFF2-40B4-BE49-F238E27FC236}">
                      <a16:creationId xmlns:a16="http://schemas.microsoft.com/office/drawing/2014/main" id="{6B6E7486-D0B3-BCE5-B878-784BECA6EE92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4" name="Vrije vorm: vorm 233">
                  <a:extLst>
                    <a:ext uri="{FF2B5EF4-FFF2-40B4-BE49-F238E27FC236}">
                      <a16:creationId xmlns:a16="http://schemas.microsoft.com/office/drawing/2014/main" id="{7F69B3A3-C789-DFA2-64BC-24DC82884751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5" name="Vrije vorm: vorm 234">
                  <a:extLst>
                    <a:ext uri="{FF2B5EF4-FFF2-40B4-BE49-F238E27FC236}">
                      <a16:creationId xmlns:a16="http://schemas.microsoft.com/office/drawing/2014/main" id="{67680252-2785-64E7-F822-C5249CE0717E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6" name="Vrije vorm: vorm 235">
                  <a:extLst>
                    <a:ext uri="{FF2B5EF4-FFF2-40B4-BE49-F238E27FC236}">
                      <a16:creationId xmlns:a16="http://schemas.microsoft.com/office/drawing/2014/main" id="{048221CC-964D-5556-AFD9-3AF3BA1B58DA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7" name="Vrije vorm: vorm 236">
                  <a:extLst>
                    <a:ext uri="{FF2B5EF4-FFF2-40B4-BE49-F238E27FC236}">
                      <a16:creationId xmlns:a16="http://schemas.microsoft.com/office/drawing/2014/main" id="{15535D72-C5ED-4694-D5B8-3C529796A692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8" name="Vrije vorm: vorm 237">
                  <a:extLst>
                    <a:ext uri="{FF2B5EF4-FFF2-40B4-BE49-F238E27FC236}">
                      <a16:creationId xmlns:a16="http://schemas.microsoft.com/office/drawing/2014/main" id="{B10E4D55-A666-4A71-7FC3-7175549725C8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9" name="Vrije vorm: vorm 238">
                  <a:extLst>
                    <a:ext uri="{FF2B5EF4-FFF2-40B4-BE49-F238E27FC236}">
                      <a16:creationId xmlns:a16="http://schemas.microsoft.com/office/drawing/2014/main" id="{B51B20E5-C6E8-F9F2-A938-82493D648A2C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0" name="Vrije vorm: vorm 239">
                  <a:extLst>
                    <a:ext uri="{FF2B5EF4-FFF2-40B4-BE49-F238E27FC236}">
                      <a16:creationId xmlns:a16="http://schemas.microsoft.com/office/drawing/2014/main" id="{D94F3108-235E-AC58-7309-DF3B016EB746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1" name="Vrije vorm: vorm 240">
                  <a:extLst>
                    <a:ext uri="{FF2B5EF4-FFF2-40B4-BE49-F238E27FC236}">
                      <a16:creationId xmlns:a16="http://schemas.microsoft.com/office/drawing/2014/main" id="{7770E001-8571-705E-4651-55F026A8700E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2" name="Vrije vorm: vorm 241">
                  <a:extLst>
                    <a:ext uri="{FF2B5EF4-FFF2-40B4-BE49-F238E27FC236}">
                      <a16:creationId xmlns:a16="http://schemas.microsoft.com/office/drawing/2014/main" id="{CA53F2F5-B6C1-1F0D-7199-15626FFED4C0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3" name="Vrije vorm: vorm 242">
                  <a:extLst>
                    <a:ext uri="{FF2B5EF4-FFF2-40B4-BE49-F238E27FC236}">
                      <a16:creationId xmlns:a16="http://schemas.microsoft.com/office/drawing/2014/main" id="{0EA30C8D-38E5-429D-8D09-982C98AB68E2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4" name="Vrije vorm: vorm 243">
                  <a:extLst>
                    <a:ext uri="{FF2B5EF4-FFF2-40B4-BE49-F238E27FC236}">
                      <a16:creationId xmlns:a16="http://schemas.microsoft.com/office/drawing/2014/main" id="{DCE0AA40-40A8-5F5D-F975-B3AE49A83174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5" name="Vrije vorm: vorm 244">
                  <a:extLst>
                    <a:ext uri="{FF2B5EF4-FFF2-40B4-BE49-F238E27FC236}">
                      <a16:creationId xmlns:a16="http://schemas.microsoft.com/office/drawing/2014/main" id="{014F4060-0843-8FD6-6177-0D048AD72630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3" name="Graphic 5">
                <a:extLst>
                  <a:ext uri="{FF2B5EF4-FFF2-40B4-BE49-F238E27FC236}">
                    <a16:creationId xmlns:a16="http://schemas.microsoft.com/office/drawing/2014/main" id="{4F9ECDF5-EE0F-9FF0-3B4E-15A916A71317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225" name="Vrije vorm: vorm 224">
                  <a:extLst>
                    <a:ext uri="{FF2B5EF4-FFF2-40B4-BE49-F238E27FC236}">
                      <a16:creationId xmlns:a16="http://schemas.microsoft.com/office/drawing/2014/main" id="{16276E91-1383-4071-566B-C12DA40B5B48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" name="Vrije vorm: vorm 225">
                  <a:extLst>
                    <a:ext uri="{FF2B5EF4-FFF2-40B4-BE49-F238E27FC236}">
                      <a16:creationId xmlns:a16="http://schemas.microsoft.com/office/drawing/2014/main" id="{EF44EDAF-EA97-27AE-231A-22B5CF03C820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" name="Vrije vorm: vorm 226">
                  <a:extLst>
                    <a:ext uri="{FF2B5EF4-FFF2-40B4-BE49-F238E27FC236}">
                      <a16:creationId xmlns:a16="http://schemas.microsoft.com/office/drawing/2014/main" id="{A8C13BB4-05E9-4D56-2235-B1C9B1B5007F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" name="Vrije vorm: vorm 227">
                  <a:extLst>
                    <a:ext uri="{FF2B5EF4-FFF2-40B4-BE49-F238E27FC236}">
                      <a16:creationId xmlns:a16="http://schemas.microsoft.com/office/drawing/2014/main" id="{2B832D82-DA45-F4A4-7374-BBDEE44B18FC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" name="Vrije vorm: vorm 228">
                  <a:extLst>
                    <a:ext uri="{FF2B5EF4-FFF2-40B4-BE49-F238E27FC236}">
                      <a16:creationId xmlns:a16="http://schemas.microsoft.com/office/drawing/2014/main" id="{75BE99A4-4375-3E4F-D5C0-6726D3FCF775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4" name="Graphic 5">
                <a:extLst>
                  <a:ext uri="{FF2B5EF4-FFF2-40B4-BE49-F238E27FC236}">
                    <a16:creationId xmlns:a16="http://schemas.microsoft.com/office/drawing/2014/main" id="{68348AC4-7A11-555F-CF2A-62223904B99D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212" name="Vrije vorm: vorm 211">
                  <a:extLst>
                    <a:ext uri="{FF2B5EF4-FFF2-40B4-BE49-F238E27FC236}">
                      <a16:creationId xmlns:a16="http://schemas.microsoft.com/office/drawing/2014/main" id="{7972A34D-1EAB-9517-721A-66F792D699E8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3" name="Vrije vorm: vorm 212">
                  <a:extLst>
                    <a:ext uri="{FF2B5EF4-FFF2-40B4-BE49-F238E27FC236}">
                      <a16:creationId xmlns:a16="http://schemas.microsoft.com/office/drawing/2014/main" id="{367A9C1A-1DB5-79BD-EB11-6FCFDBCDA475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4" name="Vrije vorm: vorm 213">
                  <a:extLst>
                    <a:ext uri="{FF2B5EF4-FFF2-40B4-BE49-F238E27FC236}">
                      <a16:creationId xmlns:a16="http://schemas.microsoft.com/office/drawing/2014/main" id="{1261EF88-705A-BAE4-4A95-E8F956B71E52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5" name="Vrije vorm: vorm 214">
                  <a:extLst>
                    <a:ext uri="{FF2B5EF4-FFF2-40B4-BE49-F238E27FC236}">
                      <a16:creationId xmlns:a16="http://schemas.microsoft.com/office/drawing/2014/main" id="{FC9881D1-669B-C5C5-0D16-21D912BD0A47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6" name="Vrije vorm: vorm 215">
                  <a:extLst>
                    <a:ext uri="{FF2B5EF4-FFF2-40B4-BE49-F238E27FC236}">
                      <a16:creationId xmlns:a16="http://schemas.microsoft.com/office/drawing/2014/main" id="{EC50E5ED-2025-3ACC-F068-7E859D064C31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7" name="Vrije vorm: vorm 216">
                  <a:extLst>
                    <a:ext uri="{FF2B5EF4-FFF2-40B4-BE49-F238E27FC236}">
                      <a16:creationId xmlns:a16="http://schemas.microsoft.com/office/drawing/2014/main" id="{353ABF39-D452-1A7A-3BCF-6BD6F3AA267A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8" name="Vrije vorm: vorm 217">
                  <a:extLst>
                    <a:ext uri="{FF2B5EF4-FFF2-40B4-BE49-F238E27FC236}">
                      <a16:creationId xmlns:a16="http://schemas.microsoft.com/office/drawing/2014/main" id="{B30D84AD-3EF4-5576-1C24-D418E05DE52E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9" name="Vrije vorm: vorm 218">
                  <a:extLst>
                    <a:ext uri="{FF2B5EF4-FFF2-40B4-BE49-F238E27FC236}">
                      <a16:creationId xmlns:a16="http://schemas.microsoft.com/office/drawing/2014/main" id="{9A63F706-E344-37DB-D945-A24BE67A54E3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0" name="Vrije vorm: vorm 219">
                  <a:extLst>
                    <a:ext uri="{FF2B5EF4-FFF2-40B4-BE49-F238E27FC236}">
                      <a16:creationId xmlns:a16="http://schemas.microsoft.com/office/drawing/2014/main" id="{E6046198-46B5-1961-F5E4-EBDEAF5BB6B6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1" name="Vrije vorm: vorm 220">
                  <a:extLst>
                    <a:ext uri="{FF2B5EF4-FFF2-40B4-BE49-F238E27FC236}">
                      <a16:creationId xmlns:a16="http://schemas.microsoft.com/office/drawing/2014/main" id="{5A6ABB52-54C8-D0B2-3D3D-89555FE98A1E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2" name="Vrije vorm: vorm 221">
                  <a:extLst>
                    <a:ext uri="{FF2B5EF4-FFF2-40B4-BE49-F238E27FC236}">
                      <a16:creationId xmlns:a16="http://schemas.microsoft.com/office/drawing/2014/main" id="{0555FE6D-1454-BC03-FD93-0F5F906907D7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3" name="Vrije vorm: vorm 222">
                  <a:extLst>
                    <a:ext uri="{FF2B5EF4-FFF2-40B4-BE49-F238E27FC236}">
                      <a16:creationId xmlns:a16="http://schemas.microsoft.com/office/drawing/2014/main" id="{90458EA8-339C-DD22-9963-71134BD50EA3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" name="Vrije vorm: vorm 223">
                  <a:extLst>
                    <a:ext uri="{FF2B5EF4-FFF2-40B4-BE49-F238E27FC236}">
                      <a16:creationId xmlns:a16="http://schemas.microsoft.com/office/drawing/2014/main" id="{0B8A12DC-EA62-4602-808B-46524AD07DEC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5" name="Graphic 5">
                <a:extLst>
                  <a:ext uri="{FF2B5EF4-FFF2-40B4-BE49-F238E27FC236}">
                    <a16:creationId xmlns:a16="http://schemas.microsoft.com/office/drawing/2014/main" id="{67249242-74D3-10A2-16F9-01AF4D73E478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186" name="Vrije vorm: vorm 185">
                  <a:extLst>
                    <a:ext uri="{FF2B5EF4-FFF2-40B4-BE49-F238E27FC236}">
                      <a16:creationId xmlns:a16="http://schemas.microsoft.com/office/drawing/2014/main" id="{4C569FB6-C1A5-2661-74E5-36D277BC9A79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7" name="Vrije vorm: vorm 186">
                  <a:extLst>
                    <a:ext uri="{FF2B5EF4-FFF2-40B4-BE49-F238E27FC236}">
                      <a16:creationId xmlns:a16="http://schemas.microsoft.com/office/drawing/2014/main" id="{1769F524-999A-FDB7-C830-4C9187619259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" name="Vrije vorm: vorm 187">
                  <a:extLst>
                    <a:ext uri="{FF2B5EF4-FFF2-40B4-BE49-F238E27FC236}">
                      <a16:creationId xmlns:a16="http://schemas.microsoft.com/office/drawing/2014/main" id="{AA6EDD73-F510-806A-56B9-83D1FAFF8BC2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" name="Vrije vorm: vorm 188">
                  <a:extLst>
                    <a:ext uri="{FF2B5EF4-FFF2-40B4-BE49-F238E27FC236}">
                      <a16:creationId xmlns:a16="http://schemas.microsoft.com/office/drawing/2014/main" id="{88BE9A9F-4D99-F793-FAD3-30242D2FAD1D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0" name="Vrije vorm: vorm 189">
                  <a:extLst>
                    <a:ext uri="{FF2B5EF4-FFF2-40B4-BE49-F238E27FC236}">
                      <a16:creationId xmlns:a16="http://schemas.microsoft.com/office/drawing/2014/main" id="{91F515D8-70C5-D8ED-149F-1C4708733EFA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1" name="Vrije vorm: vorm 190">
                  <a:extLst>
                    <a:ext uri="{FF2B5EF4-FFF2-40B4-BE49-F238E27FC236}">
                      <a16:creationId xmlns:a16="http://schemas.microsoft.com/office/drawing/2014/main" id="{3C0F91A9-D19B-DE23-D5A2-C4707EF662FD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2" name="Vrije vorm: vorm 191">
                  <a:extLst>
                    <a:ext uri="{FF2B5EF4-FFF2-40B4-BE49-F238E27FC236}">
                      <a16:creationId xmlns:a16="http://schemas.microsoft.com/office/drawing/2014/main" id="{1E5781D7-FA9D-602F-F516-73DE3F138333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3" name="Vrije vorm: vorm 192">
                  <a:extLst>
                    <a:ext uri="{FF2B5EF4-FFF2-40B4-BE49-F238E27FC236}">
                      <a16:creationId xmlns:a16="http://schemas.microsoft.com/office/drawing/2014/main" id="{A2F016F4-2BAF-FE51-4C07-06DA399BE347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4" name="Vrije vorm: vorm 193">
                  <a:extLst>
                    <a:ext uri="{FF2B5EF4-FFF2-40B4-BE49-F238E27FC236}">
                      <a16:creationId xmlns:a16="http://schemas.microsoft.com/office/drawing/2014/main" id="{2875077F-EE7C-82DE-17BE-4F73205FE9C4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5" name="Vrije vorm: vorm 194">
                  <a:extLst>
                    <a:ext uri="{FF2B5EF4-FFF2-40B4-BE49-F238E27FC236}">
                      <a16:creationId xmlns:a16="http://schemas.microsoft.com/office/drawing/2014/main" id="{2ED1DEEC-3393-D215-5FF6-2156CFE7E463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6" name="Vrije vorm: vorm 195">
                  <a:extLst>
                    <a:ext uri="{FF2B5EF4-FFF2-40B4-BE49-F238E27FC236}">
                      <a16:creationId xmlns:a16="http://schemas.microsoft.com/office/drawing/2014/main" id="{9E3ECC04-20B6-889B-293D-4BAC4A38CAD9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7" name="Vrije vorm: vorm 196">
                  <a:extLst>
                    <a:ext uri="{FF2B5EF4-FFF2-40B4-BE49-F238E27FC236}">
                      <a16:creationId xmlns:a16="http://schemas.microsoft.com/office/drawing/2014/main" id="{CE003829-362A-4B5F-83B0-E0141A784A76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8" name="Vrije vorm: vorm 197">
                  <a:extLst>
                    <a:ext uri="{FF2B5EF4-FFF2-40B4-BE49-F238E27FC236}">
                      <a16:creationId xmlns:a16="http://schemas.microsoft.com/office/drawing/2014/main" id="{07E2845C-A506-1353-EBFE-229E488C419C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9" name="Vrije vorm: vorm 198">
                  <a:extLst>
                    <a:ext uri="{FF2B5EF4-FFF2-40B4-BE49-F238E27FC236}">
                      <a16:creationId xmlns:a16="http://schemas.microsoft.com/office/drawing/2014/main" id="{19A7EFEA-EC70-ACFC-EE26-1ED7B008AC12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0" name="Vrije vorm: vorm 199">
                  <a:extLst>
                    <a:ext uri="{FF2B5EF4-FFF2-40B4-BE49-F238E27FC236}">
                      <a16:creationId xmlns:a16="http://schemas.microsoft.com/office/drawing/2014/main" id="{7280B130-DE63-0105-470C-1937B98D1C1D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1" name="Vrije vorm: vorm 200">
                  <a:extLst>
                    <a:ext uri="{FF2B5EF4-FFF2-40B4-BE49-F238E27FC236}">
                      <a16:creationId xmlns:a16="http://schemas.microsoft.com/office/drawing/2014/main" id="{88548A36-F255-7387-16B0-55DA156355B9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2" name="Vrije vorm: vorm 201">
                  <a:extLst>
                    <a:ext uri="{FF2B5EF4-FFF2-40B4-BE49-F238E27FC236}">
                      <a16:creationId xmlns:a16="http://schemas.microsoft.com/office/drawing/2014/main" id="{F1684742-BAB6-42CA-F89C-F7A25EEB6C5F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3" name="Vrije vorm: vorm 202">
                  <a:extLst>
                    <a:ext uri="{FF2B5EF4-FFF2-40B4-BE49-F238E27FC236}">
                      <a16:creationId xmlns:a16="http://schemas.microsoft.com/office/drawing/2014/main" id="{BF6CB937-0AE5-EEA7-0EB8-120693DCAFB7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4" name="Vrije vorm: vorm 203">
                  <a:extLst>
                    <a:ext uri="{FF2B5EF4-FFF2-40B4-BE49-F238E27FC236}">
                      <a16:creationId xmlns:a16="http://schemas.microsoft.com/office/drawing/2014/main" id="{A0FF35A2-D389-E317-6D7B-246739A62D33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5" name="Vrije vorm: vorm 204">
                  <a:extLst>
                    <a:ext uri="{FF2B5EF4-FFF2-40B4-BE49-F238E27FC236}">
                      <a16:creationId xmlns:a16="http://schemas.microsoft.com/office/drawing/2014/main" id="{8E3F79CF-4A23-E422-CD36-D4D7DD1C629E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6" name="Vrije vorm: vorm 205">
                  <a:extLst>
                    <a:ext uri="{FF2B5EF4-FFF2-40B4-BE49-F238E27FC236}">
                      <a16:creationId xmlns:a16="http://schemas.microsoft.com/office/drawing/2014/main" id="{BDE1E758-6A26-FA10-85B9-B3D28C7CE369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7" name="Vrije vorm: vorm 206">
                  <a:extLst>
                    <a:ext uri="{FF2B5EF4-FFF2-40B4-BE49-F238E27FC236}">
                      <a16:creationId xmlns:a16="http://schemas.microsoft.com/office/drawing/2014/main" id="{CD4FB902-A5BD-3AAC-81A9-654881895757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8" name="Vrije vorm: vorm 207">
                  <a:extLst>
                    <a:ext uri="{FF2B5EF4-FFF2-40B4-BE49-F238E27FC236}">
                      <a16:creationId xmlns:a16="http://schemas.microsoft.com/office/drawing/2014/main" id="{B6AD0157-ACF9-5EAF-E22A-848B5A6517CE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9" name="Vrije vorm: vorm 208">
                  <a:extLst>
                    <a:ext uri="{FF2B5EF4-FFF2-40B4-BE49-F238E27FC236}">
                      <a16:creationId xmlns:a16="http://schemas.microsoft.com/office/drawing/2014/main" id="{38785836-2809-5DE2-607C-79FE58D51FC3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0" name="Vrije vorm: vorm 209">
                  <a:extLst>
                    <a:ext uri="{FF2B5EF4-FFF2-40B4-BE49-F238E27FC236}">
                      <a16:creationId xmlns:a16="http://schemas.microsoft.com/office/drawing/2014/main" id="{B64B4EA3-24BF-06C4-34E8-1B14AEE3AC33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1" name="Vrije vorm: vorm 210">
                  <a:extLst>
                    <a:ext uri="{FF2B5EF4-FFF2-40B4-BE49-F238E27FC236}">
                      <a16:creationId xmlns:a16="http://schemas.microsoft.com/office/drawing/2014/main" id="{660B08FE-0295-EAB7-8D40-26BDA9E9B6EA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grpSp>
        <p:nvGrpSpPr>
          <p:cNvPr id="6" name="Groep 5">
            <a:extLst>
              <a:ext uri="{FF2B5EF4-FFF2-40B4-BE49-F238E27FC236}">
                <a16:creationId xmlns:a16="http://schemas.microsoft.com/office/drawing/2014/main" id="{032EBC08-A01E-5FF3-8C58-CE5A02FDA7F8}"/>
              </a:ext>
            </a:extLst>
          </p:cNvPr>
          <p:cNvGrpSpPr/>
          <p:nvPr userDrawn="1"/>
        </p:nvGrpSpPr>
        <p:grpSpPr>
          <a:xfrm flipH="1">
            <a:off x="1392290" y="1210933"/>
            <a:ext cx="4819995" cy="4983988"/>
            <a:chOff x="3991857" y="1279856"/>
            <a:chExt cx="4819995" cy="4983988"/>
          </a:xfrm>
        </p:grpSpPr>
        <p:grpSp>
          <p:nvGrpSpPr>
            <p:cNvPr id="10" name="Graphic 6">
              <a:extLst>
                <a:ext uri="{FF2B5EF4-FFF2-40B4-BE49-F238E27FC236}">
                  <a16:creationId xmlns:a16="http://schemas.microsoft.com/office/drawing/2014/main" id="{5F2D26AC-A97F-6F45-8A74-C3BF385FF9D2}"/>
                </a:ext>
              </a:extLst>
            </p:cNvPr>
            <p:cNvGrpSpPr/>
            <p:nvPr/>
          </p:nvGrpSpPr>
          <p:grpSpPr>
            <a:xfrm>
              <a:off x="3992272" y="1664721"/>
              <a:ext cx="4819580" cy="4599123"/>
              <a:chOff x="3992272" y="1664721"/>
              <a:chExt cx="4819580" cy="4599123"/>
            </a:xfrm>
          </p:grpSpPr>
          <p:sp>
            <p:nvSpPr>
              <p:cNvPr id="11" name="Vrije vorm: vorm 10">
                <a:extLst>
                  <a:ext uri="{FF2B5EF4-FFF2-40B4-BE49-F238E27FC236}">
                    <a16:creationId xmlns:a16="http://schemas.microsoft.com/office/drawing/2014/main" id="{EAC0C456-ECDA-BC7E-EC39-C3AEF3C67D4F}"/>
                  </a:ext>
                </a:extLst>
              </p:cNvPr>
              <p:cNvSpPr/>
              <p:nvPr/>
            </p:nvSpPr>
            <p:spPr>
              <a:xfrm>
                <a:off x="4234928" y="1733924"/>
                <a:ext cx="4576925" cy="4529879"/>
              </a:xfrm>
              <a:custGeom>
                <a:avLst/>
                <a:gdLst>
                  <a:gd name="connsiteX0" fmla="*/ 15985 w 4576925"/>
                  <a:gd name="connsiteY0" fmla="*/ 177985 h 4529879"/>
                  <a:gd name="connsiteX1" fmla="*/ 0 w 4576925"/>
                  <a:gd name="connsiteY1" fmla="*/ 162688 h 4529879"/>
                  <a:gd name="connsiteX2" fmla="*/ 304979 w 4576925"/>
                  <a:gd name="connsiteY2" fmla="*/ 4529880 h 4529879"/>
                  <a:gd name="connsiteX3" fmla="*/ 4544003 w 4576925"/>
                  <a:gd name="connsiteY3" fmla="*/ 4386051 h 4529879"/>
                  <a:gd name="connsiteX4" fmla="*/ 4576864 w 4576925"/>
                  <a:gd name="connsiteY4" fmla="*/ 4351611 h 4529879"/>
                  <a:gd name="connsiteX5" fmla="*/ 4506083 w 4576925"/>
                  <a:gd name="connsiteY5" fmla="*/ 3129430 h 4529879"/>
                  <a:gd name="connsiteX6" fmla="*/ 4324860 w 4576925"/>
                  <a:gd name="connsiteY6" fmla="*/ 0 h 4529879"/>
                  <a:gd name="connsiteX7" fmla="*/ 15985 w 4576925"/>
                  <a:gd name="connsiteY7" fmla="*/ 177985 h 4529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576925" h="4529879">
                    <a:moveTo>
                      <a:pt x="15985" y="177985"/>
                    </a:moveTo>
                    <a:lnTo>
                      <a:pt x="0" y="162688"/>
                    </a:lnTo>
                    <a:lnTo>
                      <a:pt x="304979" y="4529880"/>
                    </a:lnTo>
                    <a:lnTo>
                      <a:pt x="4544003" y="4386051"/>
                    </a:lnTo>
                    <a:cubicBezTo>
                      <a:pt x="4563266" y="4386294"/>
                      <a:pt x="4577997" y="4370875"/>
                      <a:pt x="4576864" y="4351611"/>
                    </a:cubicBezTo>
                    <a:lnTo>
                      <a:pt x="4506083" y="3129430"/>
                    </a:lnTo>
                    <a:lnTo>
                      <a:pt x="4324860" y="0"/>
                    </a:lnTo>
                    <a:lnTo>
                      <a:pt x="15985" y="177985"/>
                    </a:lnTo>
                    <a:close/>
                  </a:path>
                </a:pathLst>
              </a:custGeom>
              <a:solidFill>
                <a:srgbClr val="93DBE2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" name="Vrije vorm: vorm 11">
                <a:extLst>
                  <a:ext uri="{FF2B5EF4-FFF2-40B4-BE49-F238E27FC236}">
                    <a16:creationId xmlns:a16="http://schemas.microsoft.com/office/drawing/2014/main" id="{320C5EA8-937D-760F-34FB-9584A07B8317}"/>
                  </a:ext>
                </a:extLst>
              </p:cNvPr>
              <p:cNvSpPr/>
              <p:nvPr/>
            </p:nvSpPr>
            <p:spPr>
              <a:xfrm>
                <a:off x="3992272" y="1664721"/>
                <a:ext cx="547593" cy="4599123"/>
              </a:xfrm>
              <a:custGeom>
                <a:avLst/>
                <a:gdLst>
                  <a:gd name="connsiteX0" fmla="*/ 0 w 547593"/>
                  <a:gd name="connsiteY0" fmla="*/ 0 h 4599123"/>
                  <a:gd name="connsiteX1" fmla="*/ 193323 w 547593"/>
                  <a:gd name="connsiteY1" fmla="*/ 3338820 h 4599123"/>
                  <a:gd name="connsiteX2" fmla="*/ 251963 w 547593"/>
                  <a:gd name="connsiteY2" fmla="*/ 4351611 h 4599123"/>
                  <a:gd name="connsiteX3" fmla="*/ 510604 w 547593"/>
                  <a:gd name="connsiteY3" fmla="*/ 4598799 h 4599123"/>
                  <a:gd name="connsiteX4" fmla="*/ 547594 w 547593"/>
                  <a:gd name="connsiteY4" fmla="*/ 4599123 h 4599123"/>
                  <a:gd name="connsiteX5" fmla="*/ 242655 w 547593"/>
                  <a:gd name="connsiteY5" fmla="*/ 231931 h 4599123"/>
                  <a:gd name="connsiteX6" fmla="*/ 0 w 547593"/>
                  <a:gd name="connsiteY6" fmla="*/ 0 h 4599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7593" h="4599123">
                    <a:moveTo>
                      <a:pt x="0" y="0"/>
                    </a:moveTo>
                    <a:lnTo>
                      <a:pt x="193323" y="3338820"/>
                    </a:lnTo>
                    <a:lnTo>
                      <a:pt x="251963" y="4351611"/>
                    </a:lnTo>
                    <a:cubicBezTo>
                      <a:pt x="259774" y="4486294"/>
                      <a:pt x="375800" y="4597181"/>
                      <a:pt x="510604" y="4598799"/>
                    </a:cubicBezTo>
                    <a:lnTo>
                      <a:pt x="547594" y="4599123"/>
                    </a:lnTo>
                    <a:lnTo>
                      <a:pt x="242655" y="2319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7CC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3" name="Graphic 6">
              <a:extLst>
                <a:ext uri="{FF2B5EF4-FFF2-40B4-BE49-F238E27FC236}">
                  <a16:creationId xmlns:a16="http://schemas.microsoft.com/office/drawing/2014/main" id="{5FE855C5-604D-2C19-81C5-2103D584E148}"/>
                </a:ext>
              </a:extLst>
            </p:cNvPr>
            <p:cNvGrpSpPr/>
            <p:nvPr/>
          </p:nvGrpSpPr>
          <p:grpSpPr>
            <a:xfrm>
              <a:off x="3991857" y="1279856"/>
              <a:ext cx="4568032" cy="632053"/>
              <a:chOff x="3991857" y="1279856"/>
              <a:chExt cx="4568032" cy="632053"/>
            </a:xfrm>
          </p:grpSpPr>
          <p:sp>
            <p:nvSpPr>
              <p:cNvPr id="14" name="Vrije vorm: vorm 13">
                <a:extLst>
                  <a:ext uri="{FF2B5EF4-FFF2-40B4-BE49-F238E27FC236}">
                    <a16:creationId xmlns:a16="http://schemas.microsoft.com/office/drawing/2014/main" id="{2B8C31CA-BEA8-ABEB-DAC0-87E7C5D7B479}"/>
                  </a:ext>
                </a:extLst>
              </p:cNvPr>
              <p:cNvSpPr/>
              <p:nvPr/>
            </p:nvSpPr>
            <p:spPr>
              <a:xfrm>
                <a:off x="4019845" y="1318787"/>
                <a:ext cx="4474624" cy="558641"/>
              </a:xfrm>
              <a:custGeom>
                <a:avLst/>
                <a:gdLst>
                  <a:gd name="connsiteX0" fmla="*/ 4234033 w 4474624"/>
                  <a:gd name="connsiteY0" fmla="*/ 0 h 558641"/>
                  <a:gd name="connsiteX1" fmla="*/ 4325858 w 4474624"/>
                  <a:gd name="connsiteY1" fmla="*/ 163457 h 558641"/>
                  <a:gd name="connsiteX2" fmla="*/ 4394373 w 4474624"/>
                  <a:gd name="connsiteY2" fmla="*/ 196520 h 558641"/>
                  <a:gd name="connsiteX3" fmla="*/ 4474624 w 4474624"/>
                  <a:gd name="connsiteY3" fmla="*/ 415299 h 558641"/>
                  <a:gd name="connsiteX4" fmla="*/ 186268 w 4474624"/>
                  <a:gd name="connsiteY4" fmla="*/ 558642 h 558641"/>
                  <a:gd name="connsiteX5" fmla="*/ 41711 w 4474624"/>
                  <a:gd name="connsiteY5" fmla="*/ 451155 h 558641"/>
                  <a:gd name="connsiteX6" fmla="*/ 16498 w 4474624"/>
                  <a:gd name="connsiteY6" fmla="*/ 241806 h 558641"/>
                  <a:gd name="connsiteX7" fmla="*/ 256037 w 4474624"/>
                  <a:gd name="connsiteY7" fmla="*/ 124889 h 558641"/>
                  <a:gd name="connsiteX8" fmla="*/ 4234033 w 4474624"/>
                  <a:gd name="connsiteY8" fmla="*/ 0 h 558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474624" h="558641">
                    <a:moveTo>
                      <a:pt x="4234033" y="0"/>
                    </a:moveTo>
                    <a:lnTo>
                      <a:pt x="4325858" y="163457"/>
                    </a:lnTo>
                    <a:lnTo>
                      <a:pt x="4394373" y="196520"/>
                    </a:lnTo>
                    <a:lnTo>
                      <a:pt x="4474624" y="415299"/>
                    </a:lnTo>
                    <a:lnTo>
                      <a:pt x="186268" y="558642"/>
                    </a:lnTo>
                    <a:cubicBezTo>
                      <a:pt x="186268" y="558642"/>
                      <a:pt x="68421" y="515623"/>
                      <a:pt x="41711" y="451155"/>
                    </a:cubicBezTo>
                    <a:cubicBezTo>
                      <a:pt x="15001" y="386687"/>
                      <a:pt x="-21786" y="295792"/>
                      <a:pt x="16498" y="241806"/>
                    </a:cubicBezTo>
                    <a:cubicBezTo>
                      <a:pt x="54782" y="187819"/>
                      <a:pt x="117996" y="112344"/>
                      <a:pt x="256037" y="124889"/>
                    </a:cubicBezTo>
                    <a:cubicBezTo>
                      <a:pt x="394079" y="137435"/>
                      <a:pt x="4234033" y="0"/>
                      <a:pt x="4234033" y="0"/>
                    </a:cubicBezTo>
                    <a:close/>
                  </a:path>
                </a:pathLst>
              </a:custGeom>
              <a:solidFill>
                <a:srgbClr val="EFD9C7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" name="Vrije vorm: vorm 14">
                <a:extLst>
                  <a:ext uri="{FF2B5EF4-FFF2-40B4-BE49-F238E27FC236}">
                    <a16:creationId xmlns:a16="http://schemas.microsoft.com/office/drawing/2014/main" id="{873499E7-200B-C74B-E59F-8B1DA1D43852}"/>
                  </a:ext>
                </a:extLst>
              </p:cNvPr>
              <p:cNvSpPr/>
              <p:nvPr/>
            </p:nvSpPr>
            <p:spPr>
              <a:xfrm>
                <a:off x="3991857" y="1279856"/>
                <a:ext cx="4568032" cy="632053"/>
              </a:xfrm>
              <a:custGeom>
                <a:avLst/>
                <a:gdLst>
                  <a:gd name="connsiteX0" fmla="*/ 4535069 w 4568032"/>
                  <a:gd name="connsiteY0" fmla="*/ 488549 h 632053"/>
                  <a:gd name="connsiteX1" fmla="*/ 259056 w 4568032"/>
                  <a:gd name="connsiteY1" fmla="*/ 632054 h 632053"/>
                  <a:gd name="connsiteX2" fmla="*/ 415 w 4568032"/>
                  <a:gd name="connsiteY2" fmla="*/ 384866 h 632053"/>
                  <a:gd name="connsiteX3" fmla="*/ 230768 w 4568032"/>
                  <a:gd name="connsiteY3" fmla="*/ 143505 h 632053"/>
                  <a:gd name="connsiteX4" fmla="*/ 4290310 w 4568032"/>
                  <a:gd name="connsiteY4" fmla="*/ 0 h 632053"/>
                  <a:gd name="connsiteX5" fmla="*/ 4327218 w 4568032"/>
                  <a:gd name="connsiteY5" fmla="*/ 35289 h 632053"/>
                  <a:gd name="connsiteX6" fmla="*/ 4294357 w 4568032"/>
                  <a:gd name="connsiteY6" fmla="*/ 69729 h 632053"/>
                  <a:gd name="connsiteX7" fmla="*/ 234815 w 4568032"/>
                  <a:gd name="connsiteY7" fmla="*/ 213234 h 632053"/>
                  <a:gd name="connsiteX8" fmla="*/ 70225 w 4568032"/>
                  <a:gd name="connsiteY8" fmla="*/ 385675 h 632053"/>
                  <a:gd name="connsiteX9" fmla="*/ 255009 w 4568032"/>
                  <a:gd name="connsiteY9" fmla="*/ 562284 h 632053"/>
                  <a:gd name="connsiteX10" fmla="*/ 4531063 w 4568032"/>
                  <a:gd name="connsiteY10" fmla="*/ 418779 h 632053"/>
                  <a:gd name="connsiteX11" fmla="*/ 4567971 w 4568032"/>
                  <a:gd name="connsiteY11" fmla="*/ 454068 h 632053"/>
                  <a:gd name="connsiteX12" fmla="*/ 4535110 w 4568032"/>
                  <a:gd name="connsiteY12" fmla="*/ 488508 h 632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568032" h="632053">
                    <a:moveTo>
                      <a:pt x="4535069" y="488549"/>
                    </a:moveTo>
                    <a:lnTo>
                      <a:pt x="259056" y="632054"/>
                    </a:lnTo>
                    <a:cubicBezTo>
                      <a:pt x="124252" y="630475"/>
                      <a:pt x="8226" y="519589"/>
                      <a:pt x="415" y="384866"/>
                    </a:cubicBezTo>
                    <a:cubicBezTo>
                      <a:pt x="-7396" y="250183"/>
                      <a:pt x="95964" y="141886"/>
                      <a:pt x="230768" y="143505"/>
                    </a:cubicBezTo>
                    <a:lnTo>
                      <a:pt x="4290310" y="0"/>
                    </a:lnTo>
                    <a:cubicBezTo>
                      <a:pt x="4309573" y="243"/>
                      <a:pt x="4326125" y="16026"/>
                      <a:pt x="4327218" y="35289"/>
                    </a:cubicBezTo>
                    <a:cubicBezTo>
                      <a:pt x="4328351" y="54553"/>
                      <a:pt x="4313620" y="69972"/>
                      <a:pt x="4294357" y="69729"/>
                    </a:cubicBezTo>
                    <a:lnTo>
                      <a:pt x="234815" y="213234"/>
                    </a:lnTo>
                    <a:cubicBezTo>
                      <a:pt x="138497" y="212101"/>
                      <a:pt x="64681" y="289438"/>
                      <a:pt x="70225" y="385675"/>
                    </a:cubicBezTo>
                    <a:cubicBezTo>
                      <a:pt x="75810" y="481912"/>
                      <a:pt x="158692" y="561151"/>
                      <a:pt x="255009" y="562284"/>
                    </a:cubicBezTo>
                    <a:lnTo>
                      <a:pt x="4531063" y="418779"/>
                    </a:lnTo>
                    <a:cubicBezTo>
                      <a:pt x="4550326" y="419022"/>
                      <a:pt x="4566878" y="434805"/>
                      <a:pt x="4567971" y="454068"/>
                    </a:cubicBezTo>
                    <a:cubicBezTo>
                      <a:pt x="4569104" y="473332"/>
                      <a:pt x="4554373" y="488751"/>
                      <a:pt x="4535110" y="488508"/>
                    </a:cubicBezTo>
                    <a:close/>
                  </a:path>
                </a:pathLst>
              </a:custGeom>
              <a:solidFill>
                <a:srgbClr val="FFFFFF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7F5AA23A-C128-8370-CD13-76B61CE07402}"/>
                  </a:ext>
                </a:extLst>
              </p:cNvPr>
              <p:cNvSpPr/>
              <p:nvPr/>
            </p:nvSpPr>
            <p:spPr>
              <a:xfrm>
                <a:off x="5462734" y="1482203"/>
                <a:ext cx="2951485" cy="136503"/>
              </a:xfrm>
              <a:custGeom>
                <a:avLst/>
                <a:gdLst>
                  <a:gd name="connsiteX0" fmla="*/ 2951485 w 2951485"/>
                  <a:gd name="connsiteY0" fmla="*/ 33064 h 136503"/>
                  <a:gd name="connsiteX1" fmla="*/ 0 w 2951485"/>
                  <a:gd name="connsiteY1" fmla="*/ 136504 h 136503"/>
                  <a:gd name="connsiteX2" fmla="*/ 2882970 w 2951485"/>
                  <a:gd name="connsiteY2" fmla="*/ 0 h 136503"/>
                  <a:gd name="connsiteX3" fmla="*/ 2951485 w 2951485"/>
                  <a:gd name="connsiteY3" fmla="*/ 33064 h 136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51485" h="136503">
                    <a:moveTo>
                      <a:pt x="2951485" y="33064"/>
                    </a:moveTo>
                    <a:lnTo>
                      <a:pt x="0" y="136504"/>
                    </a:lnTo>
                    <a:lnTo>
                      <a:pt x="2882970" y="0"/>
                    </a:lnTo>
                    <a:lnTo>
                      <a:pt x="2951485" y="33064"/>
                    </a:lnTo>
                    <a:close/>
                  </a:path>
                </a:pathLst>
              </a:custGeom>
              <a:solidFill>
                <a:srgbClr val="D8B79E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31" name="Graphic 6">
              <a:extLst>
                <a:ext uri="{FF2B5EF4-FFF2-40B4-BE49-F238E27FC236}">
                  <a16:creationId xmlns:a16="http://schemas.microsoft.com/office/drawing/2014/main" id="{0A757B0E-1EC5-2989-EBE3-8E9ADE01E8AF}"/>
                </a:ext>
              </a:extLst>
            </p:cNvPr>
            <p:cNvGrpSpPr/>
            <p:nvPr/>
          </p:nvGrpSpPr>
          <p:grpSpPr>
            <a:xfrm>
              <a:off x="5984386" y="4111470"/>
              <a:ext cx="1104414" cy="961759"/>
              <a:chOff x="5984386" y="4111470"/>
              <a:chExt cx="1104414" cy="961759"/>
            </a:xfrm>
            <a:solidFill>
              <a:srgbClr val="FFFFFF"/>
            </a:solidFill>
          </p:grpSpPr>
          <p:grpSp>
            <p:nvGrpSpPr>
              <p:cNvPr id="32" name="Graphic 6">
                <a:extLst>
                  <a:ext uri="{FF2B5EF4-FFF2-40B4-BE49-F238E27FC236}">
                    <a16:creationId xmlns:a16="http://schemas.microsoft.com/office/drawing/2014/main" id="{3D9FAE4D-4B5B-1B80-914E-25BAD2924593}"/>
                  </a:ext>
                </a:extLst>
              </p:cNvPr>
              <p:cNvGrpSpPr/>
              <p:nvPr/>
            </p:nvGrpSpPr>
            <p:grpSpPr>
              <a:xfrm>
                <a:off x="5984386" y="4111470"/>
                <a:ext cx="1012020" cy="459693"/>
                <a:chOff x="5984386" y="4111470"/>
                <a:chExt cx="1012020" cy="459693"/>
              </a:xfrm>
              <a:solidFill>
                <a:srgbClr val="FFFFFF"/>
              </a:solidFill>
            </p:grpSpPr>
            <p:sp>
              <p:nvSpPr>
                <p:cNvPr id="33" name="Vrije vorm: vorm 32">
                  <a:extLst>
                    <a:ext uri="{FF2B5EF4-FFF2-40B4-BE49-F238E27FC236}">
                      <a16:creationId xmlns:a16="http://schemas.microsoft.com/office/drawing/2014/main" id="{628ED9C4-BB9C-2C14-2356-4FD578EEBBB2}"/>
                    </a:ext>
                  </a:extLst>
                </p:cNvPr>
                <p:cNvSpPr/>
                <p:nvPr/>
              </p:nvSpPr>
              <p:spPr>
                <a:xfrm>
                  <a:off x="5984386" y="4116853"/>
                  <a:ext cx="162731" cy="448888"/>
                </a:xfrm>
                <a:custGeom>
                  <a:avLst/>
                  <a:gdLst>
                    <a:gd name="connsiteX0" fmla="*/ 0 w 162731"/>
                    <a:gd name="connsiteY0" fmla="*/ 0 h 448888"/>
                    <a:gd name="connsiteX1" fmla="*/ 63982 w 162731"/>
                    <a:gd name="connsiteY1" fmla="*/ 0 h 448888"/>
                    <a:gd name="connsiteX2" fmla="*/ 159936 w 162731"/>
                    <a:gd name="connsiteY2" fmla="*/ 97815 h 448888"/>
                    <a:gd name="connsiteX3" fmla="*/ 161919 w 162731"/>
                    <a:gd name="connsiteY3" fmla="*/ 125982 h 448888"/>
                    <a:gd name="connsiteX4" fmla="*/ 77863 w 162731"/>
                    <a:gd name="connsiteY4" fmla="*/ 237152 h 448888"/>
                    <a:gd name="connsiteX5" fmla="*/ 42453 w 162731"/>
                    <a:gd name="connsiteY5" fmla="*/ 237152 h 448888"/>
                    <a:gd name="connsiteX6" fmla="*/ 57224 w 162731"/>
                    <a:gd name="connsiteY6" fmla="*/ 448888 h 448888"/>
                    <a:gd name="connsiteX7" fmla="*/ 31404 w 162731"/>
                    <a:gd name="connsiteY7" fmla="*/ 448888 h 448888"/>
                    <a:gd name="connsiteX8" fmla="*/ 40 w 162731"/>
                    <a:gd name="connsiteY8" fmla="*/ 0 h 448888"/>
                    <a:gd name="connsiteX9" fmla="*/ 40753 w 162731"/>
                    <a:gd name="connsiteY9" fmla="*/ 213558 h 448888"/>
                    <a:gd name="connsiteX10" fmla="*/ 75354 w 162731"/>
                    <a:gd name="connsiteY10" fmla="*/ 213558 h 448888"/>
                    <a:gd name="connsiteX11" fmla="*/ 135452 w 162731"/>
                    <a:gd name="connsiteY11" fmla="*/ 126589 h 448888"/>
                    <a:gd name="connsiteX12" fmla="*/ 133630 w 162731"/>
                    <a:gd name="connsiteY12" fmla="*/ 100486 h 448888"/>
                    <a:gd name="connsiteX13" fmla="*/ 64185 w 162731"/>
                    <a:gd name="connsiteY13" fmla="*/ 23594 h 448888"/>
                    <a:gd name="connsiteX14" fmla="*/ 27479 w 162731"/>
                    <a:gd name="connsiteY14" fmla="*/ 23594 h 448888"/>
                    <a:gd name="connsiteX15" fmla="*/ 40753 w 162731"/>
                    <a:gd name="connsiteY15" fmla="*/ 213558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62731" h="448888">
                      <a:moveTo>
                        <a:pt x="0" y="0"/>
                      </a:moveTo>
                      <a:lnTo>
                        <a:pt x="63982" y="0"/>
                      </a:lnTo>
                      <a:cubicBezTo>
                        <a:pt x="126022" y="0"/>
                        <a:pt x="155363" y="32335"/>
                        <a:pt x="159936" y="97815"/>
                      </a:cubicBezTo>
                      <a:lnTo>
                        <a:pt x="161919" y="125982"/>
                      </a:lnTo>
                      <a:cubicBezTo>
                        <a:pt x="166168" y="186767"/>
                        <a:pt x="155970" y="237152"/>
                        <a:pt x="77863" y="237152"/>
                      </a:cubicBezTo>
                      <a:lnTo>
                        <a:pt x="42453" y="237152"/>
                      </a:lnTo>
                      <a:lnTo>
                        <a:pt x="57224" y="448888"/>
                      </a:lnTo>
                      <a:lnTo>
                        <a:pt x="31404" y="448888"/>
                      </a:lnTo>
                      <a:lnTo>
                        <a:pt x="40" y="0"/>
                      </a:lnTo>
                      <a:close/>
                      <a:moveTo>
                        <a:pt x="40753" y="213558"/>
                      </a:moveTo>
                      <a:lnTo>
                        <a:pt x="75354" y="213558"/>
                      </a:lnTo>
                      <a:cubicBezTo>
                        <a:pt x="134157" y="213558"/>
                        <a:pt x="138932" y="176204"/>
                        <a:pt x="135452" y="126589"/>
                      </a:cubicBezTo>
                      <a:lnTo>
                        <a:pt x="133630" y="100486"/>
                      </a:lnTo>
                      <a:cubicBezTo>
                        <a:pt x="130838" y="60340"/>
                        <a:pt x="118252" y="23594"/>
                        <a:pt x="64185" y="23594"/>
                      </a:cubicBezTo>
                      <a:lnTo>
                        <a:pt x="27479" y="23594"/>
                      </a:lnTo>
                      <a:lnTo>
                        <a:pt x="40753" y="21355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" name="Vrije vorm: vorm 33">
                  <a:extLst>
                    <a:ext uri="{FF2B5EF4-FFF2-40B4-BE49-F238E27FC236}">
                      <a16:creationId xmlns:a16="http://schemas.microsoft.com/office/drawing/2014/main" id="{FDD0D9D0-3C06-C1E5-4C85-AB1A52BCD211}"/>
                    </a:ext>
                  </a:extLst>
                </p:cNvPr>
                <p:cNvSpPr/>
                <p:nvPr/>
              </p:nvSpPr>
              <p:spPr>
                <a:xfrm>
                  <a:off x="6192966" y="4116853"/>
                  <a:ext cx="195710" cy="448888"/>
                </a:xfrm>
                <a:custGeom>
                  <a:avLst/>
                  <a:gdLst>
                    <a:gd name="connsiteX0" fmla="*/ 0 w 195710"/>
                    <a:gd name="connsiteY0" fmla="*/ 0 h 448888"/>
                    <a:gd name="connsiteX1" fmla="*/ 25820 w 195710"/>
                    <a:gd name="connsiteY1" fmla="*/ 0 h 448888"/>
                    <a:gd name="connsiteX2" fmla="*/ 39458 w 195710"/>
                    <a:gd name="connsiteY2" fmla="*/ 195144 h 448888"/>
                    <a:gd name="connsiteX3" fmla="*/ 152165 w 195710"/>
                    <a:gd name="connsiteY3" fmla="*/ 195144 h 448888"/>
                    <a:gd name="connsiteX4" fmla="*/ 138527 w 195710"/>
                    <a:gd name="connsiteY4" fmla="*/ 0 h 448888"/>
                    <a:gd name="connsiteX5" fmla="*/ 164347 w 195710"/>
                    <a:gd name="connsiteY5" fmla="*/ 0 h 448888"/>
                    <a:gd name="connsiteX6" fmla="*/ 195711 w 195710"/>
                    <a:gd name="connsiteY6" fmla="*/ 448888 h 448888"/>
                    <a:gd name="connsiteX7" fmla="*/ 169891 w 195710"/>
                    <a:gd name="connsiteY7" fmla="*/ 448888 h 448888"/>
                    <a:gd name="connsiteX8" fmla="*/ 153825 w 195710"/>
                    <a:gd name="connsiteY8" fmla="*/ 218859 h 448888"/>
                    <a:gd name="connsiteX9" fmla="*/ 41117 w 195710"/>
                    <a:gd name="connsiteY9" fmla="*/ 218859 h 448888"/>
                    <a:gd name="connsiteX10" fmla="*/ 57184 w 195710"/>
                    <a:gd name="connsiteY10" fmla="*/ 448888 h 448888"/>
                    <a:gd name="connsiteX11" fmla="*/ 31364 w 195710"/>
                    <a:gd name="connsiteY11" fmla="*/ 448888 h 448888"/>
                    <a:gd name="connsiteX12" fmla="*/ 0 w 195710"/>
                    <a:gd name="connsiteY12" fmla="*/ 0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95710" h="448888">
                      <a:moveTo>
                        <a:pt x="0" y="0"/>
                      </a:moveTo>
                      <a:lnTo>
                        <a:pt x="25820" y="0"/>
                      </a:lnTo>
                      <a:lnTo>
                        <a:pt x="39458" y="195144"/>
                      </a:lnTo>
                      <a:lnTo>
                        <a:pt x="152165" y="195144"/>
                      </a:lnTo>
                      <a:lnTo>
                        <a:pt x="138527" y="0"/>
                      </a:lnTo>
                      <a:lnTo>
                        <a:pt x="164347" y="0"/>
                      </a:lnTo>
                      <a:lnTo>
                        <a:pt x="195711" y="448888"/>
                      </a:lnTo>
                      <a:lnTo>
                        <a:pt x="169891" y="448888"/>
                      </a:lnTo>
                      <a:lnTo>
                        <a:pt x="153825" y="218859"/>
                      </a:lnTo>
                      <a:lnTo>
                        <a:pt x="41117" y="218859"/>
                      </a:lnTo>
                      <a:lnTo>
                        <a:pt x="57184" y="448888"/>
                      </a:lnTo>
                      <a:lnTo>
                        <a:pt x="31364" y="44888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" name="Vrije vorm: vorm 34">
                  <a:extLst>
                    <a:ext uri="{FF2B5EF4-FFF2-40B4-BE49-F238E27FC236}">
                      <a16:creationId xmlns:a16="http://schemas.microsoft.com/office/drawing/2014/main" id="{A7A1A5B5-01F7-C8CE-EDC0-44CD722B5C8A}"/>
                    </a:ext>
                  </a:extLst>
                </p:cNvPr>
                <p:cNvSpPr/>
                <p:nvPr/>
              </p:nvSpPr>
              <p:spPr>
                <a:xfrm>
                  <a:off x="6424811" y="4111470"/>
                  <a:ext cx="187903" cy="459693"/>
                </a:xfrm>
                <a:custGeom>
                  <a:avLst/>
                  <a:gdLst>
                    <a:gd name="connsiteX0" fmla="*/ 170302 w 187903"/>
                    <a:gd name="connsiteY0" fmla="*/ 106597 h 459693"/>
                    <a:gd name="connsiteX1" fmla="*/ 187299 w 187903"/>
                    <a:gd name="connsiteY1" fmla="*/ 349778 h 459693"/>
                    <a:gd name="connsiteX2" fmla="*/ 109031 w 187903"/>
                    <a:gd name="connsiteY2" fmla="*/ 459694 h 459693"/>
                    <a:gd name="connsiteX3" fmla="*/ 17529 w 187903"/>
                    <a:gd name="connsiteY3" fmla="*/ 349819 h 459693"/>
                    <a:gd name="connsiteX4" fmla="*/ 572 w 187903"/>
                    <a:gd name="connsiteY4" fmla="*/ 107244 h 459693"/>
                    <a:gd name="connsiteX5" fmla="*/ 78962 w 187903"/>
                    <a:gd name="connsiteY5" fmla="*/ 0 h 459693"/>
                    <a:gd name="connsiteX6" fmla="*/ 170261 w 187903"/>
                    <a:gd name="connsiteY6" fmla="*/ 106597 h 459693"/>
                    <a:gd name="connsiteX7" fmla="*/ 27242 w 187903"/>
                    <a:gd name="connsiteY7" fmla="*/ 109066 h 459693"/>
                    <a:gd name="connsiteX8" fmla="*/ 44037 w 187903"/>
                    <a:gd name="connsiteY8" fmla="*/ 349333 h 459693"/>
                    <a:gd name="connsiteX9" fmla="*/ 108788 w 187903"/>
                    <a:gd name="connsiteY9" fmla="*/ 435979 h 459693"/>
                    <a:gd name="connsiteX10" fmla="*/ 160548 w 187903"/>
                    <a:gd name="connsiteY10" fmla="*/ 346015 h 459693"/>
                    <a:gd name="connsiteX11" fmla="*/ 144037 w 187903"/>
                    <a:gd name="connsiteY11" fmla="*/ 109713 h 459693"/>
                    <a:gd name="connsiteX12" fmla="*/ 79326 w 187903"/>
                    <a:gd name="connsiteY12" fmla="*/ 23715 h 459693"/>
                    <a:gd name="connsiteX13" fmla="*/ 27242 w 187903"/>
                    <a:gd name="connsiteY13" fmla="*/ 109066 h 459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87903" h="459693">
                      <a:moveTo>
                        <a:pt x="170302" y="106597"/>
                      </a:moveTo>
                      <a:lnTo>
                        <a:pt x="187299" y="349778"/>
                      </a:lnTo>
                      <a:cubicBezTo>
                        <a:pt x="192277" y="421329"/>
                        <a:pt x="166578" y="459694"/>
                        <a:pt x="109031" y="459694"/>
                      </a:cubicBezTo>
                      <a:cubicBezTo>
                        <a:pt x="43025" y="459694"/>
                        <a:pt x="21940" y="412790"/>
                        <a:pt x="17529" y="349819"/>
                      </a:cubicBezTo>
                      <a:lnTo>
                        <a:pt x="572" y="107244"/>
                      </a:lnTo>
                      <a:cubicBezTo>
                        <a:pt x="-4041" y="40955"/>
                        <a:pt x="18986" y="0"/>
                        <a:pt x="78962" y="0"/>
                      </a:cubicBezTo>
                      <a:cubicBezTo>
                        <a:pt x="143551" y="0"/>
                        <a:pt x="166416" y="51477"/>
                        <a:pt x="170261" y="106597"/>
                      </a:cubicBezTo>
                      <a:close/>
                      <a:moveTo>
                        <a:pt x="27242" y="109066"/>
                      </a:moveTo>
                      <a:lnTo>
                        <a:pt x="44037" y="349333"/>
                      </a:lnTo>
                      <a:cubicBezTo>
                        <a:pt x="48488" y="413275"/>
                        <a:pt x="73377" y="435979"/>
                        <a:pt x="108788" y="435979"/>
                      </a:cubicBezTo>
                      <a:cubicBezTo>
                        <a:pt x="144199" y="435979"/>
                        <a:pt x="165243" y="413275"/>
                        <a:pt x="160548" y="346015"/>
                      </a:cubicBezTo>
                      <a:lnTo>
                        <a:pt x="144037" y="109713"/>
                      </a:lnTo>
                      <a:cubicBezTo>
                        <a:pt x="139868" y="49778"/>
                        <a:pt x="116113" y="23715"/>
                        <a:pt x="79326" y="23715"/>
                      </a:cubicBezTo>
                      <a:cubicBezTo>
                        <a:pt x="39342" y="23715"/>
                        <a:pt x="23073" y="49090"/>
                        <a:pt x="27242" y="10906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" name="Vrije vorm: vorm 35">
                  <a:extLst>
                    <a:ext uri="{FF2B5EF4-FFF2-40B4-BE49-F238E27FC236}">
                      <a16:creationId xmlns:a16="http://schemas.microsoft.com/office/drawing/2014/main" id="{30865E5C-2BB6-FD57-C12A-A33EAE4D67C0}"/>
                    </a:ext>
                  </a:extLst>
                </p:cNvPr>
                <p:cNvSpPr/>
                <p:nvPr/>
              </p:nvSpPr>
              <p:spPr>
                <a:xfrm>
                  <a:off x="6609519" y="4116853"/>
                  <a:ext cx="172643" cy="448928"/>
                </a:xfrm>
                <a:custGeom>
                  <a:avLst/>
                  <a:gdLst>
                    <a:gd name="connsiteX0" fmla="*/ 74869 w 172643"/>
                    <a:gd name="connsiteY0" fmla="*/ 23756 h 448928"/>
                    <a:gd name="connsiteX1" fmla="*/ 1659 w 172643"/>
                    <a:gd name="connsiteY1" fmla="*/ 23756 h 448928"/>
                    <a:gd name="connsiteX2" fmla="*/ 0 w 172643"/>
                    <a:gd name="connsiteY2" fmla="*/ 0 h 448928"/>
                    <a:gd name="connsiteX3" fmla="*/ 170984 w 172643"/>
                    <a:gd name="connsiteY3" fmla="*/ 0 h 448928"/>
                    <a:gd name="connsiteX4" fmla="*/ 172643 w 172643"/>
                    <a:gd name="connsiteY4" fmla="*/ 23756 h 448928"/>
                    <a:gd name="connsiteX5" fmla="*/ 100729 w 172643"/>
                    <a:gd name="connsiteY5" fmla="*/ 23756 h 448928"/>
                    <a:gd name="connsiteX6" fmla="*/ 130433 w 172643"/>
                    <a:gd name="connsiteY6" fmla="*/ 448929 h 448928"/>
                    <a:gd name="connsiteX7" fmla="*/ 104614 w 172643"/>
                    <a:gd name="connsiteY7" fmla="*/ 448929 h 448928"/>
                    <a:gd name="connsiteX8" fmla="*/ 74909 w 172643"/>
                    <a:gd name="connsiteY8" fmla="*/ 23756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72643" h="448928">
                      <a:moveTo>
                        <a:pt x="74869" y="23756"/>
                      </a:moveTo>
                      <a:lnTo>
                        <a:pt x="1659" y="23756"/>
                      </a:lnTo>
                      <a:lnTo>
                        <a:pt x="0" y="0"/>
                      </a:lnTo>
                      <a:lnTo>
                        <a:pt x="170984" y="0"/>
                      </a:lnTo>
                      <a:lnTo>
                        <a:pt x="172643" y="23756"/>
                      </a:lnTo>
                      <a:lnTo>
                        <a:pt x="100729" y="23756"/>
                      </a:lnTo>
                      <a:lnTo>
                        <a:pt x="130433" y="448929"/>
                      </a:lnTo>
                      <a:lnTo>
                        <a:pt x="104614" y="448929"/>
                      </a:lnTo>
                      <a:lnTo>
                        <a:pt x="74909" y="2375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" name="Vrije vorm: vorm 36">
                  <a:extLst>
                    <a:ext uri="{FF2B5EF4-FFF2-40B4-BE49-F238E27FC236}">
                      <a16:creationId xmlns:a16="http://schemas.microsoft.com/office/drawing/2014/main" id="{147D4CF0-7954-C5E1-D8A0-1A1456EB942C}"/>
                    </a:ext>
                  </a:extLst>
                </p:cNvPr>
                <p:cNvSpPr/>
                <p:nvPr/>
              </p:nvSpPr>
              <p:spPr>
                <a:xfrm>
                  <a:off x="6808502" y="4111470"/>
                  <a:ext cx="187903" cy="459693"/>
                </a:xfrm>
                <a:custGeom>
                  <a:avLst/>
                  <a:gdLst>
                    <a:gd name="connsiteX0" fmla="*/ 170302 w 187903"/>
                    <a:gd name="connsiteY0" fmla="*/ 106597 h 459693"/>
                    <a:gd name="connsiteX1" fmla="*/ 187299 w 187903"/>
                    <a:gd name="connsiteY1" fmla="*/ 349778 h 459693"/>
                    <a:gd name="connsiteX2" fmla="*/ 109031 w 187903"/>
                    <a:gd name="connsiteY2" fmla="*/ 459694 h 459693"/>
                    <a:gd name="connsiteX3" fmla="*/ 17529 w 187903"/>
                    <a:gd name="connsiteY3" fmla="*/ 349819 h 459693"/>
                    <a:gd name="connsiteX4" fmla="*/ 572 w 187903"/>
                    <a:gd name="connsiteY4" fmla="*/ 107244 h 459693"/>
                    <a:gd name="connsiteX5" fmla="*/ 78962 w 187903"/>
                    <a:gd name="connsiteY5" fmla="*/ 0 h 459693"/>
                    <a:gd name="connsiteX6" fmla="*/ 170261 w 187903"/>
                    <a:gd name="connsiteY6" fmla="*/ 106597 h 459693"/>
                    <a:gd name="connsiteX7" fmla="*/ 27242 w 187903"/>
                    <a:gd name="connsiteY7" fmla="*/ 109066 h 459693"/>
                    <a:gd name="connsiteX8" fmla="*/ 44037 w 187903"/>
                    <a:gd name="connsiteY8" fmla="*/ 349333 h 459693"/>
                    <a:gd name="connsiteX9" fmla="*/ 108788 w 187903"/>
                    <a:gd name="connsiteY9" fmla="*/ 435979 h 459693"/>
                    <a:gd name="connsiteX10" fmla="*/ 160548 w 187903"/>
                    <a:gd name="connsiteY10" fmla="*/ 346015 h 459693"/>
                    <a:gd name="connsiteX11" fmla="*/ 144037 w 187903"/>
                    <a:gd name="connsiteY11" fmla="*/ 109713 h 459693"/>
                    <a:gd name="connsiteX12" fmla="*/ 79326 w 187903"/>
                    <a:gd name="connsiteY12" fmla="*/ 23715 h 459693"/>
                    <a:gd name="connsiteX13" fmla="*/ 27242 w 187903"/>
                    <a:gd name="connsiteY13" fmla="*/ 109066 h 459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87903" h="459693">
                      <a:moveTo>
                        <a:pt x="170302" y="106597"/>
                      </a:moveTo>
                      <a:lnTo>
                        <a:pt x="187299" y="349778"/>
                      </a:lnTo>
                      <a:cubicBezTo>
                        <a:pt x="192277" y="421329"/>
                        <a:pt x="166578" y="459694"/>
                        <a:pt x="109031" y="459694"/>
                      </a:cubicBezTo>
                      <a:cubicBezTo>
                        <a:pt x="43025" y="459694"/>
                        <a:pt x="21940" y="412790"/>
                        <a:pt x="17529" y="349819"/>
                      </a:cubicBezTo>
                      <a:lnTo>
                        <a:pt x="572" y="107244"/>
                      </a:lnTo>
                      <a:cubicBezTo>
                        <a:pt x="-4041" y="40955"/>
                        <a:pt x="18986" y="0"/>
                        <a:pt x="78962" y="0"/>
                      </a:cubicBezTo>
                      <a:cubicBezTo>
                        <a:pt x="143551" y="0"/>
                        <a:pt x="166416" y="51477"/>
                        <a:pt x="170261" y="106597"/>
                      </a:cubicBezTo>
                      <a:close/>
                      <a:moveTo>
                        <a:pt x="27242" y="109066"/>
                      </a:moveTo>
                      <a:lnTo>
                        <a:pt x="44037" y="349333"/>
                      </a:lnTo>
                      <a:cubicBezTo>
                        <a:pt x="48488" y="413275"/>
                        <a:pt x="73377" y="435979"/>
                        <a:pt x="108788" y="435979"/>
                      </a:cubicBezTo>
                      <a:cubicBezTo>
                        <a:pt x="144199" y="435979"/>
                        <a:pt x="165243" y="413275"/>
                        <a:pt x="160548" y="346015"/>
                      </a:cubicBezTo>
                      <a:lnTo>
                        <a:pt x="144037" y="109713"/>
                      </a:lnTo>
                      <a:cubicBezTo>
                        <a:pt x="139868" y="49778"/>
                        <a:pt x="116113" y="23715"/>
                        <a:pt x="79326" y="23715"/>
                      </a:cubicBezTo>
                      <a:cubicBezTo>
                        <a:pt x="39342" y="23715"/>
                        <a:pt x="23073" y="49090"/>
                        <a:pt x="27242" y="10906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38" name="Graphic 6">
                <a:extLst>
                  <a:ext uri="{FF2B5EF4-FFF2-40B4-BE49-F238E27FC236}">
                    <a16:creationId xmlns:a16="http://schemas.microsoft.com/office/drawing/2014/main" id="{630DA86C-A103-77BF-682E-087612C0E652}"/>
                  </a:ext>
                </a:extLst>
              </p:cNvPr>
              <p:cNvGrpSpPr/>
              <p:nvPr/>
            </p:nvGrpSpPr>
            <p:grpSpPr>
              <a:xfrm>
                <a:off x="6000088" y="4618918"/>
                <a:ext cx="1088711" cy="454311"/>
                <a:chOff x="6000088" y="4618918"/>
                <a:chExt cx="1088711" cy="454311"/>
              </a:xfrm>
              <a:solidFill>
                <a:srgbClr val="FFFFFF"/>
              </a:solidFill>
            </p:grpSpPr>
            <p:sp>
              <p:nvSpPr>
                <p:cNvPr id="39" name="Vrije vorm: vorm 38">
                  <a:extLst>
                    <a:ext uri="{FF2B5EF4-FFF2-40B4-BE49-F238E27FC236}">
                      <a16:creationId xmlns:a16="http://schemas.microsoft.com/office/drawing/2014/main" id="{CE083EBC-BAAB-A357-EE9F-97E66C80FCB6}"/>
                    </a:ext>
                  </a:extLst>
                </p:cNvPr>
                <p:cNvSpPr/>
                <p:nvPr/>
              </p:nvSpPr>
              <p:spPr>
                <a:xfrm>
                  <a:off x="6000088" y="4618959"/>
                  <a:ext cx="191421" cy="448888"/>
                </a:xfrm>
                <a:custGeom>
                  <a:avLst/>
                  <a:gdLst>
                    <a:gd name="connsiteX0" fmla="*/ 41481 w 191421"/>
                    <a:gd name="connsiteY0" fmla="*/ 281911 h 448888"/>
                    <a:gd name="connsiteX1" fmla="*/ 25860 w 191421"/>
                    <a:gd name="connsiteY1" fmla="*/ 448888 h 448888"/>
                    <a:gd name="connsiteX2" fmla="*/ 0 w 191421"/>
                    <a:gd name="connsiteY2" fmla="*/ 448888 h 448888"/>
                    <a:gd name="connsiteX3" fmla="*/ 43869 w 191421"/>
                    <a:gd name="connsiteY3" fmla="*/ 0 h 448888"/>
                    <a:gd name="connsiteX4" fmla="*/ 81506 w 191421"/>
                    <a:gd name="connsiteY4" fmla="*/ 0 h 448888"/>
                    <a:gd name="connsiteX5" fmla="*/ 191421 w 191421"/>
                    <a:gd name="connsiteY5" fmla="*/ 448888 h 448888"/>
                    <a:gd name="connsiteX6" fmla="*/ 164225 w 191421"/>
                    <a:gd name="connsiteY6" fmla="*/ 448888 h 448888"/>
                    <a:gd name="connsiteX7" fmla="*/ 123918 w 191421"/>
                    <a:gd name="connsiteY7" fmla="*/ 281911 h 448888"/>
                    <a:gd name="connsiteX8" fmla="*/ 41562 w 191421"/>
                    <a:gd name="connsiteY8" fmla="*/ 281911 h 448888"/>
                    <a:gd name="connsiteX9" fmla="*/ 118050 w 191421"/>
                    <a:gd name="connsiteY9" fmla="*/ 258196 h 448888"/>
                    <a:gd name="connsiteX10" fmla="*/ 64185 w 191421"/>
                    <a:gd name="connsiteY10" fmla="*/ 21813 h 448888"/>
                    <a:gd name="connsiteX11" fmla="*/ 62809 w 191421"/>
                    <a:gd name="connsiteY11" fmla="*/ 21813 h 448888"/>
                    <a:gd name="connsiteX12" fmla="*/ 43950 w 191421"/>
                    <a:gd name="connsiteY12" fmla="*/ 258196 h 448888"/>
                    <a:gd name="connsiteX13" fmla="*/ 118050 w 191421"/>
                    <a:gd name="connsiteY13" fmla="*/ 258196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91421" h="448888">
                      <a:moveTo>
                        <a:pt x="41481" y="281911"/>
                      </a:moveTo>
                      <a:lnTo>
                        <a:pt x="25860" y="448888"/>
                      </a:lnTo>
                      <a:lnTo>
                        <a:pt x="0" y="448888"/>
                      </a:lnTo>
                      <a:lnTo>
                        <a:pt x="43869" y="0"/>
                      </a:lnTo>
                      <a:lnTo>
                        <a:pt x="81506" y="0"/>
                      </a:lnTo>
                      <a:lnTo>
                        <a:pt x="191421" y="448888"/>
                      </a:lnTo>
                      <a:lnTo>
                        <a:pt x="164225" y="448888"/>
                      </a:lnTo>
                      <a:lnTo>
                        <a:pt x="123918" y="281911"/>
                      </a:lnTo>
                      <a:lnTo>
                        <a:pt x="41562" y="281911"/>
                      </a:lnTo>
                      <a:close/>
                      <a:moveTo>
                        <a:pt x="118050" y="258196"/>
                      </a:moveTo>
                      <a:cubicBezTo>
                        <a:pt x="88264" y="136220"/>
                        <a:pt x="69931" y="55767"/>
                        <a:pt x="64185" y="21813"/>
                      </a:cubicBezTo>
                      <a:lnTo>
                        <a:pt x="62809" y="21813"/>
                      </a:lnTo>
                      <a:cubicBezTo>
                        <a:pt x="63699" y="54189"/>
                        <a:pt x="52408" y="160138"/>
                        <a:pt x="43950" y="258196"/>
                      </a:cubicBezTo>
                      <a:lnTo>
                        <a:pt x="118050" y="25819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0" name="Vrije vorm: vorm 39">
                  <a:extLst>
                    <a:ext uri="{FF2B5EF4-FFF2-40B4-BE49-F238E27FC236}">
                      <a16:creationId xmlns:a16="http://schemas.microsoft.com/office/drawing/2014/main" id="{42BB5B96-C77E-9645-B28F-A132386B9A1A}"/>
                    </a:ext>
                  </a:extLst>
                </p:cNvPr>
                <p:cNvSpPr/>
                <p:nvPr/>
              </p:nvSpPr>
              <p:spPr>
                <a:xfrm>
                  <a:off x="6203610" y="4618918"/>
                  <a:ext cx="168434" cy="448928"/>
                </a:xfrm>
                <a:custGeom>
                  <a:avLst/>
                  <a:gdLst>
                    <a:gd name="connsiteX0" fmla="*/ 0 w 168434"/>
                    <a:gd name="connsiteY0" fmla="*/ 0 h 448928"/>
                    <a:gd name="connsiteX1" fmla="*/ 25820 w 168434"/>
                    <a:gd name="connsiteY1" fmla="*/ 0 h 448928"/>
                    <a:gd name="connsiteX2" fmla="*/ 55524 w 168434"/>
                    <a:gd name="connsiteY2" fmla="*/ 425214 h 448928"/>
                    <a:gd name="connsiteX3" fmla="*/ 168434 w 168434"/>
                    <a:gd name="connsiteY3" fmla="*/ 425214 h 448928"/>
                    <a:gd name="connsiteX4" fmla="*/ 165359 w 168434"/>
                    <a:gd name="connsiteY4" fmla="*/ 448929 h 448928"/>
                    <a:gd name="connsiteX5" fmla="*/ 31364 w 168434"/>
                    <a:gd name="connsiteY5" fmla="*/ 448929 h 448928"/>
                    <a:gd name="connsiteX6" fmla="*/ 0 w 168434"/>
                    <a:gd name="connsiteY6" fmla="*/ 41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68434" h="448928">
                      <a:moveTo>
                        <a:pt x="0" y="0"/>
                      </a:moveTo>
                      <a:lnTo>
                        <a:pt x="25820" y="0"/>
                      </a:lnTo>
                      <a:lnTo>
                        <a:pt x="55524" y="425214"/>
                      </a:lnTo>
                      <a:lnTo>
                        <a:pt x="168434" y="425214"/>
                      </a:lnTo>
                      <a:lnTo>
                        <a:pt x="165359" y="448929"/>
                      </a:lnTo>
                      <a:lnTo>
                        <a:pt x="31364" y="448929"/>
                      </a:ln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1" name="Vrije vorm: vorm 40">
                  <a:extLst>
                    <a:ext uri="{FF2B5EF4-FFF2-40B4-BE49-F238E27FC236}">
                      <a16:creationId xmlns:a16="http://schemas.microsoft.com/office/drawing/2014/main" id="{32C98775-2CE5-F49E-EDC0-B0FCB3F11F8F}"/>
                    </a:ext>
                  </a:extLst>
                </p:cNvPr>
                <p:cNvSpPr/>
                <p:nvPr/>
              </p:nvSpPr>
              <p:spPr>
                <a:xfrm>
                  <a:off x="6373015" y="4618918"/>
                  <a:ext cx="181716" cy="448928"/>
                </a:xfrm>
                <a:custGeom>
                  <a:avLst/>
                  <a:gdLst>
                    <a:gd name="connsiteX0" fmla="*/ 81 w 181716"/>
                    <a:gd name="connsiteY0" fmla="*/ 0 h 448928"/>
                    <a:gd name="connsiteX1" fmla="*/ 63861 w 181716"/>
                    <a:gd name="connsiteY1" fmla="*/ 0 h 448928"/>
                    <a:gd name="connsiteX2" fmla="*/ 154189 w 181716"/>
                    <a:gd name="connsiteY2" fmla="*/ 92958 h 448928"/>
                    <a:gd name="connsiteX3" fmla="*/ 155848 w 181716"/>
                    <a:gd name="connsiteY3" fmla="*/ 116997 h 448928"/>
                    <a:gd name="connsiteX4" fmla="*/ 120559 w 181716"/>
                    <a:gd name="connsiteY4" fmla="*/ 208378 h 448928"/>
                    <a:gd name="connsiteX5" fmla="*/ 178552 w 181716"/>
                    <a:gd name="connsiteY5" fmla="*/ 298423 h 448928"/>
                    <a:gd name="connsiteX6" fmla="*/ 180818 w 181716"/>
                    <a:gd name="connsiteY6" fmla="*/ 330717 h 448928"/>
                    <a:gd name="connsiteX7" fmla="*/ 92028 w 181716"/>
                    <a:gd name="connsiteY7" fmla="*/ 448929 h 448928"/>
                    <a:gd name="connsiteX8" fmla="*/ 31364 w 181716"/>
                    <a:gd name="connsiteY8" fmla="*/ 448929 h 448928"/>
                    <a:gd name="connsiteX9" fmla="*/ 0 w 181716"/>
                    <a:gd name="connsiteY9" fmla="*/ 41 h 448928"/>
                    <a:gd name="connsiteX10" fmla="*/ 81425 w 181716"/>
                    <a:gd name="connsiteY10" fmla="*/ 197249 h 448928"/>
                    <a:gd name="connsiteX11" fmla="*/ 130150 w 181716"/>
                    <a:gd name="connsiteY11" fmla="*/ 116471 h 448928"/>
                    <a:gd name="connsiteX12" fmla="*/ 128572 w 181716"/>
                    <a:gd name="connsiteY12" fmla="*/ 93727 h 448928"/>
                    <a:gd name="connsiteX13" fmla="*/ 62849 w 181716"/>
                    <a:gd name="connsiteY13" fmla="*/ 23594 h 448928"/>
                    <a:gd name="connsiteX14" fmla="*/ 27560 w 181716"/>
                    <a:gd name="connsiteY14" fmla="*/ 23594 h 448928"/>
                    <a:gd name="connsiteX15" fmla="*/ 39701 w 181716"/>
                    <a:gd name="connsiteY15" fmla="*/ 197249 h 448928"/>
                    <a:gd name="connsiteX16" fmla="*/ 81506 w 181716"/>
                    <a:gd name="connsiteY16" fmla="*/ 197249 h 448928"/>
                    <a:gd name="connsiteX17" fmla="*/ 55565 w 181716"/>
                    <a:gd name="connsiteY17" fmla="*/ 425335 h 448928"/>
                    <a:gd name="connsiteX18" fmla="*/ 90247 w 181716"/>
                    <a:gd name="connsiteY18" fmla="*/ 425335 h 448928"/>
                    <a:gd name="connsiteX19" fmla="*/ 154391 w 181716"/>
                    <a:gd name="connsiteY19" fmla="*/ 330636 h 448928"/>
                    <a:gd name="connsiteX20" fmla="*/ 152125 w 181716"/>
                    <a:gd name="connsiteY20" fmla="*/ 298423 h 448928"/>
                    <a:gd name="connsiteX21" fmla="*/ 81060 w 181716"/>
                    <a:gd name="connsiteY21" fmla="*/ 220802 h 448928"/>
                    <a:gd name="connsiteX22" fmla="*/ 41238 w 181716"/>
                    <a:gd name="connsiteY22" fmla="*/ 220802 h 448928"/>
                    <a:gd name="connsiteX23" fmla="*/ 55524 w 181716"/>
                    <a:gd name="connsiteY23" fmla="*/ 425295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181716" h="448928">
                      <a:moveTo>
                        <a:pt x="81" y="0"/>
                      </a:moveTo>
                      <a:lnTo>
                        <a:pt x="63861" y="0"/>
                      </a:lnTo>
                      <a:cubicBezTo>
                        <a:pt x="125375" y="0"/>
                        <a:pt x="150304" y="36949"/>
                        <a:pt x="154189" y="92958"/>
                      </a:cubicBezTo>
                      <a:lnTo>
                        <a:pt x="155848" y="116997"/>
                      </a:lnTo>
                      <a:cubicBezTo>
                        <a:pt x="160219" y="179523"/>
                        <a:pt x="145367" y="199636"/>
                        <a:pt x="120559" y="208378"/>
                      </a:cubicBezTo>
                      <a:cubicBezTo>
                        <a:pt x="149778" y="215784"/>
                        <a:pt x="174586" y="241806"/>
                        <a:pt x="178552" y="298423"/>
                      </a:cubicBezTo>
                      <a:lnTo>
                        <a:pt x="180818" y="330717"/>
                      </a:lnTo>
                      <a:cubicBezTo>
                        <a:pt x="186443" y="411252"/>
                        <a:pt x="166694" y="448929"/>
                        <a:pt x="92028" y="448929"/>
                      </a:cubicBezTo>
                      <a:lnTo>
                        <a:pt x="31364" y="448929"/>
                      </a:lnTo>
                      <a:lnTo>
                        <a:pt x="0" y="41"/>
                      </a:lnTo>
                      <a:close/>
                      <a:moveTo>
                        <a:pt x="81425" y="197249"/>
                      </a:moveTo>
                      <a:cubicBezTo>
                        <a:pt x="123028" y="197249"/>
                        <a:pt x="134318" y="176609"/>
                        <a:pt x="130150" y="116471"/>
                      </a:cubicBezTo>
                      <a:lnTo>
                        <a:pt x="128572" y="93727"/>
                      </a:lnTo>
                      <a:cubicBezTo>
                        <a:pt x="125496" y="49535"/>
                        <a:pt x="106961" y="23594"/>
                        <a:pt x="62849" y="23594"/>
                      </a:cubicBezTo>
                      <a:lnTo>
                        <a:pt x="27560" y="23594"/>
                      </a:lnTo>
                      <a:lnTo>
                        <a:pt x="39701" y="197249"/>
                      </a:lnTo>
                      <a:lnTo>
                        <a:pt x="81506" y="197249"/>
                      </a:lnTo>
                      <a:close/>
                      <a:moveTo>
                        <a:pt x="55565" y="425335"/>
                      </a:moveTo>
                      <a:lnTo>
                        <a:pt x="90247" y="425335"/>
                      </a:lnTo>
                      <a:cubicBezTo>
                        <a:pt x="146985" y="425335"/>
                        <a:pt x="159005" y="396682"/>
                        <a:pt x="154391" y="330636"/>
                      </a:cubicBezTo>
                      <a:lnTo>
                        <a:pt x="152125" y="298423"/>
                      </a:lnTo>
                      <a:cubicBezTo>
                        <a:pt x="148321" y="244234"/>
                        <a:pt x="123432" y="220802"/>
                        <a:pt x="81060" y="220802"/>
                      </a:cubicBezTo>
                      <a:lnTo>
                        <a:pt x="41238" y="220802"/>
                      </a:lnTo>
                      <a:lnTo>
                        <a:pt x="55524" y="42529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2" name="Vrije vorm: vorm 41">
                  <a:extLst>
                    <a:ext uri="{FF2B5EF4-FFF2-40B4-BE49-F238E27FC236}">
                      <a16:creationId xmlns:a16="http://schemas.microsoft.com/office/drawing/2014/main" id="{7EDE597B-CEC3-D2CD-56F6-112DD3C8742D}"/>
                    </a:ext>
                  </a:extLst>
                </p:cNvPr>
                <p:cNvSpPr/>
                <p:nvPr/>
              </p:nvSpPr>
              <p:spPr>
                <a:xfrm>
                  <a:off x="6584347" y="4618918"/>
                  <a:ext cx="189670" cy="454311"/>
                </a:xfrm>
                <a:custGeom>
                  <a:avLst/>
                  <a:gdLst>
                    <a:gd name="connsiteX0" fmla="*/ 25820 w 189670"/>
                    <a:gd name="connsiteY0" fmla="*/ 0 h 454311"/>
                    <a:gd name="connsiteX1" fmla="*/ 50708 w 189670"/>
                    <a:gd name="connsiteY1" fmla="*/ 356496 h 454311"/>
                    <a:gd name="connsiteX2" fmla="*/ 111858 w 189670"/>
                    <a:gd name="connsiteY2" fmla="*/ 429949 h 454311"/>
                    <a:gd name="connsiteX3" fmla="*/ 162769 w 189670"/>
                    <a:gd name="connsiteY3" fmla="*/ 357184 h 454311"/>
                    <a:gd name="connsiteX4" fmla="*/ 137839 w 189670"/>
                    <a:gd name="connsiteY4" fmla="*/ 0 h 454311"/>
                    <a:gd name="connsiteX5" fmla="*/ 164347 w 189670"/>
                    <a:gd name="connsiteY5" fmla="*/ 0 h 454311"/>
                    <a:gd name="connsiteX6" fmla="*/ 189155 w 189670"/>
                    <a:gd name="connsiteY6" fmla="*/ 355161 h 454311"/>
                    <a:gd name="connsiteX7" fmla="*/ 112910 w 189670"/>
                    <a:gd name="connsiteY7" fmla="*/ 454311 h 454311"/>
                    <a:gd name="connsiteX8" fmla="*/ 24929 w 189670"/>
                    <a:gd name="connsiteY8" fmla="*/ 357144 h 454311"/>
                    <a:gd name="connsiteX9" fmla="*/ 0 w 189670"/>
                    <a:gd name="connsiteY9" fmla="*/ 0 h 454311"/>
                    <a:gd name="connsiteX10" fmla="*/ 25820 w 189670"/>
                    <a:gd name="connsiteY10" fmla="*/ 0 h 4543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89670" h="454311">
                      <a:moveTo>
                        <a:pt x="25820" y="0"/>
                      </a:moveTo>
                      <a:lnTo>
                        <a:pt x="50708" y="356496"/>
                      </a:lnTo>
                      <a:cubicBezTo>
                        <a:pt x="53622" y="397978"/>
                        <a:pt x="71186" y="429949"/>
                        <a:pt x="111858" y="429949"/>
                      </a:cubicBezTo>
                      <a:cubicBezTo>
                        <a:pt x="152530" y="429949"/>
                        <a:pt x="166006" y="403198"/>
                        <a:pt x="162769" y="357184"/>
                      </a:cubicBezTo>
                      <a:lnTo>
                        <a:pt x="137839" y="0"/>
                      </a:lnTo>
                      <a:lnTo>
                        <a:pt x="164347" y="0"/>
                      </a:lnTo>
                      <a:lnTo>
                        <a:pt x="189155" y="355161"/>
                      </a:lnTo>
                      <a:cubicBezTo>
                        <a:pt x="193890" y="423109"/>
                        <a:pt x="165804" y="454311"/>
                        <a:pt x="112910" y="454311"/>
                      </a:cubicBezTo>
                      <a:cubicBezTo>
                        <a:pt x="60016" y="454311"/>
                        <a:pt x="29543" y="423231"/>
                        <a:pt x="24929" y="357144"/>
                      </a:cubicBezTo>
                      <a:lnTo>
                        <a:pt x="0" y="0"/>
                      </a:lnTo>
                      <a:lnTo>
                        <a:pt x="2582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3" name="Vrije vorm: vorm 42">
                  <a:extLst>
                    <a:ext uri="{FF2B5EF4-FFF2-40B4-BE49-F238E27FC236}">
                      <a16:creationId xmlns:a16="http://schemas.microsoft.com/office/drawing/2014/main" id="{086BB4ED-221B-A372-74DA-87C5AD4DDA9C}"/>
                    </a:ext>
                  </a:extLst>
                </p:cNvPr>
                <p:cNvSpPr/>
                <p:nvPr/>
              </p:nvSpPr>
              <p:spPr>
                <a:xfrm>
                  <a:off x="6818990" y="4618959"/>
                  <a:ext cx="269810" cy="448888"/>
                </a:xfrm>
                <a:custGeom>
                  <a:avLst/>
                  <a:gdLst>
                    <a:gd name="connsiteX0" fmla="*/ 228896 w 269810"/>
                    <a:gd name="connsiteY0" fmla="*/ 240794 h 448888"/>
                    <a:gd name="connsiteX1" fmla="*/ 217200 w 269810"/>
                    <a:gd name="connsiteY1" fmla="*/ 25577 h 448888"/>
                    <a:gd name="connsiteX2" fmla="*/ 216512 w 269810"/>
                    <a:gd name="connsiteY2" fmla="*/ 25577 h 448888"/>
                    <a:gd name="connsiteX3" fmla="*/ 161393 w 269810"/>
                    <a:gd name="connsiteY3" fmla="*/ 448888 h 448888"/>
                    <a:gd name="connsiteX4" fmla="*/ 133671 w 269810"/>
                    <a:gd name="connsiteY4" fmla="*/ 448888 h 448888"/>
                    <a:gd name="connsiteX5" fmla="*/ 24808 w 269810"/>
                    <a:gd name="connsiteY5" fmla="*/ 25577 h 448888"/>
                    <a:gd name="connsiteX6" fmla="*/ 23472 w 269810"/>
                    <a:gd name="connsiteY6" fmla="*/ 25577 h 448888"/>
                    <a:gd name="connsiteX7" fmla="*/ 43586 w 269810"/>
                    <a:gd name="connsiteY7" fmla="*/ 256091 h 448888"/>
                    <a:gd name="connsiteX8" fmla="*/ 57062 w 269810"/>
                    <a:gd name="connsiteY8" fmla="*/ 448888 h 448888"/>
                    <a:gd name="connsiteX9" fmla="*/ 31364 w 269810"/>
                    <a:gd name="connsiteY9" fmla="*/ 448888 h 448888"/>
                    <a:gd name="connsiteX10" fmla="*/ 0 w 269810"/>
                    <a:gd name="connsiteY10" fmla="*/ 0 h 448888"/>
                    <a:gd name="connsiteX11" fmla="*/ 37718 w 269810"/>
                    <a:gd name="connsiteY11" fmla="*/ 0 h 448888"/>
                    <a:gd name="connsiteX12" fmla="*/ 145124 w 269810"/>
                    <a:gd name="connsiteY12" fmla="*/ 405019 h 448888"/>
                    <a:gd name="connsiteX13" fmla="*/ 145812 w 269810"/>
                    <a:gd name="connsiteY13" fmla="*/ 405019 h 448888"/>
                    <a:gd name="connsiteX14" fmla="*/ 200122 w 269810"/>
                    <a:gd name="connsiteY14" fmla="*/ 0 h 448888"/>
                    <a:gd name="connsiteX15" fmla="*/ 238447 w 269810"/>
                    <a:gd name="connsiteY15" fmla="*/ 0 h 448888"/>
                    <a:gd name="connsiteX16" fmla="*/ 269810 w 269810"/>
                    <a:gd name="connsiteY16" fmla="*/ 448888 h 448888"/>
                    <a:gd name="connsiteX17" fmla="*/ 243384 w 269810"/>
                    <a:gd name="connsiteY17" fmla="*/ 448888 h 448888"/>
                    <a:gd name="connsiteX18" fmla="*/ 228855 w 269810"/>
                    <a:gd name="connsiteY18" fmla="*/ 240794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69810" h="448888">
                      <a:moveTo>
                        <a:pt x="228896" y="240794"/>
                      </a:moveTo>
                      <a:cubicBezTo>
                        <a:pt x="222704" y="152368"/>
                        <a:pt x="218981" y="70093"/>
                        <a:pt x="217200" y="25577"/>
                      </a:cubicBezTo>
                      <a:lnTo>
                        <a:pt x="216512" y="25577"/>
                      </a:lnTo>
                      <a:cubicBezTo>
                        <a:pt x="209511" y="98260"/>
                        <a:pt x="180535" y="311939"/>
                        <a:pt x="161393" y="448888"/>
                      </a:cubicBezTo>
                      <a:lnTo>
                        <a:pt x="133671" y="448888"/>
                      </a:lnTo>
                      <a:cubicBezTo>
                        <a:pt x="103683" y="334602"/>
                        <a:pt x="41643" y="103602"/>
                        <a:pt x="24808" y="25577"/>
                      </a:cubicBezTo>
                      <a:lnTo>
                        <a:pt x="23472" y="25577"/>
                      </a:lnTo>
                      <a:cubicBezTo>
                        <a:pt x="28450" y="77337"/>
                        <a:pt x="38244" y="179482"/>
                        <a:pt x="43586" y="256091"/>
                      </a:cubicBezTo>
                      <a:lnTo>
                        <a:pt x="57062" y="448888"/>
                      </a:lnTo>
                      <a:lnTo>
                        <a:pt x="31364" y="448888"/>
                      </a:lnTo>
                      <a:lnTo>
                        <a:pt x="0" y="0"/>
                      </a:lnTo>
                      <a:lnTo>
                        <a:pt x="37718" y="0"/>
                      </a:lnTo>
                      <a:cubicBezTo>
                        <a:pt x="80251" y="151720"/>
                        <a:pt x="135492" y="353704"/>
                        <a:pt x="145124" y="405019"/>
                      </a:cubicBezTo>
                      <a:lnTo>
                        <a:pt x="145812" y="405019"/>
                      </a:lnTo>
                      <a:cubicBezTo>
                        <a:pt x="149171" y="356982"/>
                        <a:pt x="178794" y="142372"/>
                        <a:pt x="200122" y="0"/>
                      </a:cubicBezTo>
                      <a:lnTo>
                        <a:pt x="238447" y="0"/>
                      </a:lnTo>
                      <a:lnTo>
                        <a:pt x="269810" y="448888"/>
                      </a:lnTo>
                      <a:lnTo>
                        <a:pt x="243384" y="448888"/>
                      </a:lnTo>
                      <a:lnTo>
                        <a:pt x="228855" y="24079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sp>
          <p:nvSpPr>
            <p:cNvPr id="8" name="Rechthoek 7">
              <a:extLst>
                <a:ext uri="{FF2B5EF4-FFF2-40B4-BE49-F238E27FC236}">
                  <a16:creationId xmlns:a16="http://schemas.microsoft.com/office/drawing/2014/main" id="{CC2CA5E0-1CCB-9189-4AD3-611525A6DC27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pic>
        <p:nvPicPr>
          <p:cNvPr id="54" name="Graphic 53">
            <a:extLst>
              <a:ext uri="{FF2B5EF4-FFF2-40B4-BE49-F238E27FC236}">
                <a16:creationId xmlns:a16="http://schemas.microsoft.com/office/drawing/2014/main" id="{68ADC192-0848-8CCD-ED0A-05B2140674CC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365736" y="1077337"/>
            <a:ext cx="1443710" cy="1955405"/>
          </a:xfrm>
          <a:prstGeom prst="rect">
            <a:avLst/>
          </a:prstGeom>
        </p:spPr>
      </p:pic>
      <p:pic>
        <p:nvPicPr>
          <p:cNvPr id="56" name="Graphic 55">
            <a:extLst>
              <a:ext uri="{FF2B5EF4-FFF2-40B4-BE49-F238E27FC236}">
                <a16:creationId xmlns:a16="http://schemas.microsoft.com/office/drawing/2014/main" id="{9350809E-7E46-4D13-5B3C-BB89DAB85644}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1142696" y="1276487"/>
            <a:ext cx="1635219" cy="2211957"/>
          </a:xfrm>
          <a:prstGeom prst="rect">
            <a:avLst/>
          </a:prstGeom>
        </p:spPr>
      </p:pic>
      <p:pic>
        <p:nvPicPr>
          <p:cNvPr id="150" name="Graphic 149">
            <a:extLst>
              <a:ext uri="{FF2B5EF4-FFF2-40B4-BE49-F238E27FC236}">
                <a16:creationId xmlns:a16="http://schemas.microsoft.com/office/drawing/2014/main" id="{6A1EC3CE-3AFF-F6BF-C527-DEBDA34F5F9E}"/>
              </a:ext>
            </a:extLst>
          </p:cNvPr>
          <p:cNvPicPr>
            <a:picLocks noChangeAspect="1"/>
          </p:cNvPicPr>
          <p:nvPr userDrawn="1"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 rot="165042">
            <a:off x="4675545" y="5166506"/>
            <a:ext cx="2840910" cy="217416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12C13E1A-EC44-0434-1833-FC475369C7DB}"/>
              </a:ext>
            </a:extLst>
          </p:cNvPr>
          <p:cNvSpPr/>
          <p:nvPr userDrawn="1"/>
        </p:nvSpPr>
        <p:spPr>
          <a:xfrm>
            <a:off x="810273" y="764037"/>
            <a:ext cx="4304633" cy="713084"/>
          </a:xfrm>
          <a:custGeom>
            <a:avLst/>
            <a:gdLst>
              <a:gd name="connsiteX0" fmla="*/ 0 w 4304633"/>
              <a:gd name="connsiteY0" fmla="*/ 0 h 713084"/>
              <a:gd name="connsiteX1" fmla="*/ 528855 w 4304633"/>
              <a:gd name="connsiteY1" fmla="*/ 0 h 713084"/>
              <a:gd name="connsiteX2" fmla="*/ 1100756 w 4304633"/>
              <a:gd name="connsiteY2" fmla="*/ 0 h 713084"/>
              <a:gd name="connsiteX3" fmla="*/ 1715704 w 4304633"/>
              <a:gd name="connsiteY3" fmla="*/ 0 h 713084"/>
              <a:gd name="connsiteX4" fmla="*/ 2373698 w 4304633"/>
              <a:gd name="connsiteY4" fmla="*/ 0 h 713084"/>
              <a:gd name="connsiteX5" fmla="*/ 2902553 w 4304633"/>
              <a:gd name="connsiteY5" fmla="*/ 0 h 713084"/>
              <a:gd name="connsiteX6" fmla="*/ 3603593 w 4304633"/>
              <a:gd name="connsiteY6" fmla="*/ 0 h 713084"/>
              <a:gd name="connsiteX7" fmla="*/ 4304633 w 4304633"/>
              <a:gd name="connsiteY7" fmla="*/ 0 h 713084"/>
              <a:gd name="connsiteX8" fmla="*/ 4304633 w 4304633"/>
              <a:gd name="connsiteY8" fmla="*/ 342280 h 713084"/>
              <a:gd name="connsiteX9" fmla="*/ 4304633 w 4304633"/>
              <a:gd name="connsiteY9" fmla="*/ 713084 h 713084"/>
              <a:gd name="connsiteX10" fmla="*/ 3775778 w 4304633"/>
              <a:gd name="connsiteY10" fmla="*/ 713084 h 713084"/>
              <a:gd name="connsiteX11" fmla="*/ 3289970 w 4304633"/>
              <a:gd name="connsiteY11" fmla="*/ 713084 h 713084"/>
              <a:gd name="connsiteX12" fmla="*/ 2804161 w 4304633"/>
              <a:gd name="connsiteY12" fmla="*/ 713084 h 713084"/>
              <a:gd name="connsiteX13" fmla="*/ 2146167 w 4304633"/>
              <a:gd name="connsiteY13" fmla="*/ 713084 h 713084"/>
              <a:gd name="connsiteX14" fmla="*/ 1445127 w 4304633"/>
              <a:gd name="connsiteY14" fmla="*/ 713084 h 713084"/>
              <a:gd name="connsiteX15" fmla="*/ 916272 w 4304633"/>
              <a:gd name="connsiteY15" fmla="*/ 713084 h 713084"/>
              <a:gd name="connsiteX16" fmla="*/ 0 w 4304633"/>
              <a:gd name="connsiteY16" fmla="*/ 713084 h 713084"/>
              <a:gd name="connsiteX17" fmla="*/ 0 w 4304633"/>
              <a:gd name="connsiteY17" fmla="*/ 342280 h 713084"/>
              <a:gd name="connsiteX18" fmla="*/ 0 w 4304633"/>
              <a:gd name="connsiteY18" fmla="*/ 0 h 71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304633" h="713084" fill="none" extrusionOk="0">
                <a:moveTo>
                  <a:pt x="0" y="0"/>
                </a:moveTo>
                <a:cubicBezTo>
                  <a:pt x="108364" y="-10394"/>
                  <a:pt x="398684" y="26205"/>
                  <a:pt x="528855" y="0"/>
                </a:cubicBezTo>
                <a:cubicBezTo>
                  <a:pt x="659027" y="-26205"/>
                  <a:pt x="956161" y="7352"/>
                  <a:pt x="1100756" y="0"/>
                </a:cubicBezTo>
                <a:cubicBezTo>
                  <a:pt x="1245351" y="-7352"/>
                  <a:pt x="1557353" y="17537"/>
                  <a:pt x="1715704" y="0"/>
                </a:cubicBezTo>
                <a:cubicBezTo>
                  <a:pt x="1874055" y="-17537"/>
                  <a:pt x="2218380" y="12374"/>
                  <a:pt x="2373698" y="0"/>
                </a:cubicBezTo>
                <a:cubicBezTo>
                  <a:pt x="2529016" y="-12374"/>
                  <a:pt x="2698861" y="15586"/>
                  <a:pt x="2902553" y="0"/>
                </a:cubicBezTo>
                <a:cubicBezTo>
                  <a:pt x="3106245" y="-15586"/>
                  <a:pt x="3361945" y="-11522"/>
                  <a:pt x="3603593" y="0"/>
                </a:cubicBezTo>
                <a:cubicBezTo>
                  <a:pt x="3845241" y="11522"/>
                  <a:pt x="4156067" y="32374"/>
                  <a:pt x="4304633" y="0"/>
                </a:cubicBezTo>
                <a:cubicBezTo>
                  <a:pt x="4308942" y="104072"/>
                  <a:pt x="4293560" y="227802"/>
                  <a:pt x="4304633" y="342280"/>
                </a:cubicBezTo>
                <a:cubicBezTo>
                  <a:pt x="4315706" y="456758"/>
                  <a:pt x="4294677" y="611563"/>
                  <a:pt x="4304633" y="713084"/>
                </a:cubicBezTo>
                <a:cubicBezTo>
                  <a:pt x="4193146" y="735689"/>
                  <a:pt x="3907997" y="726538"/>
                  <a:pt x="3775778" y="713084"/>
                </a:cubicBezTo>
                <a:cubicBezTo>
                  <a:pt x="3643559" y="699630"/>
                  <a:pt x="3406577" y="705967"/>
                  <a:pt x="3289970" y="713084"/>
                </a:cubicBezTo>
                <a:cubicBezTo>
                  <a:pt x="3173363" y="720201"/>
                  <a:pt x="3041557" y="718332"/>
                  <a:pt x="2804161" y="713084"/>
                </a:cubicBezTo>
                <a:cubicBezTo>
                  <a:pt x="2566765" y="707836"/>
                  <a:pt x="2426251" y="686375"/>
                  <a:pt x="2146167" y="713084"/>
                </a:cubicBezTo>
                <a:cubicBezTo>
                  <a:pt x="1866083" y="739793"/>
                  <a:pt x="1778285" y="690158"/>
                  <a:pt x="1445127" y="713084"/>
                </a:cubicBezTo>
                <a:cubicBezTo>
                  <a:pt x="1111969" y="736010"/>
                  <a:pt x="1180656" y="710485"/>
                  <a:pt x="916272" y="713084"/>
                </a:cubicBezTo>
                <a:cubicBezTo>
                  <a:pt x="651888" y="715683"/>
                  <a:pt x="378103" y="728962"/>
                  <a:pt x="0" y="713084"/>
                </a:cubicBezTo>
                <a:cubicBezTo>
                  <a:pt x="-716" y="565097"/>
                  <a:pt x="-12686" y="453524"/>
                  <a:pt x="0" y="342280"/>
                </a:cubicBezTo>
                <a:cubicBezTo>
                  <a:pt x="12686" y="231036"/>
                  <a:pt x="12075" y="129426"/>
                  <a:pt x="0" y="0"/>
                </a:cubicBezTo>
                <a:close/>
              </a:path>
              <a:path w="4304633" h="713084" stroke="0" extrusionOk="0">
                <a:moveTo>
                  <a:pt x="0" y="0"/>
                </a:moveTo>
                <a:cubicBezTo>
                  <a:pt x="272587" y="7845"/>
                  <a:pt x="425933" y="13501"/>
                  <a:pt x="657994" y="0"/>
                </a:cubicBezTo>
                <a:cubicBezTo>
                  <a:pt x="890055" y="-13501"/>
                  <a:pt x="1030067" y="19578"/>
                  <a:pt x="1229895" y="0"/>
                </a:cubicBezTo>
                <a:cubicBezTo>
                  <a:pt x="1429723" y="-19578"/>
                  <a:pt x="1644661" y="-16829"/>
                  <a:pt x="1844843" y="0"/>
                </a:cubicBezTo>
                <a:cubicBezTo>
                  <a:pt x="2045025" y="16829"/>
                  <a:pt x="2160144" y="-19958"/>
                  <a:pt x="2373698" y="0"/>
                </a:cubicBezTo>
                <a:cubicBezTo>
                  <a:pt x="2587253" y="19958"/>
                  <a:pt x="2775920" y="-22019"/>
                  <a:pt x="2988645" y="0"/>
                </a:cubicBezTo>
                <a:cubicBezTo>
                  <a:pt x="3201370" y="22019"/>
                  <a:pt x="3271447" y="-15800"/>
                  <a:pt x="3517500" y="0"/>
                </a:cubicBezTo>
                <a:cubicBezTo>
                  <a:pt x="3763554" y="15800"/>
                  <a:pt x="4074782" y="-33817"/>
                  <a:pt x="4304633" y="0"/>
                </a:cubicBezTo>
                <a:cubicBezTo>
                  <a:pt x="4308085" y="92808"/>
                  <a:pt x="4310711" y="204988"/>
                  <a:pt x="4304633" y="349411"/>
                </a:cubicBezTo>
                <a:cubicBezTo>
                  <a:pt x="4298555" y="493834"/>
                  <a:pt x="4318594" y="559384"/>
                  <a:pt x="4304633" y="713084"/>
                </a:cubicBezTo>
                <a:cubicBezTo>
                  <a:pt x="4088143" y="731849"/>
                  <a:pt x="3910516" y="708489"/>
                  <a:pt x="3732732" y="713084"/>
                </a:cubicBezTo>
                <a:cubicBezTo>
                  <a:pt x="3554948" y="717679"/>
                  <a:pt x="3458917" y="739070"/>
                  <a:pt x="3203877" y="713084"/>
                </a:cubicBezTo>
                <a:cubicBezTo>
                  <a:pt x="2948837" y="687098"/>
                  <a:pt x="2853529" y="690152"/>
                  <a:pt x="2631976" y="713084"/>
                </a:cubicBezTo>
                <a:cubicBezTo>
                  <a:pt x="2410423" y="736016"/>
                  <a:pt x="2192075" y="734235"/>
                  <a:pt x="1930935" y="713084"/>
                </a:cubicBezTo>
                <a:cubicBezTo>
                  <a:pt x="1669795" y="691933"/>
                  <a:pt x="1594819" y="711048"/>
                  <a:pt x="1315988" y="713084"/>
                </a:cubicBezTo>
                <a:cubicBezTo>
                  <a:pt x="1037157" y="715120"/>
                  <a:pt x="935484" y="704165"/>
                  <a:pt x="744087" y="713084"/>
                </a:cubicBezTo>
                <a:cubicBezTo>
                  <a:pt x="552690" y="722003"/>
                  <a:pt x="317188" y="720965"/>
                  <a:pt x="0" y="713084"/>
                </a:cubicBezTo>
                <a:cubicBezTo>
                  <a:pt x="-15618" y="598387"/>
                  <a:pt x="-18249" y="436364"/>
                  <a:pt x="0" y="342280"/>
                </a:cubicBezTo>
                <a:cubicBezTo>
                  <a:pt x="18249" y="248196"/>
                  <a:pt x="-14410" y="15379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Voeg in het tekstkader je eigen zomerwens toe.</a:t>
            </a:r>
          </a:p>
        </p:txBody>
      </p:sp>
    </p:spTree>
    <p:extLst>
      <p:ext uri="{BB962C8B-B14F-4D97-AF65-F5344CB8AC3E}">
        <p14:creationId xmlns:p14="http://schemas.microsoft.com/office/powerpoint/2010/main" val="1629611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81481E-6 L 0.1931 -4.81481E-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48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-0.03472 L 0 -1.48148E-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3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2.96296E-6 L 0.06198 2.96296E-6 C 0.08959 2.96296E-6 0.12396 -0.02963 0.12396 -0.05348 L 0.12396 -0.10672 " pathEditMode="relative" rAng="0" ptsTypes="AAAA">
                                      <p:cBhvr>
                                        <p:cTn id="4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98" y="-5347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2.22222E-6 L 4.16667E-7 -0.1037 C 4.16667E-7 -0.15023 -0.05729 -0.20717 -0.10365 -0.20717 L -0.20716 -0.20717 " pathEditMode="relative" rAng="0" ptsTypes="AAAA">
                                      <p:cBhvr>
                                        <p:cTn id="4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-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  <p:bldP spid="152" grpId="0" animBg="1"/>
      <p:bldP spid="3" grpId="0" build="p">
        <p:tmplLst>
          <p:tmpl lvl="1">
            <p:tnLst>
              <p:par>
                <p:cTn presetID="16" presetClass="entr" presetSubtype="37" fill="hold" nodeType="withEffect" nodePh="1">
                  <p:stCondLst>
                    <p:cond delay="175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animBg="1"/>
      <p:bldP spid="4" grpId="1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9DC66F5-27E4-5DAD-56ED-BF1BA5BF2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CE80205-81F8-2023-C7DF-AA8E14AB6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F987233-03DB-5356-5D61-110430E35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98BB9-1FCC-4073-840B-6A21FCEFF14C}" type="datetimeFigureOut">
              <a:rPr lang="nl-NL" smtClean="0"/>
              <a:t>11-7-2024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52C3381-07DA-D024-67F0-FF610DAF8B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EEF574-4280-E42E-4446-F467A4D49B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EA7D9-CE31-44B2-BD62-2F796E4725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5026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57" r:id="rId3"/>
    <p:sldLayoutId id="2147483661" r:id="rId4"/>
    <p:sldLayoutId id="2147483678" r:id="rId5"/>
    <p:sldLayoutId id="2147483659" r:id="rId6"/>
    <p:sldLayoutId id="2147483663" r:id="rId7"/>
    <p:sldLayoutId id="2147483664" r:id="rId8"/>
    <p:sldLayoutId id="2147483662" r:id="rId9"/>
    <p:sldLayoutId id="2147483665" r:id="rId10"/>
    <p:sldLayoutId id="2147483666" r:id="rId11"/>
    <p:sldLayoutId id="2147483667" r:id="rId12"/>
    <p:sldLayoutId id="2147483670" r:id="rId13"/>
    <p:sldLayoutId id="2147483668" r:id="rId14"/>
    <p:sldLayoutId id="2147483669" r:id="rId15"/>
    <p:sldLayoutId id="2147483679" r:id="rId16"/>
    <p:sldLayoutId id="2147483680" r:id="rId17"/>
    <p:sldLayoutId id="2147483681" r:id="rId18"/>
    <p:sldLayoutId id="2147483672" r:id="rId19"/>
    <p:sldLayoutId id="2147483673" r:id="rId20"/>
    <p:sldLayoutId id="2147483674" r:id="rId21"/>
    <p:sldLayoutId id="2147483675" r:id="rId22"/>
    <p:sldLayoutId id="2147483676" r:id="rId23"/>
    <p:sldLayoutId id="2147483677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82" r:id="rId3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35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092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925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0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72AE293-4E40-7A30-DFDC-DEAF83DE9F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1089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0">
        <p159:morph option="byObject"/>
      </p:transition>
    </mc:Choice>
    <mc:Fallback xmlns="">
      <p:transition spd="med" advClick="0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97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3000">
        <p14:warp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B9EED31F-6252-4432-1FB7-02F214AAA3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0" name="Tijdelijke aanduiding voor afbeelding 19">
            <a:extLst>
              <a:ext uri="{FF2B5EF4-FFF2-40B4-BE49-F238E27FC236}">
                <a16:creationId xmlns:a16="http://schemas.microsoft.com/office/drawing/2014/main" id="{16994132-B06A-1F0C-8063-E10414E8691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2674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6109C01A-0AD8-8054-80E3-26996F6A73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56E39F2E-7017-011B-F0E2-3E4E2ED5C3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3831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22D5C7F6-6CDD-8565-31FC-2888F09746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185B2C98-006A-18E6-2917-090CAAF4983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8295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9507F71C-6BED-7E03-A21A-399B91386F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1" name="Tijdelijke aanduiding voor afbeelding 10">
            <a:extLst>
              <a:ext uri="{FF2B5EF4-FFF2-40B4-BE49-F238E27FC236}">
                <a16:creationId xmlns:a16="http://schemas.microsoft.com/office/drawing/2014/main" id="{3CCE1261-7D21-0E39-DA84-13AE2CBDDF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59187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5536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B769CA5-5E7C-A9A3-92BE-2172A092A5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9193CF0-A7F4-B6B4-3ABA-F652040A54A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9428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94EC242-C5FD-10F2-9599-EC889C7613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B385A9D-2A18-9DE1-6BFF-8EF3C7135C9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43743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36D9417-A298-7AFE-D5F2-56E0138915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3B8512C-0E44-C63F-6F7B-05F36CA6EC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81465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1A93881-92CF-0867-13F5-CCB70B9E2C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8939DC7-A38B-D92F-1126-B76FEEFBBF4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1287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1F63BB9-C3B7-075C-7F7C-CAC348991F4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017922A-FB25-8FD3-0F57-87ABFD5060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5237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702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D8EFF37-AF3C-2A3C-4B2B-E558F95235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794B7C3-39D9-D9F8-7166-A7821F678A3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3334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BCA0D1F-D221-C708-3F79-95F4A821FD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ACC424B-7308-5980-0364-F197BBA88DD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24271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816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62DA8F0-4C62-B6BB-B64C-E6C44B3949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0B1BFB3-7CB2-43B6-A45A-A22AB0265A7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74384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0D088A5-6525-F18F-B36A-8B2D565A7C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0F2E13D-CC39-75A0-238B-576B130658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167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8E7BC7C-65BB-4B5D-9BA2-B6FD0D539B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479271E-2D3D-DDD6-B7E8-8609FD6AD04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609770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16DF591-C6CB-B0E6-9E45-31E235AE3D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9C5D8D1-7816-5EF4-6C57-94C08610B1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5715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FF5EFE7-5B18-749C-17D2-C92F3E4A52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27AFC65-B004-90CE-A95D-5B508B9EB5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7483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8" name="Diazoom 17">
                <a:extLst>
                  <a:ext uri="{FF2B5EF4-FFF2-40B4-BE49-F238E27FC236}">
                    <a16:creationId xmlns:a16="http://schemas.microsoft.com/office/drawing/2014/main" id="{A95EB67F-1776-12E7-0BD8-EE2D0B45445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34964292"/>
                  </p:ext>
                </p:extLst>
              </p:nvPr>
            </p:nvGraphicFramePr>
            <p:xfrm>
              <a:off x="18589400" y="343147"/>
              <a:ext cx="3048000" cy="1714500"/>
            </p:xfrm>
            <a:graphic>
              <a:graphicData uri="http://schemas.microsoft.com/office/powerpoint/2016/slidezoom">
                <pslz:sldZm>
                  <pslz:sldZmObj sldId="285" cId="1746785896">
                    <pslz:zmPr id="{FB242038-5217-420B-90E1-24F756C49FB6}" returnToParent="0" transitionDur="1000" showBg="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8" name="Diazoom 17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A95EB67F-1776-12E7-0BD8-EE2D0B45445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589400" y="343147"/>
                <a:ext cx="3048000" cy="17145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3468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CB46B43D-540E-9344-8202-B676E03EA1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71EB814-7079-6AEF-0607-9F47FCA2916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67858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86CC4CC4-1366-9E85-AEDE-5D2A82A9DBD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CFA1350-F1EF-C21D-39F4-C6758C4817A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430833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2DA64345-FA67-EE7B-1833-9852BF917E9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C09BF30-EF5A-A932-9014-DB183B15183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644137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5F74F9AF-D8EF-0E11-4EE5-669C2E4209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95A20E2-BBA8-58AE-FB58-E0785329F72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380536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609CD017-1097-7855-F0D0-BBDA2383756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FFE087C-4C00-0F6A-C446-8AAC7C6155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64562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06FB2AE-211B-46F5-BBAA-A3C16B681B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34289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</p:transition>
    </mc:Choice>
    <mc:Fallback xmlns="">
      <p:transition spd="slow" advClick="0" advTm="6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Aangepast 3">
      <a:dk1>
        <a:srgbClr val="172815"/>
      </a:dk1>
      <a:lt1>
        <a:srgbClr val="FFFFFF"/>
      </a:lt1>
      <a:dk2>
        <a:srgbClr val="28464B"/>
      </a:dk2>
      <a:lt2>
        <a:srgbClr val="F3E9D2"/>
      </a:lt2>
      <a:accent1>
        <a:srgbClr val="678D58"/>
      </a:accent1>
      <a:accent2>
        <a:srgbClr val="6F1A07"/>
      </a:accent2>
      <a:accent3>
        <a:srgbClr val="374B2F"/>
      </a:accent3>
      <a:accent4>
        <a:srgbClr val="678D58"/>
      </a:accent4>
      <a:accent5>
        <a:srgbClr val="F3E9D2"/>
      </a:accent5>
      <a:accent6>
        <a:srgbClr val="6F1A07"/>
      </a:accent6>
      <a:hlink>
        <a:srgbClr val="28464B"/>
      </a:hlink>
      <a:folHlink>
        <a:srgbClr val="172815"/>
      </a:folHlink>
    </a:clrScheme>
    <a:fontScheme name="SmartPresentations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Summer Journey 2024_2_langer.pptx" id="{BD7649F0-683A-4FC8-9BD9-42D3F504F98A}" vid="{81D7B3BD-B141-4C4B-B0A1-9B1D4AF5DA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4183</TotalTime>
  <Words>0</Words>
  <Application>Microsoft Office PowerPoint</Application>
  <PresentationFormat>Breedbeeld</PresentationFormat>
  <Paragraphs>0</Paragraphs>
  <Slides>31</Slides>
  <Notes>0</Notes>
  <HiddenSlides>23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5" baseType="lpstr">
      <vt:lpstr>Arial</vt:lpstr>
      <vt:lpstr>Calibri</vt:lpstr>
      <vt:lpstr>Century Gothic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Made by Smartpresentations</dc:title>
  <dc:creator>Céline Wuytack</dc:creator>
  <cp:keywords>www.smartpresentations.be</cp:keywords>
  <cp:lastModifiedBy>Jarno Buyse</cp:lastModifiedBy>
  <cp:revision>44</cp:revision>
  <dcterms:created xsi:type="dcterms:W3CDTF">2023-06-27T11:09:09Z</dcterms:created>
  <dcterms:modified xsi:type="dcterms:W3CDTF">2024-07-11T14:20:24Z</dcterms:modified>
  <cp:category>Made by Smartpresentations</cp:category>
</cp:coreProperties>
</file>