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82" r:id="rId2"/>
    <p:sldId id="283" r:id="rId3"/>
    <p:sldId id="257" r:id="rId4"/>
    <p:sldId id="260" r:id="rId5"/>
    <p:sldId id="261" r:id="rId6"/>
    <p:sldId id="258" r:id="rId7"/>
    <p:sldId id="264" r:id="rId8"/>
    <p:sldId id="265" r:id="rId9"/>
    <p:sldId id="263" r:id="rId10"/>
    <p:sldId id="266" r:id="rId11"/>
    <p:sldId id="267" r:id="rId12"/>
    <p:sldId id="268" r:id="rId13"/>
    <p:sldId id="271" r:id="rId14"/>
    <p:sldId id="269" r:id="rId15"/>
    <p:sldId id="270" r:id="rId16"/>
    <p:sldId id="278" r:id="rId17"/>
    <p:sldId id="279" r:id="rId18"/>
    <p:sldId id="280" r:id="rId19"/>
    <p:sldId id="272" r:id="rId20"/>
    <p:sldId id="273" r:id="rId21"/>
    <p:sldId id="274" r:id="rId22"/>
    <p:sldId id="275" r:id="rId23"/>
    <p:sldId id="276" r:id="rId24"/>
    <p:sldId id="277" r:id="rId25"/>
    <p:sldId id="281" r:id="rId26"/>
  </p:sldIdLst>
  <p:sldSz cx="12192000" cy="6858000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entury Gothic" panose="020B0502020202020204" pitchFamily="34" charset="0"/>
      <p:regular r:id="rId31"/>
      <p:bold r:id="rId32"/>
      <p:italic r:id="rId33"/>
      <p:boldItalic r:id="rId34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FB93B45C-E0D5-479C-923E-40632DF64DB5}">
          <p14:sldIdLst>
            <p14:sldId id="282"/>
            <p14:sldId id="283"/>
            <p14:sldId id="257"/>
            <p14:sldId id="260"/>
          </p14:sldIdLst>
        </p14:section>
        <p14:section name="Beelden pagina 1" id="{6A905294-BA95-468A-B430-E7A83A2DCD17}">
          <p14:sldIdLst>
            <p14:sldId id="261"/>
            <p14:sldId id="258"/>
            <p14:sldId id="264"/>
            <p14:sldId id="265"/>
            <p14:sldId id="263"/>
          </p14:sldIdLst>
        </p14:section>
        <p14:section name="Beelden pagina 2" id="{76F5F7B8-6DBD-44CD-ACE1-D77066598F38}">
          <p14:sldIdLst>
            <p14:sldId id="266"/>
            <p14:sldId id="267"/>
            <p14:sldId id="268"/>
            <p14:sldId id="271"/>
            <p14:sldId id="269"/>
            <p14:sldId id="270"/>
          </p14:sldIdLst>
        </p14:section>
        <p14:section name="Beelden pagina 3" id="{EFD35D9D-352E-422B-A1DD-F023839D1115}">
          <p14:sldIdLst>
            <p14:sldId id="278"/>
            <p14:sldId id="279"/>
            <p14:sldId id="280"/>
          </p14:sldIdLst>
        </p14:section>
        <p14:section name="Beelden pagina 4" id="{5CBC89B0-B073-420B-8568-4055B84C5119}">
          <p14:sldIdLst>
            <p14:sldId id="272"/>
            <p14:sldId id="273"/>
            <p14:sldId id="274"/>
            <p14:sldId id="275"/>
            <p14:sldId id="276"/>
            <p14:sldId id="277"/>
          </p14:sldIdLst>
        </p14:section>
        <p14:section name="Einde" id="{B546CCB3-8DCF-4DD0-8F1A-3C7FACD236D5}">
          <p14:sldIdLst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4E5D"/>
    <a:srgbClr val="FD8941"/>
    <a:srgbClr val="8FEFFF"/>
    <a:srgbClr val="0093AC"/>
    <a:srgbClr val="FEC200"/>
    <a:srgbClr val="F1EAE4"/>
    <a:srgbClr val="33BFBE"/>
    <a:srgbClr val="D1F3F0"/>
    <a:srgbClr val="017CC7"/>
    <a:srgbClr val="FFCD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72" y="28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svg"/><Relationship Id="rId18" Type="http://schemas.openxmlformats.org/officeDocument/2006/relationships/image" Target="../media/image32.png"/><Relationship Id="rId3" Type="http://schemas.openxmlformats.org/officeDocument/2006/relationships/slideMaster" Target="../slideMasters/slideMaster1.xml"/><Relationship Id="rId21" Type="http://schemas.openxmlformats.org/officeDocument/2006/relationships/image" Target="../media/image35.png"/><Relationship Id="rId7" Type="http://schemas.openxmlformats.org/officeDocument/2006/relationships/image" Target="../media/image21.svg"/><Relationship Id="rId12" Type="http://schemas.openxmlformats.org/officeDocument/2006/relationships/image" Target="../media/image26.png"/><Relationship Id="rId17" Type="http://schemas.openxmlformats.org/officeDocument/2006/relationships/image" Target="../media/image31.svg"/><Relationship Id="rId2" Type="http://schemas.openxmlformats.org/officeDocument/2006/relationships/audio" Target="../media/media1.mp3"/><Relationship Id="rId16" Type="http://schemas.openxmlformats.org/officeDocument/2006/relationships/image" Target="../media/image30.png"/><Relationship Id="rId20" Type="http://schemas.openxmlformats.org/officeDocument/2006/relationships/image" Target="../media/image34.svg"/><Relationship Id="rId1" Type="http://schemas.microsoft.com/office/2007/relationships/media" Target="../media/media1.mp3"/><Relationship Id="rId6" Type="http://schemas.openxmlformats.org/officeDocument/2006/relationships/image" Target="../media/image20.png"/><Relationship Id="rId11" Type="http://schemas.openxmlformats.org/officeDocument/2006/relationships/image" Target="../media/image25.svg"/><Relationship Id="rId5" Type="http://schemas.openxmlformats.org/officeDocument/2006/relationships/image" Target="../media/image19.svg"/><Relationship Id="rId15" Type="http://schemas.openxmlformats.org/officeDocument/2006/relationships/image" Target="../media/image29.svg"/><Relationship Id="rId23" Type="http://schemas.openxmlformats.org/officeDocument/2006/relationships/image" Target="../media/image37.png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23.svg"/><Relationship Id="rId14" Type="http://schemas.openxmlformats.org/officeDocument/2006/relationships/image" Target="../media/image28.png"/><Relationship Id="rId22" Type="http://schemas.openxmlformats.org/officeDocument/2006/relationships/image" Target="../media/image36.sv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svg"/><Relationship Id="rId18" Type="http://schemas.openxmlformats.org/officeDocument/2006/relationships/image" Target="../media/image34.svg"/><Relationship Id="rId26" Type="http://schemas.openxmlformats.org/officeDocument/2006/relationships/image" Target="../media/image44.svg"/><Relationship Id="rId3" Type="http://schemas.openxmlformats.org/officeDocument/2006/relationships/image" Target="../media/image19.svg"/><Relationship Id="rId21" Type="http://schemas.openxmlformats.org/officeDocument/2006/relationships/image" Target="../media/image39.png"/><Relationship Id="rId7" Type="http://schemas.openxmlformats.org/officeDocument/2006/relationships/image" Target="../media/image23.sv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5" Type="http://schemas.openxmlformats.org/officeDocument/2006/relationships/image" Target="../media/image43.png"/><Relationship Id="rId2" Type="http://schemas.openxmlformats.org/officeDocument/2006/relationships/image" Target="../media/image18.png"/><Relationship Id="rId16" Type="http://schemas.openxmlformats.org/officeDocument/2006/relationships/image" Target="../media/image38.png"/><Relationship Id="rId20" Type="http://schemas.openxmlformats.org/officeDocument/2006/relationships/image" Target="../media/image36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png"/><Relationship Id="rId11" Type="http://schemas.openxmlformats.org/officeDocument/2006/relationships/image" Target="../media/image27.svg"/><Relationship Id="rId24" Type="http://schemas.openxmlformats.org/officeDocument/2006/relationships/image" Target="../media/image42.svg"/><Relationship Id="rId5" Type="http://schemas.openxmlformats.org/officeDocument/2006/relationships/image" Target="../media/image21.svg"/><Relationship Id="rId15" Type="http://schemas.openxmlformats.org/officeDocument/2006/relationships/image" Target="../media/image31.svg"/><Relationship Id="rId23" Type="http://schemas.openxmlformats.org/officeDocument/2006/relationships/image" Target="../media/image41.png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4" Type="http://schemas.openxmlformats.org/officeDocument/2006/relationships/image" Target="../media/image20.png"/><Relationship Id="rId9" Type="http://schemas.openxmlformats.org/officeDocument/2006/relationships/image" Target="../media/image25.svg"/><Relationship Id="rId14" Type="http://schemas.openxmlformats.org/officeDocument/2006/relationships/image" Target="../media/image30.png"/><Relationship Id="rId22" Type="http://schemas.openxmlformats.org/officeDocument/2006/relationships/image" Target="../media/image40.sv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370.png"/><Relationship Id="rId3" Type="http://schemas.openxmlformats.org/officeDocument/2006/relationships/image" Target="../media/image46.svg"/><Relationship Id="rId21" Type="http://schemas.openxmlformats.org/officeDocument/2006/relationships/image" Target="../media/image380.png"/><Relationship Id="rId7" Type="http://schemas.openxmlformats.org/officeDocument/2006/relationships/image" Target="../media/image50.svg"/><Relationship Id="rId12" Type="http://schemas.openxmlformats.org/officeDocument/2006/relationships/image" Target="../media/image350.png"/><Relationship Id="rId17" Type="http://schemas.openxmlformats.org/officeDocument/2006/relationships/slide" Target="../slides/slide7.xml"/><Relationship Id="rId2" Type="http://schemas.openxmlformats.org/officeDocument/2006/relationships/image" Target="../media/image45.png"/><Relationship Id="rId16" Type="http://schemas.openxmlformats.org/officeDocument/2006/relationships/image" Target="../media/image55.png"/><Relationship Id="rId20" Type="http://schemas.openxmlformats.org/officeDocument/2006/relationships/slide" Target="../slides/slide9.xm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9.png"/><Relationship Id="rId11" Type="http://schemas.openxmlformats.org/officeDocument/2006/relationships/slide" Target="../slides/slide6.xml"/><Relationship Id="rId5" Type="http://schemas.openxmlformats.org/officeDocument/2006/relationships/image" Target="../media/image48.svg"/><Relationship Id="rId15" Type="http://schemas.openxmlformats.org/officeDocument/2006/relationships/image" Target="../media/image36.png"/><Relationship Id="rId10" Type="http://schemas.openxmlformats.org/officeDocument/2006/relationships/image" Target="../media/image53.png"/><Relationship Id="rId19" Type="http://schemas.openxmlformats.org/officeDocument/2006/relationships/image" Target="../media/image56.png"/><Relationship Id="rId4" Type="http://schemas.openxmlformats.org/officeDocument/2006/relationships/image" Target="../media/image47.png"/><Relationship Id="rId9" Type="http://schemas.openxmlformats.org/officeDocument/2006/relationships/image" Target="../media/image52.svg"/><Relationship Id="rId14" Type="http://schemas.openxmlformats.org/officeDocument/2006/relationships/slide" Target="../slides/slide8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0.png"/><Relationship Id="rId13" Type="http://schemas.openxmlformats.org/officeDocument/2006/relationships/slide" Target="../slides/slide14.xml"/><Relationship Id="rId18" Type="http://schemas.openxmlformats.org/officeDocument/2006/relationships/image" Target="../media/image68.png"/><Relationship Id="rId3" Type="http://schemas.openxmlformats.org/officeDocument/2006/relationships/image" Target="../media/image61.svg"/><Relationship Id="rId21" Type="http://schemas.openxmlformats.org/officeDocument/2006/relationships/image" Target="../media/image69.png"/><Relationship Id="rId7" Type="http://schemas.openxmlformats.org/officeDocument/2006/relationships/slide" Target="../slides/slide11.xml"/><Relationship Id="rId12" Type="http://schemas.openxmlformats.org/officeDocument/2006/relationships/image" Target="../media/image66.png"/><Relationship Id="rId17" Type="http://schemas.openxmlformats.org/officeDocument/2006/relationships/image" Target="../media/image470.png"/><Relationship Id="rId2" Type="http://schemas.openxmlformats.org/officeDocument/2006/relationships/image" Target="../media/image60.png"/><Relationship Id="rId16" Type="http://schemas.openxmlformats.org/officeDocument/2006/relationships/slide" Target="../slides/slide15.xml"/><Relationship Id="rId20" Type="http://schemas.openxmlformats.org/officeDocument/2006/relationships/image" Target="../media/image53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4.png"/><Relationship Id="rId11" Type="http://schemas.openxmlformats.org/officeDocument/2006/relationships/image" Target="../media/image50.png"/><Relationship Id="rId5" Type="http://schemas.openxmlformats.org/officeDocument/2006/relationships/image" Target="../media/image63.svg"/><Relationship Id="rId15" Type="http://schemas.openxmlformats.org/officeDocument/2006/relationships/image" Target="../media/image67.png"/><Relationship Id="rId10" Type="http://schemas.openxmlformats.org/officeDocument/2006/relationships/slide" Target="../slides/slide12.xml"/><Relationship Id="rId19" Type="http://schemas.openxmlformats.org/officeDocument/2006/relationships/slide" Target="../slides/slide13.xm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image" Target="../media/image510.png"/><Relationship Id="rId22" Type="http://schemas.openxmlformats.org/officeDocument/2006/relationships/image" Target="../media/image70.sv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image" Target="../media/image75.svg"/><Relationship Id="rId21" Type="http://schemas.openxmlformats.org/officeDocument/2006/relationships/image" Target="../media/image90.svg"/><Relationship Id="rId7" Type="http://schemas.openxmlformats.org/officeDocument/2006/relationships/image" Target="../media/image79.svg"/><Relationship Id="rId12" Type="http://schemas.openxmlformats.org/officeDocument/2006/relationships/slide" Target="../slides/slide18.xml"/><Relationship Id="rId17" Type="http://schemas.openxmlformats.org/officeDocument/2006/relationships/image" Target="../media/image86.svg"/><Relationship Id="rId2" Type="http://schemas.openxmlformats.org/officeDocument/2006/relationships/image" Target="../media/image74.png"/><Relationship Id="rId16" Type="http://schemas.openxmlformats.org/officeDocument/2006/relationships/image" Target="../media/image85.png"/><Relationship Id="rId20" Type="http://schemas.openxmlformats.org/officeDocument/2006/relationships/image" Target="../media/image8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8.png"/><Relationship Id="rId11" Type="http://schemas.openxmlformats.org/officeDocument/2006/relationships/image" Target="../media/image81.png"/><Relationship Id="rId5" Type="http://schemas.openxmlformats.org/officeDocument/2006/relationships/image" Target="../media/image77.svg"/><Relationship Id="rId15" Type="http://schemas.openxmlformats.org/officeDocument/2006/relationships/image" Target="../media/image83.svg"/><Relationship Id="rId10" Type="http://schemas.openxmlformats.org/officeDocument/2006/relationships/image" Target="../media/image670.png"/><Relationship Id="rId19" Type="http://schemas.openxmlformats.org/officeDocument/2006/relationships/image" Target="../media/image88.svg"/><Relationship Id="rId4" Type="http://schemas.openxmlformats.org/officeDocument/2006/relationships/image" Target="../media/image76.png"/><Relationship Id="rId9" Type="http://schemas.openxmlformats.org/officeDocument/2006/relationships/slide" Target="../slides/slide17.xml"/><Relationship Id="rId14" Type="http://schemas.openxmlformats.org/officeDocument/2006/relationships/image" Target="../media/image82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820.png"/><Relationship Id="rId18" Type="http://schemas.openxmlformats.org/officeDocument/2006/relationships/image" Target="../media/image97.svg"/><Relationship Id="rId3" Type="http://schemas.openxmlformats.org/officeDocument/2006/relationships/slide" Target="../slides/slide20.xml"/><Relationship Id="rId7" Type="http://schemas.openxmlformats.org/officeDocument/2006/relationships/image" Target="../media/image800.png"/><Relationship Id="rId12" Type="http://schemas.openxmlformats.org/officeDocument/2006/relationships/slide" Target="../slides/slide23.xml"/><Relationship Id="rId17" Type="http://schemas.openxmlformats.org/officeDocument/2006/relationships/image" Target="../media/image96.png"/><Relationship Id="rId2" Type="http://schemas.openxmlformats.org/officeDocument/2006/relationships/image" Target="../media/image91.png"/><Relationship Id="rId16" Type="http://schemas.openxmlformats.org/officeDocument/2006/relationships/image" Target="../media/image830.png"/><Relationship Id="rId1" Type="http://schemas.openxmlformats.org/officeDocument/2006/relationships/slideMaster" Target="../slideMasters/slideMaster1.xml"/><Relationship Id="rId6" Type="http://schemas.openxmlformats.org/officeDocument/2006/relationships/slide" Target="../slides/slide21.xml"/><Relationship Id="rId11" Type="http://schemas.openxmlformats.org/officeDocument/2006/relationships/image" Target="../media/image94.png"/><Relationship Id="rId5" Type="http://schemas.openxmlformats.org/officeDocument/2006/relationships/image" Target="../media/image92.png"/><Relationship Id="rId15" Type="http://schemas.openxmlformats.org/officeDocument/2006/relationships/slide" Target="../slides/slide24.xml"/><Relationship Id="rId10" Type="http://schemas.openxmlformats.org/officeDocument/2006/relationships/image" Target="../media/image810.png"/><Relationship Id="rId4" Type="http://schemas.openxmlformats.org/officeDocument/2006/relationships/image" Target="../media/image790.png"/><Relationship Id="rId9" Type="http://schemas.openxmlformats.org/officeDocument/2006/relationships/slide" Target="../slides/slide22.xml"/><Relationship Id="rId14" Type="http://schemas.openxmlformats.org/officeDocument/2006/relationships/image" Target="../media/image95.pn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svg"/><Relationship Id="rId2" Type="http://schemas.openxmlformats.org/officeDocument/2006/relationships/image" Target="../media/image9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ep 59">
            <a:extLst>
              <a:ext uri="{FF2B5EF4-FFF2-40B4-BE49-F238E27FC236}">
                <a16:creationId xmlns:a16="http://schemas.microsoft.com/office/drawing/2014/main" id="{59914700-748A-A5B8-39D8-6E324BA1F0A3}"/>
              </a:ext>
            </a:extLst>
          </p:cNvPr>
          <p:cNvGrpSpPr/>
          <p:nvPr userDrawn="1"/>
        </p:nvGrpSpPr>
        <p:grpSpPr>
          <a:xfrm>
            <a:off x="-4354" y="0"/>
            <a:ext cx="3074754" cy="6858000"/>
            <a:chOff x="-4354" y="0"/>
            <a:chExt cx="4572000" cy="6858000"/>
          </a:xfrm>
        </p:grpSpPr>
        <p:sp>
          <p:nvSpPr>
            <p:cNvPr id="56" name="Vrije vorm: vorm 55">
              <a:extLst>
                <a:ext uri="{FF2B5EF4-FFF2-40B4-BE49-F238E27FC236}">
                  <a16:creationId xmlns:a16="http://schemas.microsoft.com/office/drawing/2014/main" id="{82BF218C-B278-D4C7-D639-14A458120A7E}"/>
                </a:ext>
              </a:extLst>
            </p:cNvPr>
            <p:cNvSpPr/>
            <p:nvPr/>
          </p:nvSpPr>
          <p:spPr>
            <a:xfrm flipV="1">
              <a:off x="-4354" y="0"/>
              <a:ext cx="4572000" cy="2286000"/>
            </a:xfrm>
            <a:custGeom>
              <a:avLst/>
              <a:gdLst>
                <a:gd name="connsiteX0" fmla="*/ 4572000 w 4572000"/>
                <a:gd name="connsiteY0" fmla="*/ 2286000 h 2286000"/>
                <a:gd name="connsiteX1" fmla="*/ 0 w 4572000"/>
                <a:gd name="connsiteY1" fmla="*/ 2286000 h 2286000"/>
                <a:gd name="connsiteX2" fmla="*/ 0 w 4572000"/>
                <a:gd name="connsiteY2" fmla="*/ 0 h 2286000"/>
                <a:gd name="connsiteX3" fmla="*/ 2286000 w 4572000"/>
                <a:gd name="connsiteY3" fmla="*/ 0 h 2286000"/>
                <a:gd name="connsiteX4" fmla="*/ 2465658 w 4572000"/>
                <a:gd name="connsiteY4" fmla="*/ 889792 h 2286000"/>
                <a:gd name="connsiteX5" fmla="*/ 4572000 w 4572000"/>
                <a:gd name="connsiteY5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2000" h="2286000">
                  <a:moveTo>
                    <a:pt x="4572000" y="2286000"/>
                  </a:moveTo>
                  <a:lnTo>
                    <a:pt x="0" y="2286000"/>
                  </a:lnTo>
                  <a:lnTo>
                    <a:pt x="0" y="0"/>
                  </a:lnTo>
                  <a:lnTo>
                    <a:pt x="2286000" y="0"/>
                  </a:lnTo>
                  <a:cubicBezTo>
                    <a:pt x="2286000" y="315619"/>
                    <a:pt x="2349953" y="616329"/>
                    <a:pt x="2465658" y="889792"/>
                  </a:cubicBezTo>
                  <a:cubicBezTo>
                    <a:pt x="2812671" y="1710285"/>
                    <a:pt x="3625109" y="2286000"/>
                    <a:pt x="4572000" y="2286000"/>
                  </a:cubicBezTo>
                  <a:close/>
                </a:path>
              </a:pathLst>
            </a:custGeom>
            <a:solidFill>
              <a:schemeClr val="accent4"/>
            </a:solidFill>
            <a:ln w="34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56">
              <a:extLst>
                <a:ext uri="{FF2B5EF4-FFF2-40B4-BE49-F238E27FC236}">
                  <a16:creationId xmlns:a16="http://schemas.microsoft.com/office/drawing/2014/main" id="{C99F6876-48BD-90C5-7712-CA7A7BF18153}"/>
                </a:ext>
              </a:extLst>
            </p:cNvPr>
            <p:cNvSpPr/>
            <p:nvPr/>
          </p:nvSpPr>
          <p:spPr>
            <a:xfrm flipV="1">
              <a:off x="-4354" y="2286000"/>
              <a:ext cx="2286000" cy="4572000"/>
            </a:xfrm>
            <a:custGeom>
              <a:avLst/>
              <a:gdLst>
                <a:gd name="connsiteX0" fmla="*/ 0 w 2286000"/>
                <a:gd name="connsiteY0" fmla="*/ 0 h 4572000"/>
                <a:gd name="connsiteX1" fmla="*/ 2286000 w 2286000"/>
                <a:gd name="connsiteY1" fmla="*/ 0 h 4572000"/>
                <a:gd name="connsiteX2" fmla="*/ 2286000 w 2286000"/>
                <a:gd name="connsiteY2" fmla="*/ 4572000 h 4572000"/>
                <a:gd name="connsiteX3" fmla="*/ 0 w 2286000"/>
                <a:gd name="connsiteY3" fmla="*/ 4572000 h 45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4572000">
                  <a:moveTo>
                    <a:pt x="0" y="0"/>
                  </a:moveTo>
                  <a:lnTo>
                    <a:pt x="2286000" y="0"/>
                  </a:lnTo>
                  <a:lnTo>
                    <a:pt x="2286000" y="4572000"/>
                  </a:lnTo>
                  <a:lnTo>
                    <a:pt x="0" y="4572000"/>
                  </a:lnTo>
                  <a:close/>
                </a:path>
              </a:pathLst>
            </a:custGeom>
            <a:solidFill>
              <a:srgbClr val="FD8941"/>
            </a:solidFill>
            <a:ln w="34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FAC4A17B-E06F-A506-3EDF-C9C07062FC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9250" y="942286"/>
            <a:ext cx="8306596" cy="554281"/>
          </a:xfrm>
          <a:prstGeom prst="rect">
            <a:avLst/>
          </a:prstGeom>
        </p:spPr>
      </p:pic>
      <p:grpSp>
        <p:nvGrpSpPr>
          <p:cNvPr id="15" name="Graphic 13">
            <a:extLst>
              <a:ext uri="{FF2B5EF4-FFF2-40B4-BE49-F238E27FC236}">
                <a16:creationId xmlns:a16="http://schemas.microsoft.com/office/drawing/2014/main" id="{29BFE2F9-691C-4BC9-8718-FA25EAE4DC86}"/>
              </a:ext>
            </a:extLst>
          </p:cNvPr>
          <p:cNvGrpSpPr/>
          <p:nvPr userDrawn="1"/>
        </p:nvGrpSpPr>
        <p:grpSpPr>
          <a:xfrm>
            <a:off x="-4091743" y="5167131"/>
            <a:ext cx="17116024" cy="2480302"/>
            <a:chOff x="-10707189" y="4310900"/>
            <a:chExt cx="22993812" cy="3332059"/>
          </a:xfrm>
        </p:grpSpPr>
        <p:sp>
          <p:nvSpPr>
            <p:cNvPr id="23" name="Vrije vorm: vorm 22">
              <a:extLst>
                <a:ext uri="{FF2B5EF4-FFF2-40B4-BE49-F238E27FC236}">
                  <a16:creationId xmlns:a16="http://schemas.microsoft.com/office/drawing/2014/main" id="{F5143021-78C3-4FAE-BA62-E05C210F246D}"/>
                </a:ext>
              </a:extLst>
            </p:cNvPr>
            <p:cNvSpPr/>
            <p:nvPr userDrawn="1"/>
          </p:nvSpPr>
          <p:spPr>
            <a:xfrm>
              <a:off x="-5773026" y="4310900"/>
              <a:ext cx="9034037" cy="1639691"/>
            </a:xfrm>
            <a:custGeom>
              <a:avLst/>
              <a:gdLst>
                <a:gd name="connsiteX0" fmla="*/ 0 w 10446370"/>
                <a:gd name="connsiteY0" fmla="*/ 0 h 1896031"/>
                <a:gd name="connsiteX1" fmla="*/ 1044547 w 10446370"/>
                <a:gd name="connsiteY1" fmla="*/ 462279 h 1896031"/>
                <a:gd name="connsiteX2" fmla="*/ 2088873 w 10446370"/>
                <a:gd name="connsiteY2" fmla="*/ 0 h 1896031"/>
                <a:gd name="connsiteX3" fmla="*/ 3133469 w 10446370"/>
                <a:gd name="connsiteY3" fmla="*/ 462279 h 1896031"/>
                <a:gd name="connsiteX4" fmla="*/ 4178211 w 10446370"/>
                <a:gd name="connsiteY4" fmla="*/ 0 h 1896031"/>
                <a:gd name="connsiteX5" fmla="*/ 5222807 w 10446370"/>
                <a:gd name="connsiteY5" fmla="*/ 462279 h 1896031"/>
                <a:gd name="connsiteX6" fmla="*/ 6267427 w 10446370"/>
                <a:gd name="connsiteY6" fmla="*/ 0 h 1896031"/>
                <a:gd name="connsiteX7" fmla="*/ 7312169 w 10446370"/>
                <a:gd name="connsiteY7" fmla="*/ 462279 h 1896031"/>
                <a:gd name="connsiteX8" fmla="*/ 8357058 w 10446370"/>
                <a:gd name="connsiteY8" fmla="*/ 0 h 1896031"/>
                <a:gd name="connsiteX9" fmla="*/ 9401775 w 10446370"/>
                <a:gd name="connsiteY9" fmla="*/ 462279 h 1896031"/>
                <a:gd name="connsiteX10" fmla="*/ 10446370 w 10446370"/>
                <a:gd name="connsiteY10" fmla="*/ 0 h 1896031"/>
                <a:gd name="connsiteX11" fmla="*/ 10446370 w 10446370"/>
                <a:gd name="connsiteY11" fmla="*/ 1896031 h 1896031"/>
                <a:gd name="connsiteX12" fmla="*/ 0 w 10446370"/>
                <a:gd name="connsiteY12" fmla="*/ 1896031 h 1896031"/>
                <a:gd name="connsiteX13" fmla="*/ 0 w 10446370"/>
                <a:gd name="connsiteY13" fmla="*/ 0 h 1896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46370" h="1896031">
                  <a:moveTo>
                    <a:pt x="0" y="0"/>
                  </a:moveTo>
                  <a:cubicBezTo>
                    <a:pt x="522273" y="0"/>
                    <a:pt x="522273" y="462279"/>
                    <a:pt x="1044547" y="462279"/>
                  </a:cubicBezTo>
                  <a:cubicBezTo>
                    <a:pt x="1566820" y="462279"/>
                    <a:pt x="1566722" y="0"/>
                    <a:pt x="2088873" y="0"/>
                  </a:cubicBezTo>
                  <a:cubicBezTo>
                    <a:pt x="2611024" y="0"/>
                    <a:pt x="2611171" y="462279"/>
                    <a:pt x="3133469" y="462279"/>
                  </a:cubicBezTo>
                  <a:cubicBezTo>
                    <a:pt x="3655766" y="462279"/>
                    <a:pt x="3655840" y="0"/>
                    <a:pt x="4178211" y="0"/>
                  </a:cubicBezTo>
                  <a:cubicBezTo>
                    <a:pt x="4700582" y="0"/>
                    <a:pt x="4700509" y="462279"/>
                    <a:pt x="5222807" y="462279"/>
                  </a:cubicBezTo>
                  <a:cubicBezTo>
                    <a:pt x="5745105" y="462279"/>
                    <a:pt x="5745105" y="0"/>
                    <a:pt x="6267427" y="0"/>
                  </a:cubicBezTo>
                  <a:cubicBezTo>
                    <a:pt x="6789749" y="0"/>
                    <a:pt x="6789797" y="462279"/>
                    <a:pt x="7312169" y="462279"/>
                  </a:cubicBezTo>
                  <a:cubicBezTo>
                    <a:pt x="7834540" y="462279"/>
                    <a:pt x="7834613" y="0"/>
                    <a:pt x="8357058" y="0"/>
                  </a:cubicBezTo>
                  <a:cubicBezTo>
                    <a:pt x="8879502" y="0"/>
                    <a:pt x="8879428" y="462279"/>
                    <a:pt x="9401775" y="462279"/>
                  </a:cubicBezTo>
                  <a:cubicBezTo>
                    <a:pt x="9924122" y="462279"/>
                    <a:pt x="9924073" y="0"/>
                    <a:pt x="10446370" y="0"/>
                  </a:cubicBezTo>
                  <a:lnTo>
                    <a:pt x="10446370" y="1896031"/>
                  </a:lnTo>
                  <a:lnTo>
                    <a:pt x="0" y="18960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57EBF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" name="Vrije vorm: vorm 15">
              <a:extLst>
                <a:ext uri="{FF2B5EF4-FFF2-40B4-BE49-F238E27FC236}">
                  <a16:creationId xmlns:a16="http://schemas.microsoft.com/office/drawing/2014/main" id="{0DB67E61-89BB-EFD2-854A-12F03D730CE2}"/>
                </a:ext>
              </a:extLst>
            </p:cNvPr>
            <p:cNvSpPr/>
            <p:nvPr/>
          </p:nvSpPr>
          <p:spPr>
            <a:xfrm>
              <a:off x="3252586" y="4310900"/>
              <a:ext cx="9034037" cy="1639691"/>
            </a:xfrm>
            <a:custGeom>
              <a:avLst/>
              <a:gdLst>
                <a:gd name="connsiteX0" fmla="*/ 0 w 10446370"/>
                <a:gd name="connsiteY0" fmla="*/ 0 h 1896031"/>
                <a:gd name="connsiteX1" fmla="*/ 1044547 w 10446370"/>
                <a:gd name="connsiteY1" fmla="*/ 462279 h 1896031"/>
                <a:gd name="connsiteX2" fmla="*/ 2088873 w 10446370"/>
                <a:gd name="connsiteY2" fmla="*/ 0 h 1896031"/>
                <a:gd name="connsiteX3" fmla="*/ 3133469 w 10446370"/>
                <a:gd name="connsiteY3" fmla="*/ 462279 h 1896031"/>
                <a:gd name="connsiteX4" fmla="*/ 4178211 w 10446370"/>
                <a:gd name="connsiteY4" fmla="*/ 0 h 1896031"/>
                <a:gd name="connsiteX5" fmla="*/ 5222807 w 10446370"/>
                <a:gd name="connsiteY5" fmla="*/ 462279 h 1896031"/>
                <a:gd name="connsiteX6" fmla="*/ 6267427 w 10446370"/>
                <a:gd name="connsiteY6" fmla="*/ 0 h 1896031"/>
                <a:gd name="connsiteX7" fmla="*/ 7312169 w 10446370"/>
                <a:gd name="connsiteY7" fmla="*/ 462279 h 1896031"/>
                <a:gd name="connsiteX8" fmla="*/ 8357058 w 10446370"/>
                <a:gd name="connsiteY8" fmla="*/ 0 h 1896031"/>
                <a:gd name="connsiteX9" fmla="*/ 9401775 w 10446370"/>
                <a:gd name="connsiteY9" fmla="*/ 462279 h 1896031"/>
                <a:gd name="connsiteX10" fmla="*/ 10446370 w 10446370"/>
                <a:gd name="connsiteY10" fmla="*/ 0 h 1896031"/>
                <a:gd name="connsiteX11" fmla="*/ 10446370 w 10446370"/>
                <a:gd name="connsiteY11" fmla="*/ 1896031 h 1896031"/>
                <a:gd name="connsiteX12" fmla="*/ 0 w 10446370"/>
                <a:gd name="connsiteY12" fmla="*/ 1896031 h 1896031"/>
                <a:gd name="connsiteX13" fmla="*/ 0 w 10446370"/>
                <a:gd name="connsiteY13" fmla="*/ 0 h 1896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46370" h="1896031">
                  <a:moveTo>
                    <a:pt x="0" y="0"/>
                  </a:moveTo>
                  <a:cubicBezTo>
                    <a:pt x="522273" y="0"/>
                    <a:pt x="522273" y="462279"/>
                    <a:pt x="1044547" y="462279"/>
                  </a:cubicBezTo>
                  <a:cubicBezTo>
                    <a:pt x="1566820" y="462279"/>
                    <a:pt x="1566722" y="0"/>
                    <a:pt x="2088873" y="0"/>
                  </a:cubicBezTo>
                  <a:cubicBezTo>
                    <a:pt x="2611024" y="0"/>
                    <a:pt x="2611171" y="462279"/>
                    <a:pt x="3133469" y="462279"/>
                  </a:cubicBezTo>
                  <a:cubicBezTo>
                    <a:pt x="3655766" y="462279"/>
                    <a:pt x="3655840" y="0"/>
                    <a:pt x="4178211" y="0"/>
                  </a:cubicBezTo>
                  <a:cubicBezTo>
                    <a:pt x="4700582" y="0"/>
                    <a:pt x="4700509" y="462279"/>
                    <a:pt x="5222807" y="462279"/>
                  </a:cubicBezTo>
                  <a:cubicBezTo>
                    <a:pt x="5745105" y="462279"/>
                    <a:pt x="5745105" y="0"/>
                    <a:pt x="6267427" y="0"/>
                  </a:cubicBezTo>
                  <a:cubicBezTo>
                    <a:pt x="6789749" y="0"/>
                    <a:pt x="6789797" y="462279"/>
                    <a:pt x="7312169" y="462279"/>
                  </a:cubicBezTo>
                  <a:cubicBezTo>
                    <a:pt x="7834540" y="462279"/>
                    <a:pt x="7834613" y="0"/>
                    <a:pt x="8357058" y="0"/>
                  </a:cubicBezTo>
                  <a:cubicBezTo>
                    <a:pt x="8879502" y="0"/>
                    <a:pt x="8879428" y="462279"/>
                    <a:pt x="9401775" y="462279"/>
                  </a:cubicBezTo>
                  <a:cubicBezTo>
                    <a:pt x="9924122" y="462279"/>
                    <a:pt x="9924073" y="0"/>
                    <a:pt x="10446370" y="0"/>
                  </a:cubicBezTo>
                  <a:lnTo>
                    <a:pt x="10446370" y="1896031"/>
                  </a:lnTo>
                  <a:lnTo>
                    <a:pt x="0" y="18960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57EBF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" name="Vrije vorm: vorm 16">
              <a:extLst>
                <a:ext uri="{FF2B5EF4-FFF2-40B4-BE49-F238E27FC236}">
                  <a16:creationId xmlns:a16="http://schemas.microsoft.com/office/drawing/2014/main" id="{14C51DAE-B936-2D0B-83D0-EA308CC3F846}"/>
                </a:ext>
              </a:extLst>
            </p:cNvPr>
            <p:cNvSpPr/>
            <p:nvPr/>
          </p:nvSpPr>
          <p:spPr>
            <a:xfrm>
              <a:off x="1368717" y="4464889"/>
              <a:ext cx="10515899" cy="2326748"/>
            </a:xfrm>
            <a:custGeom>
              <a:avLst/>
              <a:gdLst>
                <a:gd name="connsiteX0" fmla="*/ 24 w 10515899"/>
                <a:gd name="connsiteY0" fmla="*/ 432331 h 2326748"/>
                <a:gd name="connsiteX1" fmla="*/ 1062809 w 10515899"/>
                <a:gd name="connsiteY1" fmla="*/ 850971 h 2326748"/>
                <a:gd name="connsiteX2" fmla="*/ 2087089 w 10515899"/>
                <a:gd name="connsiteY2" fmla="*/ 345884 h 2326748"/>
                <a:gd name="connsiteX3" fmla="*/ 3149922 w 10515899"/>
                <a:gd name="connsiteY3" fmla="*/ 764524 h 2326748"/>
                <a:gd name="connsiteX4" fmla="*/ 4174641 w 10515899"/>
                <a:gd name="connsiteY4" fmla="*/ 259413 h 2326748"/>
                <a:gd name="connsiteX5" fmla="*/ 5237475 w 10515899"/>
                <a:gd name="connsiteY5" fmla="*/ 678053 h 2326748"/>
                <a:gd name="connsiteX6" fmla="*/ 6262073 w 10515899"/>
                <a:gd name="connsiteY6" fmla="*/ 172942 h 2326748"/>
                <a:gd name="connsiteX7" fmla="*/ 7325053 w 10515899"/>
                <a:gd name="connsiteY7" fmla="*/ 591582 h 2326748"/>
                <a:gd name="connsiteX8" fmla="*/ 8349920 w 10515899"/>
                <a:gd name="connsiteY8" fmla="*/ 86471 h 2326748"/>
                <a:gd name="connsiteX9" fmla="*/ 9412874 w 10515899"/>
                <a:gd name="connsiteY9" fmla="*/ 505111 h 2326748"/>
                <a:gd name="connsiteX10" fmla="*/ 10437422 w 10515899"/>
                <a:gd name="connsiteY10" fmla="*/ 0 h 2326748"/>
                <a:gd name="connsiteX11" fmla="*/ 10515899 w 10515899"/>
                <a:gd name="connsiteY11" fmla="*/ 1894393 h 2326748"/>
                <a:gd name="connsiteX12" fmla="*/ 78477 w 10515899"/>
                <a:gd name="connsiteY12" fmla="*/ 2326749 h 2326748"/>
                <a:gd name="connsiteX13" fmla="*/ 0 w 10515899"/>
                <a:gd name="connsiteY13" fmla="*/ 432355 h 2326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515899" h="2326748">
                  <a:moveTo>
                    <a:pt x="24" y="432331"/>
                  </a:moveTo>
                  <a:cubicBezTo>
                    <a:pt x="521858" y="410719"/>
                    <a:pt x="541000" y="872583"/>
                    <a:pt x="1062809" y="850971"/>
                  </a:cubicBezTo>
                  <a:cubicBezTo>
                    <a:pt x="1584520" y="829359"/>
                    <a:pt x="1565378" y="367471"/>
                    <a:pt x="2087089" y="345884"/>
                  </a:cubicBezTo>
                  <a:cubicBezTo>
                    <a:pt x="2608946" y="324273"/>
                    <a:pt x="2628064" y="786136"/>
                    <a:pt x="3149922" y="764524"/>
                  </a:cubicBezTo>
                  <a:cubicBezTo>
                    <a:pt x="3671853" y="742913"/>
                    <a:pt x="3652710" y="281025"/>
                    <a:pt x="4174641" y="259413"/>
                  </a:cubicBezTo>
                  <a:cubicBezTo>
                    <a:pt x="4696500" y="237802"/>
                    <a:pt x="4715617" y="699665"/>
                    <a:pt x="5237475" y="678053"/>
                  </a:cubicBezTo>
                  <a:cubicBezTo>
                    <a:pt x="5759333" y="656442"/>
                    <a:pt x="5740215" y="194554"/>
                    <a:pt x="6262073" y="172942"/>
                  </a:cubicBezTo>
                  <a:cubicBezTo>
                    <a:pt x="6784004" y="151330"/>
                    <a:pt x="6803122" y="613194"/>
                    <a:pt x="7325053" y="591582"/>
                  </a:cubicBezTo>
                  <a:cubicBezTo>
                    <a:pt x="7847057" y="569971"/>
                    <a:pt x="7827915" y="108083"/>
                    <a:pt x="8349920" y="86471"/>
                  </a:cubicBezTo>
                  <a:cubicBezTo>
                    <a:pt x="8871826" y="64859"/>
                    <a:pt x="8890967" y="526723"/>
                    <a:pt x="9412874" y="505111"/>
                  </a:cubicBezTo>
                  <a:cubicBezTo>
                    <a:pt x="9934733" y="483500"/>
                    <a:pt x="9915590" y="21612"/>
                    <a:pt x="10437422" y="0"/>
                  </a:cubicBezTo>
                  <a:lnTo>
                    <a:pt x="10515899" y="1894393"/>
                  </a:lnTo>
                  <a:lnTo>
                    <a:pt x="78477" y="2326749"/>
                  </a:lnTo>
                  <a:lnTo>
                    <a:pt x="0" y="432355"/>
                  </a:lnTo>
                  <a:close/>
                </a:path>
              </a:pathLst>
            </a:custGeom>
            <a:solidFill>
              <a:srgbClr val="0F66B3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37" name="Vrije vorm: vorm 36">
              <a:extLst>
                <a:ext uri="{FF2B5EF4-FFF2-40B4-BE49-F238E27FC236}">
                  <a16:creationId xmlns:a16="http://schemas.microsoft.com/office/drawing/2014/main" id="{E54D99D7-48EE-1336-E056-6A51CA35EC41}"/>
                </a:ext>
              </a:extLst>
            </p:cNvPr>
            <p:cNvSpPr/>
            <p:nvPr userDrawn="1"/>
          </p:nvSpPr>
          <p:spPr>
            <a:xfrm>
              <a:off x="-9044429" y="4892063"/>
              <a:ext cx="10515899" cy="2326748"/>
            </a:xfrm>
            <a:custGeom>
              <a:avLst/>
              <a:gdLst>
                <a:gd name="connsiteX0" fmla="*/ 24 w 10515899"/>
                <a:gd name="connsiteY0" fmla="*/ 432331 h 2326748"/>
                <a:gd name="connsiteX1" fmla="*/ 1062809 w 10515899"/>
                <a:gd name="connsiteY1" fmla="*/ 850971 h 2326748"/>
                <a:gd name="connsiteX2" fmla="*/ 2087089 w 10515899"/>
                <a:gd name="connsiteY2" fmla="*/ 345884 h 2326748"/>
                <a:gd name="connsiteX3" fmla="*/ 3149922 w 10515899"/>
                <a:gd name="connsiteY3" fmla="*/ 764524 h 2326748"/>
                <a:gd name="connsiteX4" fmla="*/ 4174641 w 10515899"/>
                <a:gd name="connsiteY4" fmla="*/ 259413 h 2326748"/>
                <a:gd name="connsiteX5" fmla="*/ 5237475 w 10515899"/>
                <a:gd name="connsiteY5" fmla="*/ 678053 h 2326748"/>
                <a:gd name="connsiteX6" fmla="*/ 6262073 w 10515899"/>
                <a:gd name="connsiteY6" fmla="*/ 172942 h 2326748"/>
                <a:gd name="connsiteX7" fmla="*/ 7325053 w 10515899"/>
                <a:gd name="connsiteY7" fmla="*/ 591582 h 2326748"/>
                <a:gd name="connsiteX8" fmla="*/ 8349920 w 10515899"/>
                <a:gd name="connsiteY8" fmla="*/ 86471 h 2326748"/>
                <a:gd name="connsiteX9" fmla="*/ 9412874 w 10515899"/>
                <a:gd name="connsiteY9" fmla="*/ 505111 h 2326748"/>
                <a:gd name="connsiteX10" fmla="*/ 10437422 w 10515899"/>
                <a:gd name="connsiteY10" fmla="*/ 0 h 2326748"/>
                <a:gd name="connsiteX11" fmla="*/ 10515899 w 10515899"/>
                <a:gd name="connsiteY11" fmla="*/ 1894393 h 2326748"/>
                <a:gd name="connsiteX12" fmla="*/ 78477 w 10515899"/>
                <a:gd name="connsiteY12" fmla="*/ 2326749 h 2326748"/>
                <a:gd name="connsiteX13" fmla="*/ 0 w 10515899"/>
                <a:gd name="connsiteY13" fmla="*/ 432355 h 2326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515899" h="2326748">
                  <a:moveTo>
                    <a:pt x="24" y="432331"/>
                  </a:moveTo>
                  <a:cubicBezTo>
                    <a:pt x="521858" y="410719"/>
                    <a:pt x="541000" y="872583"/>
                    <a:pt x="1062809" y="850971"/>
                  </a:cubicBezTo>
                  <a:cubicBezTo>
                    <a:pt x="1584520" y="829359"/>
                    <a:pt x="1565378" y="367471"/>
                    <a:pt x="2087089" y="345884"/>
                  </a:cubicBezTo>
                  <a:cubicBezTo>
                    <a:pt x="2608946" y="324273"/>
                    <a:pt x="2628064" y="786136"/>
                    <a:pt x="3149922" y="764524"/>
                  </a:cubicBezTo>
                  <a:cubicBezTo>
                    <a:pt x="3671853" y="742913"/>
                    <a:pt x="3652710" y="281025"/>
                    <a:pt x="4174641" y="259413"/>
                  </a:cubicBezTo>
                  <a:cubicBezTo>
                    <a:pt x="4696500" y="237802"/>
                    <a:pt x="4715617" y="699665"/>
                    <a:pt x="5237475" y="678053"/>
                  </a:cubicBezTo>
                  <a:cubicBezTo>
                    <a:pt x="5759333" y="656442"/>
                    <a:pt x="5740215" y="194554"/>
                    <a:pt x="6262073" y="172942"/>
                  </a:cubicBezTo>
                  <a:cubicBezTo>
                    <a:pt x="6784004" y="151330"/>
                    <a:pt x="6803122" y="613194"/>
                    <a:pt x="7325053" y="591582"/>
                  </a:cubicBezTo>
                  <a:cubicBezTo>
                    <a:pt x="7847057" y="569971"/>
                    <a:pt x="7827915" y="108083"/>
                    <a:pt x="8349920" y="86471"/>
                  </a:cubicBezTo>
                  <a:cubicBezTo>
                    <a:pt x="8871826" y="64859"/>
                    <a:pt x="8890967" y="526723"/>
                    <a:pt x="9412874" y="505111"/>
                  </a:cubicBezTo>
                  <a:cubicBezTo>
                    <a:pt x="9934733" y="483500"/>
                    <a:pt x="9915590" y="21612"/>
                    <a:pt x="10437422" y="0"/>
                  </a:cubicBezTo>
                  <a:lnTo>
                    <a:pt x="10515899" y="1894393"/>
                  </a:lnTo>
                  <a:lnTo>
                    <a:pt x="78477" y="2326749"/>
                  </a:lnTo>
                  <a:lnTo>
                    <a:pt x="0" y="432355"/>
                  </a:lnTo>
                  <a:close/>
                </a:path>
              </a:pathLst>
            </a:custGeom>
            <a:solidFill>
              <a:srgbClr val="0F66B3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" name="Vrije vorm: vorm 17">
              <a:extLst>
                <a:ext uri="{FF2B5EF4-FFF2-40B4-BE49-F238E27FC236}">
                  <a16:creationId xmlns:a16="http://schemas.microsoft.com/office/drawing/2014/main" id="{AA9980D1-9CB3-74A9-3998-FFBC531E6379}"/>
                </a:ext>
              </a:extLst>
            </p:cNvPr>
            <p:cNvSpPr/>
            <p:nvPr/>
          </p:nvSpPr>
          <p:spPr>
            <a:xfrm>
              <a:off x="1325371" y="4513597"/>
              <a:ext cx="10515898" cy="2326748"/>
            </a:xfrm>
            <a:custGeom>
              <a:avLst/>
              <a:gdLst>
                <a:gd name="connsiteX0" fmla="*/ 24 w 10515898"/>
                <a:gd name="connsiteY0" fmla="*/ 432331 h 2326748"/>
                <a:gd name="connsiteX1" fmla="*/ 1062809 w 10515898"/>
                <a:gd name="connsiteY1" fmla="*/ 850971 h 2326748"/>
                <a:gd name="connsiteX2" fmla="*/ 2087088 w 10515898"/>
                <a:gd name="connsiteY2" fmla="*/ 345884 h 2326748"/>
                <a:gd name="connsiteX3" fmla="*/ 3149922 w 10515898"/>
                <a:gd name="connsiteY3" fmla="*/ 764524 h 2326748"/>
                <a:gd name="connsiteX4" fmla="*/ 4174642 w 10515898"/>
                <a:gd name="connsiteY4" fmla="*/ 259413 h 2326748"/>
                <a:gd name="connsiteX5" fmla="*/ 5237475 w 10515898"/>
                <a:gd name="connsiteY5" fmla="*/ 678053 h 2326748"/>
                <a:gd name="connsiteX6" fmla="*/ 6262073 w 10515898"/>
                <a:gd name="connsiteY6" fmla="*/ 172942 h 2326748"/>
                <a:gd name="connsiteX7" fmla="*/ 7325053 w 10515898"/>
                <a:gd name="connsiteY7" fmla="*/ 591582 h 2326748"/>
                <a:gd name="connsiteX8" fmla="*/ 8349919 w 10515898"/>
                <a:gd name="connsiteY8" fmla="*/ 86471 h 2326748"/>
                <a:gd name="connsiteX9" fmla="*/ 9412875 w 10515898"/>
                <a:gd name="connsiteY9" fmla="*/ 505111 h 2326748"/>
                <a:gd name="connsiteX10" fmla="*/ 10437423 w 10515898"/>
                <a:gd name="connsiteY10" fmla="*/ 0 h 2326748"/>
                <a:gd name="connsiteX11" fmla="*/ 10515899 w 10515898"/>
                <a:gd name="connsiteY11" fmla="*/ 1894393 h 2326748"/>
                <a:gd name="connsiteX12" fmla="*/ 78477 w 10515898"/>
                <a:gd name="connsiteY12" fmla="*/ 2326748 h 2326748"/>
                <a:gd name="connsiteX13" fmla="*/ 0 w 10515898"/>
                <a:gd name="connsiteY13" fmla="*/ 432355 h 2326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515898" h="2326748">
                  <a:moveTo>
                    <a:pt x="24" y="432331"/>
                  </a:moveTo>
                  <a:cubicBezTo>
                    <a:pt x="521858" y="410719"/>
                    <a:pt x="540976" y="872583"/>
                    <a:pt x="1062809" y="850971"/>
                  </a:cubicBezTo>
                  <a:cubicBezTo>
                    <a:pt x="1584520" y="829359"/>
                    <a:pt x="1565377" y="367471"/>
                    <a:pt x="2087088" y="345884"/>
                  </a:cubicBezTo>
                  <a:cubicBezTo>
                    <a:pt x="2608946" y="324273"/>
                    <a:pt x="2628064" y="786136"/>
                    <a:pt x="3149922" y="764524"/>
                  </a:cubicBezTo>
                  <a:cubicBezTo>
                    <a:pt x="3671853" y="742913"/>
                    <a:pt x="3652711" y="281025"/>
                    <a:pt x="4174642" y="259413"/>
                  </a:cubicBezTo>
                  <a:cubicBezTo>
                    <a:pt x="4696499" y="237802"/>
                    <a:pt x="4715617" y="699665"/>
                    <a:pt x="5237475" y="678053"/>
                  </a:cubicBezTo>
                  <a:cubicBezTo>
                    <a:pt x="5759333" y="656442"/>
                    <a:pt x="5740215" y="194554"/>
                    <a:pt x="6262073" y="172942"/>
                  </a:cubicBezTo>
                  <a:cubicBezTo>
                    <a:pt x="6784004" y="151330"/>
                    <a:pt x="6803121" y="613194"/>
                    <a:pt x="7325053" y="591582"/>
                  </a:cubicBezTo>
                  <a:cubicBezTo>
                    <a:pt x="7847057" y="569971"/>
                    <a:pt x="7827915" y="108083"/>
                    <a:pt x="8349919" y="86471"/>
                  </a:cubicBezTo>
                  <a:cubicBezTo>
                    <a:pt x="8871825" y="64859"/>
                    <a:pt x="8890968" y="526723"/>
                    <a:pt x="9412875" y="505111"/>
                  </a:cubicBezTo>
                  <a:cubicBezTo>
                    <a:pt x="9934732" y="483500"/>
                    <a:pt x="9915590" y="21612"/>
                    <a:pt x="10437423" y="0"/>
                  </a:cubicBezTo>
                  <a:lnTo>
                    <a:pt x="10515899" y="1894393"/>
                  </a:lnTo>
                  <a:lnTo>
                    <a:pt x="78477" y="2326748"/>
                  </a:lnTo>
                  <a:lnTo>
                    <a:pt x="0" y="432355"/>
                  </a:lnTo>
                  <a:close/>
                </a:path>
              </a:pathLst>
            </a:custGeom>
            <a:solidFill>
              <a:srgbClr val="53AFE1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23">
              <a:extLst>
                <a:ext uri="{FF2B5EF4-FFF2-40B4-BE49-F238E27FC236}">
                  <a16:creationId xmlns:a16="http://schemas.microsoft.com/office/drawing/2014/main" id="{C09CE338-61F0-946A-44CB-16D1D7BAF342}"/>
                </a:ext>
              </a:extLst>
            </p:cNvPr>
            <p:cNvSpPr/>
            <p:nvPr userDrawn="1"/>
          </p:nvSpPr>
          <p:spPr>
            <a:xfrm>
              <a:off x="-9098114" y="4953335"/>
              <a:ext cx="10515898" cy="2326748"/>
            </a:xfrm>
            <a:custGeom>
              <a:avLst/>
              <a:gdLst>
                <a:gd name="connsiteX0" fmla="*/ 24 w 10515898"/>
                <a:gd name="connsiteY0" fmla="*/ 432331 h 2326748"/>
                <a:gd name="connsiteX1" fmla="*/ 1062809 w 10515898"/>
                <a:gd name="connsiteY1" fmla="*/ 850971 h 2326748"/>
                <a:gd name="connsiteX2" fmla="*/ 2087088 w 10515898"/>
                <a:gd name="connsiteY2" fmla="*/ 345884 h 2326748"/>
                <a:gd name="connsiteX3" fmla="*/ 3149922 w 10515898"/>
                <a:gd name="connsiteY3" fmla="*/ 764524 h 2326748"/>
                <a:gd name="connsiteX4" fmla="*/ 4174642 w 10515898"/>
                <a:gd name="connsiteY4" fmla="*/ 259413 h 2326748"/>
                <a:gd name="connsiteX5" fmla="*/ 5237475 w 10515898"/>
                <a:gd name="connsiteY5" fmla="*/ 678053 h 2326748"/>
                <a:gd name="connsiteX6" fmla="*/ 6262073 w 10515898"/>
                <a:gd name="connsiteY6" fmla="*/ 172942 h 2326748"/>
                <a:gd name="connsiteX7" fmla="*/ 7325053 w 10515898"/>
                <a:gd name="connsiteY7" fmla="*/ 591582 h 2326748"/>
                <a:gd name="connsiteX8" fmla="*/ 8349919 w 10515898"/>
                <a:gd name="connsiteY8" fmla="*/ 86471 h 2326748"/>
                <a:gd name="connsiteX9" fmla="*/ 9412875 w 10515898"/>
                <a:gd name="connsiteY9" fmla="*/ 505111 h 2326748"/>
                <a:gd name="connsiteX10" fmla="*/ 10437423 w 10515898"/>
                <a:gd name="connsiteY10" fmla="*/ 0 h 2326748"/>
                <a:gd name="connsiteX11" fmla="*/ 10515899 w 10515898"/>
                <a:gd name="connsiteY11" fmla="*/ 1894393 h 2326748"/>
                <a:gd name="connsiteX12" fmla="*/ 78477 w 10515898"/>
                <a:gd name="connsiteY12" fmla="*/ 2326748 h 2326748"/>
                <a:gd name="connsiteX13" fmla="*/ 0 w 10515898"/>
                <a:gd name="connsiteY13" fmla="*/ 432355 h 2326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515898" h="2326748">
                  <a:moveTo>
                    <a:pt x="24" y="432331"/>
                  </a:moveTo>
                  <a:cubicBezTo>
                    <a:pt x="521858" y="410719"/>
                    <a:pt x="540976" y="872583"/>
                    <a:pt x="1062809" y="850971"/>
                  </a:cubicBezTo>
                  <a:cubicBezTo>
                    <a:pt x="1584520" y="829359"/>
                    <a:pt x="1565377" y="367471"/>
                    <a:pt x="2087088" y="345884"/>
                  </a:cubicBezTo>
                  <a:cubicBezTo>
                    <a:pt x="2608946" y="324273"/>
                    <a:pt x="2628064" y="786136"/>
                    <a:pt x="3149922" y="764524"/>
                  </a:cubicBezTo>
                  <a:cubicBezTo>
                    <a:pt x="3671853" y="742913"/>
                    <a:pt x="3652711" y="281025"/>
                    <a:pt x="4174642" y="259413"/>
                  </a:cubicBezTo>
                  <a:cubicBezTo>
                    <a:pt x="4696499" y="237802"/>
                    <a:pt x="4715617" y="699665"/>
                    <a:pt x="5237475" y="678053"/>
                  </a:cubicBezTo>
                  <a:cubicBezTo>
                    <a:pt x="5759333" y="656442"/>
                    <a:pt x="5740215" y="194554"/>
                    <a:pt x="6262073" y="172942"/>
                  </a:cubicBezTo>
                  <a:cubicBezTo>
                    <a:pt x="6784004" y="151330"/>
                    <a:pt x="6803121" y="613194"/>
                    <a:pt x="7325053" y="591582"/>
                  </a:cubicBezTo>
                  <a:cubicBezTo>
                    <a:pt x="7847057" y="569971"/>
                    <a:pt x="7827915" y="108083"/>
                    <a:pt x="8349919" y="86471"/>
                  </a:cubicBezTo>
                  <a:cubicBezTo>
                    <a:pt x="8871825" y="64859"/>
                    <a:pt x="8890968" y="526723"/>
                    <a:pt x="9412875" y="505111"/>
                  </a:cubicBezTo>
                  <a:cubicBezTo>
                    <a:pt x="9934732" y="483500"/>
                    <a:pt x="9915590" y="21612"/>
                    <a:pt x="10437423" y="0"/>
                  </a:cubicBezTo>
                  <a:lnTo>
                    <a:pt x="10515899" y="1894393"/>
                  </a:lnTo>
                  <a:lnTo>
                    <a:pt x="78477" y="2326748"/>
                  </a:lnTo>
                  <a:lnTo>
                    <a:pt x="0" y="432355"/>
                  </a:lnTo>
                  <a:close/>
                </a:path>
              </a:pathLst>
            </a:custGeom>
            <a:solidFill>
              <a:srgbClr val="53AFE1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43">
              <a:extLst>
                <a:ext uri="{FF2B5EF4-FFF2-40B4-BE49-F238E27FC236}">
                  <a16:creationId xmlns:a16="http://schemas.microsoft.com/office/drawing/2014/main" id="{18F76A3B-FF06-3FDA-C93A-C298C9BDB22F}"/>
                </a:ext>
              </a:extLst>
            </p:cNvPr>
            <p:cNvSpPr/>
            <p:nvPr userDrawn="1"/>
          </p:nvSpPr>
          <p:spPr>
            <a:xfrm>
              <a:off x="-10680089" y="4918071"/>
              <a:ext cx="10473850" cy="2054377"/>
            </a:xfrm>
            <a:custGeom>
              <a:avLst/>
              <a:gdLst>
                <a:gd name="connsiteX0" fmla="*/ 28726 w 10473850"/>
                <a:gd name="connsiteY0" fmla="*/ 0 h 2054377"/>
                <a:gd name="connsiteX1" fmla="*/ 1066158 w 10473850"/>
                <a:gd name="connsiteY1" fmla="*/ 478048 h 2054377"/>
                <a:gd name="connsiteX2" fmla="*/ 2117330 w 10473850"/>
                <a:gd name="connsiteY2" fmla="*/ 31660 h 2054377"/>
                <a:gd name="connsiteX3" fmla="*/ 3154787 w 10473850"/>
                <a:gd name="connsiteY3" fmla="*/ 509707 h 2054377"/>
                <a:gd name="connsiteX4" fmla="*/ 4206424 w 10473850"/>
                <a:gd name="connsiteY4" fmla="*/ 63319 h 2054377"/>
                <a:gd name="connsiteX5" fmla="*/ 5243905 w 10473850"/>
                <a:gd name="connsiteY5" fmla="*/ 541367 h 2054377"/>
                <a:gd name="connsiteX6" fmla="*/ 6295395 w 10473850"/>
                <a:gd name="connsiteY6" fmla="*/ 94979 h 2054377"/>
                <a:gd name="connsiteX7" fmla="*/ 7332998 w 10473850"/>
                <a:gd name="connsiteY7" fmla="*/ 573027 h 2054377"/>
                <a:gd name="connsiteX8" fmla="*/ 8384781 w 10473850"/>
                <a:gd name="connsiteY8" fmla="*/ 126638 h 2054377"/>
                <a:gd name="connsiteX9" fmla="*/ 9422384 w 10473850"/>
                <a:gd name="connsiteY9" fmla="*/ 604686 h 2054377"/>
                <a:gd name="connsiteX10" fmla="*/ 10473850 w 10473850"/>
                <a:gd name="connsiteY10" fmla="*/ 158298 h 2054377"/>
                <a:gd name="connsiteX11" fmla="*/ 10463117 w 10473850"/>
                <a:gd name="connsiteY11" fmla="*/ 2054378 h 2054377"/>
                <a:gd name="connsiteX12" fmla="*/ 0 w 10473850"/>
                <a:gd name="connsiteY12" fmla="*/ 1895811 h 2054377"/>
                <a:gd name="connsiteX13" fmla="*/ 28726 w 10473850"/>
                <a:gd name="connsiteY13" fmla="*/ 0 h 2054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73850" h="2054377">
                  <a:moveTo>
                    <a:pt x="28726" y="0"/>
                  </a:moveTo>
                  <a:cubicBezTo>
                    <a:pt x="550950" y="7921"/>
                    <a:pt x="543934" y="470127"/>
                    <a:pt x="1066158" y="478048"/>
                  </a:cubicBezTo>
                  <a:cubicBezTo>
                    <a:pt x="1588236" y="485969"/>
                    <a:pt x="1595253" y="23739"/>
                    <a:pt x="2117330" y="31660"/>
                  </a:cubicBezTo>
                  <a:cubicBezTo>
                    <a:pt x="2639555" y="39581"/>
                    <a:pt x="2632563" y="501786"/>
                    <a:pt x="3154787" y="509707"/>
                  </a:cubicBezTo>
                  <a:cubicBezTo>
                    <a:pt x="3677109" y="517628"/>
                    <a:pt x="3684101" y="55398"/>
                    <a:pt x="4206424" y="63319"/>
                  </a:cubicBezTo>
                  <a:cubicBezTo>
                    <a:pt x="4728672" y="71240"/>
                    <a:pt x="4721656" y="533446"/>
                    <a:pt x="5243905" y="541367"/>
                  </a:cubicBezTo>
                  <a:cubicBezTo>
                    <a:pt x="5766154" y="549288"/>
                    <a:pt x="5773170" y="87058"/>
                    <a:pt x="6295395" y="94979"/>
                  </a:cubicBezTo>
                  <a:cubicBezTo>
                    <a:pt x="6817692" y="102900"/>
                    <a:pt x="6810701" y="565106"/>
                    <a:pt x="7332998" y="573027"/>
                  </a:cubicBezTo>
                  <a:cubicBezTo>
                    <a:pt x="7855393" y="580948"/>
                    <a:pt x="7862386" y="118717"/>
                    <a:pt x="8384781" y="126638"/>
                  </a:cubicBezTo>
                  <a:cubicBezTo>
                    <a:pt x="8907079" y="134559"/>
                    <a:pt x="8900087" y="596765"/>
                    <a:pt x="9422384" y="604686"/>
                  </a:cubicBezTo>
                  <a:cubicBezTo>
                    <a:pt x="9944609" y="612607"/>
                    <a:pt x="9951626" y="150377"/>
                    <a:pt x="10473850" y="158298"/>
                  </a:cubicBezTo>
                  <a:lnTo>
                    <a:pt x="10463117" y="2054378"/>
                  </a:lnTo>
                  <a:lnTo>
                    <a:pt x="0" y="1895811"/>
                  </a:lnTo>
                  <a:lnTo>
                    <a:pt x="28726" y="0"/>
                  </a:lnTo>
                  <a:close/>
                </a:path>
              </a:pathLst>
            </a:custGeom>
            <a:solidFill>
              <a:srgbClr val="00A4CA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44">
              <a:extLst>
                <a:ext uri="{FF2B5EF4-FFF2-40B4-BE49-F238E27FC236}">
                  <a16:creationId xmlns:a16="http://schemas.microsoft.com/office/drawing/2014/main" id="{5BFE536B-4E37-FF18-D542-869473B1BD82}"/>
                </a:ext>
              </a:extLst>
            </p:cNvPr>
            <p:cNvSpPr/>
            <p:nvPr userDrawn="1"/>
          </p:nvSpPr>
          <p:spPr>
            <a:xfrm>
              <a:off x="-10707189" y="4960536"/>
              <a:ext cx="10473849" cy="2054377"/>
            </a:xfrm>
            <a:custGeom>
              <a:avLst/>
              <a:gdLst>
                <a:gd name="connsiteX0" fmla="*/ 28726 w 10473849"/>
                <a:gd name="connsiteY0" fmla="*/ 0 h 2054377"/>
                <a:gd name="connsiteX1" fmla="*/ 1066158 w 10473849"/>
                <a:gd name="connsiteY1" fmla="*/ 478048 h 2054377"/>
                <a:gd name="connsiteX2" fmla="*/ 2117330 w 10473849"/>
                <a:gd name="connsiteY2" fmla="*/ 31660 h 2054377"/>
                <a:gd name="connsiteX3" fmla="*/ 3154787 w 10473849"/>
                <a:gd name="connsiteY3" fmla="*/ 509707 h 2054377"/>
                <a:gd name="connsiteX4" fmla="*/ 4206424 w 10473849"/>
                <a:gd name="connsiteY4" fmla="*/ 63319 h 2054377"/>
                <a:gd name="connsiteX5" fmla="*/ 5243905 w 10473849"/>
                <a:gd name="connsiteY5" fmla="*/ 541367 h 2054377"/>
                <a:gd name="connsiteX6" fmla="*/ 6295395 w 10473849"/>
                <a:gd name="connsiteY6" fmla="*/ 94979 h 2054377"/>
                <a:gd name="connsiteX7" fmla="*/ 7332998 w 10473849"/>
                <a:gd name="connsiteY7" fmla="*/ 573027 h 2054377"/>
                <a:gd name="connsiteX8" fmla="*/ 8384781 w 10473849"/>
                <a:gd name="connsiteY8" fmla="*/ 126638 h 2054377"/>
                <a:gd name="connsiteX9" fmla="*/ 9422385 w 10473849"/>
                <a:gd name="connsiteY9" fmla="*/ 604686 h 2054377"/>
                <a:gd name="connsiteX10" fmla="*/ 10473850 w 10473849"/>
                <a:gd name="connsiteY10" fmla="*/ 158298 h 2054377"/>
                <a:gd name="connsiteX11" fmla="*/ 10463117 w 10473849"/>
                <a:gd name="connsiteY11" fmla="*/ 2054378 h 2054377"/>
                <a:gd name="connsiteX12" fmla="*/ 0 w 10473849"/>
                <a:gd name="connsiteY12" fmla="*/ 1895811 h 2054377"/>
                <a:gd name="connsiteX13" fmla="*/ 28726 w 10473849"/>
                <a:gd name="connsiteY13" fmla="*/ 0 h 2054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73849" h="2054377">
                  <a:moveTo>
                    <a:pt x="28726" y="0"/>
                  </a:moveTo>
                  <a:cubicBezTo>
                    <a:pt x="550950" y="7921"/>
                    <a:pt x="543934" y="470127"/>
                    <a:pt x="1066158" y="478048"/>
                  </a:cubicBezTo>
                  <a:cubicBezTo>
                    <a:pt x="1588236" y="485969"/>
                    <a:pt x="1595253" y="23739"/>
                    <a:pt x="2117330" y="31660"/>
                  </a:cubicBezTo>
                  <a:cubicBezTo>
                    <a:pt x="2639555" y="39581"/>
                    <a:pt x="2632563" y="501786"/>
                    <a:pt x="3154787" y="509707"/>
                  </a:cubicBezTo>
                  <a:cubicBezTo>
                    <a:pt x="3677109" y="517628"/>
                    <a:pt x="3684101" y="55398"/>
                    <a:pt x="4206424" y="63319"/>
                  </a:cubicBezTo>
                  <a:cubicBezTo>
                    <a:pt x="4728672" y="71240"/>
                    <a:pt x="4721656" y="533446"/>
                    <a:pt x="5243905" y="541367"/>
                  </a:cubicBezTo>
                  <a:cubicBezTo>
                    <a:pt x="5766154" y="549288"/>
                    <a:pt x="5773170" y="87058"/>
                    <a:pt x="6295395" y="94979"/>
                  </a:cubicBezTo>
                  <a:cubicBezTo>
                    <a:pt x="6817692" y="102900"/>
                    <a:pt x="6810701" y="565106"/>
                    <a:pt x="7332998" y="573027"/>
                  </a:cubicBezTo>
                  <a:cubicBezTo>
                    <a:pt x="7855393" y="580948"/>
                    <a:pt x="7862386" y="118717"/>
                    <a:pt x="8384781" y="126638"/>
                  </a:cubicBezTo>
                  <a:cubicBezTo>
                    <a:pt x="8907079" y="134559"/>
                    <a:pt x="8900087" y="596765"/>
                    <a:pt x="9422385" y="604686"/>
                  </a:cubicBezTo>
                  <a:cubicBezTo>
                    <a:pt x="9944609" y="612607"/>
                    <a:pt x="9951626" y="150377"/>
                    <a:pt x="10473850" y="158298"/>
                  </a:cubicBezTo>
                  <a:lnTo>
                    <a:pt x="10463117" y="2054378"/>
                  </a:lnTo>
                  <a:lnTo>
                    <a:pt x="0" y="1895811"/>
                  </a:lnTo>
                  <a:lnTo>
                    <a:pt x="28726" y="0"/>
                  </a:lnTo>
                  <a:close/>
                </a:path>
              </a:pathLst>
            </a:custGeom>
            <a:solidFill>
              <a:srgbClr val="45DEE5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18">
              <a:extLst>
                <a:ext uri="{FF2B5EF4-FFF2-40B4-BE49-F238E27FC236}">
                  <a16:creationId xmlns:a16="http://schemas.microsoft.com/office/drawing/2014/main" id="{C20B5EE6-89C4-06E0-89B7-522FA42BEB3F}"/>
                </a:ext>
              </a:extLst>
            </p:cNvPr>
            <p:cNvSpPr/>
            <p:nvPr/>
          </p:nvSpPr>
          <p:spPr>
            <a:xfrm>
              <a:off x="-265260" y="5078091"/>
              <a:ext cx="10473850" cy="2054377"/>
            </a:xfrm>
            <a:custGeom>
              <a:avLst/>
              <a:gdLst>
                <a:gd name="connsiteX0" fmla="*/ 28726 w 10473850"/>
                <a:gd name="connsiteY0" fmla="*/ 0 h 2054377"/>
                <a:gd name="connsiteX1" fmla="*/ 1066158 w 10473850"/>
                <a:gd name="connsiteY1" fmla="*/ 478048 h 2054377"/>
                <a:gd name="connsiteX2" fmla="*/ 2117330 w 10473850"/>
                <a:gd name="connsiteY2" fmla="*/ 31660 h 2054377"/>
                <a:gd name="connsiteX3" fmla="*/ 3154787 w 10473850"/>
                <a:gd name="connsiteY3" fmla="*/ 509707 h 2054377"/>
                <a:gd name="connsiteX4" fmla="*/ 4206424 w 10473850"/>
                <a:gd name="connsiteY4" fmla="*/ 63319 h 2054377"/>
                <a:gd name="connsiteX5" fmla="*/ 5243905 w 10473850"/>
                <a:gd name="connsiteY5" fmla="*/ 541367 h 2054377"/>
                <a:gd name="connsiteX6" fmla="*/ 6295395 w 10473850"/>
                <a:gd name="connsiteY6" fmla="*/ 94979 h 2054377"/>
                <a:gd name="connsiteX7" fmla="*/ 7332998 w 10473850"/>
                <a:gd name="connsiteY7" fmla="*/ 573027 h 2054377"/>
                <a:gd name="connsiteX8" fmla="*/ 8384781 w 10473850"/>
                <a:gd name="connsiteY8" fmla="*/ 126638 h 2054377"/>
                <a:gd name="connsiteX9" fmla="*/ 9422384 w 10473850"/>
                <a:gd name="connsiteY9" fmla="*/ 604686 h 2054377"/>
                <a:gd name="connsiteX10" fmla="*/ 10473850 w 10473850"/>
                <a:gd name="connsiteY10" fmla="*/ 158298 h 2054377"/>
                <a:gd name="connsiteX11" fmla="*/ 10463117 w 10473850"/>
                <a:gd name="connsiteY11" fmla="*/ 2054378 h 2054377"/>
                <a:gd name="connsiteX12" fmla="*/ 0 w 10473850"/>
                <a:gd name="connsiteY12" fmla="*/ 1895811 h 2054377"/>
                <a:gd name="connsiteX13" fmla="*/ 28726 w 10473850"/>
                <a:gd name="connsiteY13" fmla="*/ 0 h 2054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73850" h="2054377">
                  <a:moveTo>
                    <a:pt x="28726" y="0"/>
                  </a:moveTo>
                  <a:cubicBezTo>
                    <a:pt x="550950" y="7921"/>
                    <a:pt x="543934" y="470127"/>
                    <a:pt x="1066158" y="478048"/>
                  </a:cubicBezTo>
                  <a:cubicBezTo>
                    <a:pt x="1588236" y="485969"/>
                    <a:pt x="1595253" y="23739"/>
                    <a:pt x="2117330" y="31660"/>
                  </a:cubicBezTo>
                  <a:cubicBezTo>
                    <a:pt x="2639555" y="39581"/>
                    <a:pt x="2632563" y="501786"/>
                    <a:pt x="3154787" y="509707"/>
                  </a:cubicBezTo>
                  <a:cubicBezTo>
                    <a:pt x="3677109" y="517628"/>
                    <a:pt x="3684101" y="55398"/>
                    <a:pt x="4206424" y="63319"/>
                  </a:cubicBezTo>
                  <a:cubicBezTo>
                    <a:pt x="4728672" y="71240"/>
                    <a:pt x="4721656" y="533446"/>
                    <a:pt x="5243905" y="541367"/>
                  </a:cubicBezTo>
                  <a:cubicBezTo>
                    <a:pt x="5766154" y="549288"/>
                    <a:pt x="5773170" y="87058"/>
                    <a:pt x="6295395" y="94979"/>
                  </a:cubicBezTo>
                  <a:cubicBezTo>
                    <a:pt x="6817692" y="102900"/>
                    <a:pt x="6810701" y="565106"/>
                    <a:pt x="7332998" y="573027"/>
                  </a:cubicBezTo>
                  <a:cubicBezTo>
                    <a:pt x="7855393" y="580948"/>
                    <a:pt x="7862386" y="118717"/>
                    <a:pt x="8384781" y="126638"/>
                  </a:cubicBezTo>
                  <a:cubicBezTo>
                    <a:pt x="8907079" y="134559"/>
                    <a:pt x="8900087" y="596765"/>
                    <a:pt x="9422384" y="604686"/>
                  </a:cubicBezTo>
                  <a:cubicBezTo>
                    <a:pt x="9944609" y="612607"/>
                    <a:pt x="9951626" y="150377"/>
                    <a:pt x="10473850" y="158298"/>
                  </a:cubicBezTo>
                  <a:lnTo>
                    <a:pt x="10463117" y="2054378"/>
                  </a:lnTo>
                  <a:lnTo>
                    <a:pt x="0" y="1895811"/>
                  </a:lnTo>
                  <a:lnTo>
                    <a:pt x="28726" y="0"/>
                  </a:lnTo>
                  <a:close/>
                </a:path>
              </a:pathLst>
            </a:custGeom>
            <a:solidFill>
              <a:srgbClr val="00A4CA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19">
              <a:extLst>
                <a:ext uri="{FF2B5EF4-FFF2-40B4-BE49-F238E27FC236}">
                  <a16:creationId xmlns:a16="http://schemas.microsoft.com/office/drawing/2014/main" id="{040C5F1C-4AE3-ACE0-F1FE-C5A079505052}"/>
                </a:ext>
              </a:extLst>
            </p:cNvPr>
            <p:cNvSpPr/>
            <p:nvPr/>
          </p:nvSpPr>
          <p:spPr>
            <a:xfrm>
              <a:off x="-303790" y="5120556"/>
              <a:ext cx="10473849" cy="2054377"/>
            </a:xfrm>
            <a:custGeom>
              <a:avLst/>
              <a:gdLst>
                <a:gd name="connsiteX0" fmla="*/ 28726 w 10473849"/>
                <a:gd name="connsiteY0" fmla="*/ 0 h 2054377"/>
                <a:gd name="connsiteX1" fmla="*/ 1066158 w 10473849"/>
                <a:gd name="connsiteY1" fmla="*/ 478048 h 2054377"/>
                <a:gd name="connsiteX2" fmla="*/ 2117330 w 10473849"/>
                <a:gd name="connsiteY2" fmla="*/ 31660 h 2054377"/>
                <a:gd name="connsiteX3" fmla="*/ 3154787 w 10473849"/>
                <a:gd name="connsiteY3" fmla="*/ 509707 h 2054377"/>
                <a:gd name="connsiteX4" fmla="*/ 4206424 w 10473849"/>
                <a:gd name="connsiteY4" fmla="*/ 63319 h 2054377"/>
                <a:gd name="connsiteX5" fmla="*/ 5243905 w 10473849"/>
                <a:gd name="connsiteY5" fmla="*/ 541367 h 2054377"/>
                <a:gd name="connsiteX6" fmla="*/ 6295395 w 10473849"/>
                <a:gd name="connsiteY6" fmla="*/ 94979 h 2054377"/>
                <a:gd name="connsiteX7" fmla="*/ 7332998 w 10473849"/>
                <a:gd name="connsiteY7" fmla="*/ 573027 h 2054377"/>
                <a:gd name="connsiteX8" fmla="*/ 8384781 w 10473849"/>
                <a:gd name="connsiteY8" fmla="*/ 126638 h 2054377"/>
                <a:gd name="connsiteX9" fmla="*/ 9422385 w 10473849"/>
                <a:gd name="connsiteY9" fmla="*/ 604686 h 2054377"/>
                <a:gd name="connsiteX10" fmla="*/ 10473850 w 10473849"/>
                <a:gd name="connsiteY10" fmla="*/ 158298 h 2054377"/>
                <a:gd name="connsiteX11" fmla="*/ 10463117 w 10473849"/>
                <a:gd name="connsiteY11" fmla="*/ 2054378 h 2054377"/>
                <a:gd name="connsiteX12" fmla="*/ 0 w 10473849"/>
                <a:gd name="connsiteY12" fmla="*/ 1895811 h 2054377"/>
                <a:gd name="connsiteX13" fmla="*/ 28726 w 10473849"/>
                <a:gd name="connsiteY13" fmla="*/ 0 h 2054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73849" h="2054377">
                  <a:moveTo>
                    <a:pt x="28726" y="0"/>
                  </a:moveTo>
                  <a:cubicBezTo>
                    <a:pt x="550950" y="7921"/>
                    <a:pt x="543934" y="470127"/>
                    <a:pt x="1066158" y="478048"/>
                  </a:cubicBezTo>
                  <a:cubicBezTo>
                    <a:pt x="1588236" y="485969"/>
                    <a:pt x="1595253" y="23739"/>
                    <a:pt x="2117330" y="31660"/>
                  </a:cubicBezTo>
                  <a:cubicBezTo>
                    <a:pt x="2639555" y="39581"/>
                    <a:pt x="2632563" y="501786"/>
                    <a:pt x="3154787" y="509707"/>
                  </a:cubicBezTo>
                  <a:cubicBezTo>
                    <a:pt x="3677109" y="517628"/>
                    <a:pt x="3684101" y="55398"/>
                    <a:pt x="4206424" y="63319"/>
                  </a:cubicBezTo>
                  <a:cubicBezTo>
                    <a:pt x="4728672" y="71240"/>
                    <a:pt x="4721656" y="533446"/>
                    <a:pt x="5243905" y="541367"/>
                  </a:cubicBezTo>
                  <a:cubicBezTo>
                    <a:pt x="5766154" y="549288"/>
                    <a:pt x="5773170" y="87058"/>
                    <a:pt x="6295395" y="94979"/>
                  </a:cubicBezTo>
                  <a:cubicBezTo>
                    <a:pt x="6817692" y="102900"/>
                    <a:pt x="6810701" y="565106"/>
                    <a:pt x="7332998" y="573027"/>
                  </a:cubicBezTo>
                  <a:cubicBezTo>
                    <a:pt x="7855393" y="580948"/>
                    <a:pt x="7862386" y="118717"/>
                    <a:pt x="8384781" y="126638"/>
                  </a:cubicBezTo>
                  <a:cubicBezTo>
                    <a:pt x="8907079" y="134559"/>
                    <a:pt x="8900087" y="596765"/>
                    <a:pt x="9422385" y="604686"/>
                  </a:cubicBezTo>
                  <a:cubicBezTo>
                    <a:pt x="9944609" y="612607"/>
                    <a:pt x="9951626" y="150377"/>
                    <a:pt x="10473850" y="158298"/>
                  </a:cubicBezTo>
                  <a:lnTo>
                    <a:pt x="10463117" y="2054378"/>
                  </a:lnTo>
                  <a:lnTo>
                    <a:pt x="0" y="1895811"/>
                  </a:lnTo>
                  <a:lnTo>
                    <a:pt x="28726" y="0"/>
                  </a:lnTo>
                  <a:close/>
                </a:path>
              </a:pathLst>
            </a:custGeom>
            <a:solidFill>
              <a:srgbClr val="45DEE5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20">
              <a:extLst>
                <a:ext uri="{FF2B5EF4-FFF2-40B4-BE49-F238E27FC236}">
                  <a16:creationId xmlns:a16="http://schemas.microsoft.com/office/drawing/2014/main" id="{DFD51361-B208-65FD-F50D-8EE61469E561}"/>
                </a:ext>
              </a:extLst>
            </p:cNvPr>
            <p:cNvSpPr/>
            <p:nvPr/>
          </p:nvSpPr>
          <p:spPr>
            <a:xfrm>
              <a:off x="1335516" y="5735779"/>
              <a:ext cx="10446346" cy="1896030"/>
            </a:xfrm>
            <a:custGeom>
              <a:avLst/>
              <a:gdLst>
                <a:gd name="connsiteX0" fmla="*/ 0 w 10446346"/>
                <a:gd name="connsiteY0" fmla="*/ 0 h 1896030"/>
                <a:gd name="connsiteX1" fmla="*/ 1044547 w 10446346"/>
                <a:gd name="connsiteY1" fmla="*/ 462279 h 1896030"/>
                <a:gd name="connsiteX2" fmla="*/ 2088849 w 10446346"/>
                <a:gd name="connsiteY2" fmla="*/ 0 h 1896030"/>
                <a:gd name="connsiteX3" fmla="*/ 3133444 w 10446346"/>
                <a:gd name="connsiteY3" fmla="*/ 462279 h 1896030"/>
                <a:gd name="connsiteX4" fmla="*/ 4178187 w 10446346"/>
                <a:gd name="connsiteY4" fmla="*/ 0 h 1896030"/>
                <a:gd name="connsiteX5" fmla="*/ 5222782 w 10446346"/>
                <a:gd name="connsiteY5" fmla="*/ 462279 h 1896030"/>
                <a:gd name="connsiteX6" fmla="*/ 6267402 w 10446346"/>
                <a:gd name="connsiteY6" fmla="*/ 0 h 1896030"/>
                <a:gd name="connsiteX7" fmla="*/ 7312144 w 10446346"/>
                <a:gd name="connsiteY7" fmla="*/ 462279 h 1896030"/>
                <a:gd name="connsiteX8" fmla="*/ 8357033 w 10446346"/>
                <a:gd name="connsiteY8" fmla="*/ 0 h 1896030"/>
                <a:gd name="connsiteX9" fmla="*/ 9401751 w 10446346"/>
                <a:gd name="connsiteY9" fmla="*/ 462279 h 1896030"/>
                <a:gd name="connsiteX10" fmla="*/ 10446346 w 10446346"/>
                <a:gd name="connsiteY10" fmla="*/ 0 h 1896030"/>
                <a:gd name="connsiteX11" fmla="*/ 10446346 w 10446346"/>
                <a:gd name="connsiteY11" fmla="*/ 1896031 h 1896030"/>
                <a:gd name="connsiteX12" fmla="*/ 0 w 10446346"/>
                <a:gd name="connsiteY12" fmla="*/ 1896031 h 1896030"/>
                <a:gd name="connsiteX13" fmla="*/ 0 w 10446346"/>
                <a:gd name="connsiteY13" fmla="*/ 0 h 1896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46346" h="1896030">
                  <a:moveTo>
                    <a:pt x="0" y="0"/>
                  </a:moveTo>
                  <a:cubicBezTo>
                    <a:pt x="522273" y="0"/>
                    <a:pt x="522273" y="462279"/>
                    <a:pt x="1044547" y="462279"/>
                  </a:cubicBezTo>
                  <a:cubicBezTo>
                    <a:pt x="1566820" y="462279"/>
                    <a:pt x="1566698" y="0"/>
                    <a:pt x="2088849" y="0"/>
                  </a:cubicBezTo>
                  <a:cubicBezTo>
                    <a:pt x="2611000" y="0"/>
                    <a:pt x="2611147" y="462279"/>
                    <a:pt x="3133444" y="462279"/>
                  </a:cubicBezTo>
                  <a:cubicBezTo>
                    <a:pt x="3655742" y="462279"/>
                    <a:pt x="3655815" y="0"/>
                    <a:pt x="4178187" y="0"/>
                  </a:cubicBezTo>
                  <a:cubicBezTo>
                    <a:pt x="4700558" y="0"/>
                    <a:pt x="4700484" y="462279"/>
                    <a:pt x="5222782" y="462279"/>
                  </a:cubicBezTo>
                  <a:cubicBezTo>
                    <a:pt x="5745080" y="462279"/>
                    <a:pt x="5745080" y="0"/>
                    <a:pt x="6267402" y="0"/>
                  </a:cubicBezTo>
                  <a:cubicBezTo>
                    <a:pt x="6789724" y="0"/>
                    <a:pt x="6789773" y="462279"/>
                    <a:pt x="7312144" y="462279"/>
                  </a:cubicBezTo>
                  <a:cubicBezTo>
                    <a:pt x="7834515" y="462279"/>
                    <a:pt x="7834589" y="0"/>
                    <a:pt x="8357033" y="0"/>
                  </a:cubicBezTo>
                  <a:cubicBezTo>
                    <a:pt x="8879477" y="0"/>
                    <a:pt x="8879404" y="462279"/>
                    <a:pt x="9401751" y="462279"/>
                  </a:cubicBezTo>
                  <a:cubicBezTo>
                    <a:pt x="9924097" y="462279"/>
                    <a:pt x="9924048" y="0"/>
                    <a:pt x="10446346" y="0"/>
                  </a:cubicBezTo>
                  <a:lnTo>
                    <a:pt x="10446346" y="1896031"/>
                  </a:lnTo>
                  <a:lnTo>
                    <a:pt x="0" y="18960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BC6C6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21">
              <a:extLst>
                <a:ext uri="{FF2B5EF4-FFF2-40B4-BE49-F238E27FC236}">
                  <a16:creationId xmlns:a16="http://schemas.microsoft.com/office/drawing/2014/main" id="{8C4411E0-885B-E370-B3C2-1F081612BE00}"/>
                </a:ext>
              </a:extLst>
            </p:cNvPr>
            <p:cNvSpPr/>
            <p:nvPr/>
          </p:nvSpPr>
          <p:spPr>
            <a:xfrm>
              <a:off x="1442890" y="5746928"/>
              <a:ext cx="10446345" cy="1896031"/>
            </a:xfrm>
            <a:custGeom>
              <a:avLst/>
              <a:gdLst>
                <a:gd name="connsiteX0" fmla="*/ 0 w 10446345"/>
                <a:gd name="connsiteY0" fmla="*/ 0 h 1896031"/>
                <a:gd name="connsiteX1" fmla="*/ 1044547 w 10446345"/>
                <a:gd name="connsiteY1" fmla="*/ 462279 h 1896031"/>
                <a:gd name="connsiteX2" fmla="*/ 2088849 w 10446345"/>
                <a:gd name="connsiteY2" fmla="*/ 0 h 1896031"/>
                <a:gd name="connsiteX3" fmla="*/ 3133444 w 10446345"/>
                <a:gd name="connsiteY3" fmla="*/ 462279 h 1896031"/>
                <a:gd name="connsiteX4" fmla="*/ 4178186 w 10446345"/>
                <a:gd name="connsiteY4" fmla="*/ 0 h 1896031"/>
                <a:gd name="connsiteX5" fmla="*/ 5222782 w 10446345"/>
                <a:gd name="connsiteY5" fmla="*/ 462279 h 1896031"/>
                <a:gd name="connsiteX6" fmla="*/ 6267402 w 10446345"/>
                <a:gd name="connsiteY6" fmla="*/ 0 h 1896031"/>
                <a:gd name="connsiteX7" fmla="*/ 7312144 w 10446345"/>
                <a:gd name="connsiteY7" fmla="*/ 462279 h 1896031"/>
                <a:gd name="connsiteX8" fmla="*/ 8357033 w 10446345"/>
                <a:gd name="connsiteY8" fmla="*/ 0 h 1896031"/>
                <a:gd name="connsiteX9" fmla="*/ 9401751 w 10446345"/>
                <a:gd name="connsiteY9" fmla="*/ 462279 h 1896031"/>
                <a:gd name="connsiteX10" fmla="*/ 10446346 w 10446345"/>
                <a:gd name="connsiteY10" fmla="*/ 0 h 1896031"/>
                <a:gd name="connsiteX11" fmla="*/ 10446346 w 10446345"/>
                <a:gd name="connsiteY11" fmla="*/ 1896031 h 1896031"/>
                <a:gd name="connsiteX12" fmla="*/ 0 w 10446345"/>
                <a:gd name="connsiteY12" fmla="*/ 1896031 h 1896031"/>
                <a:gd name="connsiteX13" fmla="*/ 0 w 10446345"/>
                <a:gd name="connsiteY13" fmla="*/ 0 h 1896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46345" h="1896031">
                  <a:moveTo>
                    <a:pt x="0" y="0"/>
                  </a:moveTo>
                  <a:cubicBezTo>
                    <a:pt x="522273" y="0"/>
                    <a:pt x="522273" y="462279"/>
                    <a:pt x="1044547" y="462279"/>
                  </a:cubicBezTo>
                  <a:cubicBezTo>
                    <a:pt x="1566820" y="462279"/>
                    <a:pt x="1566698" y="0"/>
                    <a:pt x="2088849" y="0"/>
                  </a:cubicBezTo>
                  <a:cubicBezTo>
                    <a:pt x="2611000" y="0"/>
                    <a:pt x="2611147" y="462279"/>
                    <a:pt x="3133444" y="462279"/>
                  </a:cubicBezTo>
                  <a:cubicBezTo>
                    <a:pt x="3655742" y="462279"/>
                    <a:pt x="3655816" y="0"/>
                    <a:pt x="4178186" y="0"/>
                  </a:cubicBezTo>
                  <a:cubicBezTo>
                    <a:pt x="4700558" y="0"/>
                    <a:pt x="4700484" y="462279"/>
                    <a:pt x="5222782" y="462279"/>
                  </a:cubicBezTo>
                  <a:cubicBezTo>
                    <a:pt x="5745080" y="462279"/>
                    <a:pt x="5745080" y="0"/>
                    <a:pt x="6267402" y="0"/>
                  </a:cubicBezTo>
                  <a:cubicBezTo>
                    <a:pt x="6789724" y="0"/>
                    <a:pt x="6789773" y="462279"/>
                    <a:pt x="7312144" y="462279"/>
                  </a:cubicBezTo>
                  <a:cubicBezTo>
                    <a:pt x="7834516" y="462279"/>
                    <a:pt x="7834589" y="0"/>
                    <a:pt x="8357033" y="0"/>
                  </a:cubicBezTo>
                  <a:cubicBezTo>
                    <a:pt x="8879477" y="0"/>
                    <a:pt x="8879404" y="462279"/>
                    <a:pt x="9401751" y="462279"/>
                  </a:cubicBezTo>
                  <a:cubicBezTo>
                    <a:pt x="9924097" y="462279"/>
                    <a:pt x="9924048" y="0"/>
                    <a:pt x="10446346" y="0"/>
                  </a:cubicBezTo>
                  <a:lnTo>
                    <a:pt x="10446346" y="1896031"/>
                  </a:lnTo>
                  <a:lnTo>
                    <a:pt x="0" y="18960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EFF4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45">
              <a:extLst>
                <a:ext uri="{FF2B5EF4-FFF2-40B4-BE49-F238E27FC236}">
                  <a16:creationId xmlns:a16="http://schemas.microsoft.com/office/drawing/2014/main" id="{2425CC9C-53BA-0809-AF04-FC219D41461F}"/>
                </a:ext>
              </a:extLst>
            </p:cNvPr>
            <p:cNvSpPr/>
            <p:nvPr userDrawn="1"/>
          </p:nvSpPr>
          <p:spPr>
            <a:xfrm>
              <a:off x="-9112868" y="5735779"/>
              <a:ext cx="10446346" cy="1896030"/>
            </a:xfrm>
            <a:custGeom>
              <a:avLst/>
              <a:gdLst>
                <a:gd name="connsiteX0" fmla="*/ 0 w 10446346"/>
                <a:gd name="connsiteY0" fmla="*/ 0 h 1896030"/>
                <a:gd name="connsiteX1" fmla="*/ 1044547 w 10446346"/>
                <a:gd name="connsiteY1" fmla="*/ 462279 h 1896030"/>
                <a:gd name="connsiteX2" fmla="*/ 2088849 w 10446346"/>
                <a:gd name="connsiteY2" fmla="*/ 0 h 1896030"/>
                <a:gd name="connsiteX3" fmla="*/ 3133444 w 10446346"/>
                <a:gd name="connsiteY3" fmla="*/ 462279 h 1896030"/>
                <a:gd name="connsiteX4" fmla="*/ 4178187 w 10446346"/>
                <a:gd name="connsiteY4" fmla="*/ 0 h 1896030"/>
                <a:gd name="connsiteX5" fmla="*/ 5222782 w 10446346"/>
                <a:gd name="connsiteY5" fmla="*/ 462279 h 1896030"/>
                <a:gd name="connsiteX6" fmla="*/ 6267402 w 10446346"/>
                <a:gd name="connsiteY6" fmla="*/ 0 h 1896030"/>
                <a:gd name="connsiteX7" fmla="*/ 7312144 w 10446346"/>
                <a:gd name="connsiteY7" fmla="*/ 462279 h 1896030"/>
                <a:gd name="connsiteX8" fmla="*/ 8357033 w 10446346"/>
                <a:gd name="connsiteY8" fmla="*/ 0 h 1896030"/>
                <a:gd name="connsiteX9" fmla="*/ 9401751 w 10446346"/>
                <a:gd name="connsiteY9" fmla="*/ 462279 h 1896030"/>
                <a:gd name="connsiteX10" fmla="*/ 10446346 w 10446346"/>
                <a:gd name="connsiteY10" fmla="*/ 0 h 1896030"/>
                <a:gd name="connsiteX11" fmla="*/ 10446346 w 10446346"/>
                <a:gd name="connsiteY11" fmla="*/ 1896031 h 1896030"/>
                <a:gd name="connsiteX12" fmla="*/ 0 w 10446346"/>
                <a:gd name="connsiteY12" fmla="*/ 1896031 h 1896030"/>
                <a:gd name="connsiteX13" fmla="*/ 0 w 10446346"/>
                <a:gd name="connsiteY13" fmla="*/ 0 h 1896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46346" h="1896030">
                  <a:moveTo>
                    <a:pt x="0" y="0"/>
                  </a:moveTo>
                  <a:cubicBezTo>
                    <a:pt x="522273" y="0"/>
                    <a:pt x="522273" y="462279"/>
                    <a:pt x="1044547" y="462279"/>
                  </a:cubicBezTo>
                  <a:cubicBezTo>
                    <a:pt x="1566820" y="462279"/>
                    <a:pt x="1566698" y="0"/>
                    <a:pt x="2088849" y="0"/>
                  </a:cubicBezTo>
                  <a:cubicBezTo>
                    <a:pt x="2611000" y="0"/>
                    <a:pt x="2611147" y="462279"/>
                    <a:pt x="3133444" y="462279"/>
                  </a:cubicBezTo>
                  <a:cubicBezTo>
                    <a:pt x="3655742" y="462279"/>
                    <a:pt x="3655815" y="0"/>
                    <a:pt x="4178187" y="0"/>
                  </a:cubicBezTo>
                  <a:cubicBezTo>
                    <a:pt x="4700558" y="0"/>
                    <a:pt x="4700484" y="462279"/>
                    <a:pt x="5222782" y="462279"/>
                  </a:cubicBezTo>
                  <a:cubicBezTo>
                    <a:pt x="5745080" y="462279"/>
                    <a:pt x="5745080" y="0"/>
                    <a:pt x="6267402" y="0"/>
                  </a:cubicBezTo>
                  <a:cubicBezTo>
                    <a:pt x="6789724" y="0"/>
                    <a:pt x="6789773" y="462279"/>
                    <a:pt x="7312144" y="462279"/>
                  </a:cubicBezTo>
                  <a:cubicBezTo>
                    <a:pt x="7834515" y="462279"/>
                    <a:pt x="7834589" y="0"/>
                    <a:pt x="8357033" y="0"/>
                  </a:cubicBezTo>
                  <a:cubicBezTo>
                    <a:pt x="8879477" y="0"/>
                    <a:pt x="8879404" y="462279"/>
                    <a:pt x="9401751" y="462279"/>
                  </a:cubicBezTo>
                  <a:cubicBezTo>
                    <a:pt x="9924097" y="462279"/>
                    <a:pt x="9924048" y="0"/>
                    <a:pt x="10446346" y="0"/>
                  </a:cubicBezTo>
                  <a:lnTo>
                    <a:pt x="10446346" y="1896031"/>
                  </a:lnTo>
                  <a:lnTo>
                    <a:pt x="0" y="18960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BC6C6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47" name="Vrije vorm: vorm 46">
              <a:extLst>
                <a:ext uri="{FF2B5EF4-FFF2-40B4-BE49-F238E27FC236}">
                  <a16:creationId xmlns:a16="http://schemas.microsoft.com/office/drawing/2014/main" id="{CB0973A0-F99C-F06A-159A-1C52D9CBF9DE}"/>
                </a:ext>
              </a:extLst>
            </p:cNvPr>
            <p:cNvSpPr/>
            <p:nvPr userDrawn="1"/>
          </p:nvSpPr>
          <p:spPr>
            <a:xfrm>
              <a:off x="-9005494" y="5746928"/>
              <a:ext cx="10446345" cy="1896031"/>
            </a:xfrm>
            <a:custGeom>
              <a:avLst/>
              <a:gdLst>
                <a:gd name="connsiteX0" fmla="*/ 0 w 10446345"/>
                <a:gd name="connsiteY0" fmla="*/ 0 h 1896031"/>
                <a:gd name="connsiteX1" fmla="*/ 1044547 w 10446345"/>
                <a:gd name="connsiteY1" fmla="*/ 462279 h 1896031"/>
                <a:gd name="connsiteX2" fmla="*/ 2088849 w 10446345"/>
                <a:gd name="connsiteY2" fmla="*/ 0 h 1896031"/>
                <a:gd name="connsiteX3" fmla="*/ 3133444 w 10446345"/>
                <a:gd name="connsiteY3" fmla="*/ 462279 h 1896031"/>
                <a:gd name="connsiteX4" fmla="*/ 4178186 w 10446345"/>
                <a:gd name="connsiteY4" fmla="*/ 0 h 1896031"/>
                <a:gd name="connsiteX5" fmla="*/ 5222782 w 10446345"/>
                <a:gd name="connsiteY5" fmla="*/ 462279 h 1896031"/>
                <a:gd name="connsiteX6" fmla="*/ 6267402 w 10446345"/>
                <a:gd name="connsiteY6" fmla="*/ 0 h 1896031"/>
                <a:gd name="connsiteX7" fmla="*/ 7312144 w 10446345"/>
                <a:gd name="connsiteY7" fmla="*/ 462279 h 1896031"/>
                <a:gd name="connsiteX8" fmla="*/ 8357033 w 10446345"/>
                <a:gd name="connsiteY8" fmla="*/ 0 h 1896031"/>
                <a:gd name="connsiteX9" fmla="*/ 9401751 w 10446345"/>
                <a:gd name="connsiteY9" fmla="*/ 462279 h 1896031"/>
                <a:gd name="connsiteX10" fmla="*/ 10446346 w 10446345"/>
                <a:gd name="connsiteY10" fmla="*/ 0 h 1896031"/>
                <a:gd name="connsiteX11" fmla="*/ 10446346 w 10446345"/>
                <a:gd name="connsiteY11" fmla="*/ 1896031 h 1896031"/>
                <a:gd name="connsiteX12" fmla="*/ 0 w 10446345"/>
                <a:gd name="connsiteY12" fmla="*/ 1896031 h 1896031"/>
                <a:gd name="connsiteX13" fmla="*/ 0 w 10446345"/>
                <a:gd name="connsiteY13" fmla="*/ 0 h 1896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46345" h="1896031">
                  <a:moveTo>
                    <a:pt x="0" y="0"/>
                  </a:moveTo>
                  <a:cubicBezTo>
                    <a:pt x="522273" y="0"/>
                    <a:pt x="522273" y="462279"/>
                    <a:pt x="1044547" y="462279"/>
                  </a:cubicBezTo>
                  <a:cubicBezTo>
                    <a:pt x="1566820" y="462279"/>
                    <a:pt x="1566698" y="0"/>
                    <a:pt x="2088849" y="0"/>
                  </a:cubicBezTo>
                  <a:cubicBezTo>
                    <a:pt x="2611000" y="0"/>
                    <a:pt x="2611147" y="462279"/>
                    <a:pt x="3133444" y="462279"/>
                  </a:cubicBezTo>
                  <a:cubicBezTo>
                    <a:pt x="3655742" y="462279"/>
                    <a:pt x="3655816" y="0"/>
                    <a:pt x="4178186" y="0"/>
                  </a:cubicBezTo>
                  <a:cubicBezTo>
                    <a:pt x="4700558" y="0"/>
                    <a:pt x="4700484" y="462279"/>
                    <a:pt x="5222782" y="462279"/>
                  </a:cubicBezTo>
                  <a:cubicBezTo>
                    <a:pt x="5745080" y="462279"/>
                    <a:pt x="5745080" y="0"/>
                    <a:pt x="6267402" y="0"/>
                  </a:cubicBezTo>
                  <a:cubicBezTo>
                    <a:pt x="6789724" y="0"/>
                    <a:pt x="6789773" y="462279"/>
                    <a:pt x="7312144" y="462279"/>
                  </a:cubicBezTo>
                  <a:cubicBezTo>
                    <a:pt x="7834516" y="462279"/>
                    <a:pt x="7834589" y="0"/>
                    <a:pt x="8357033" y="0"/>
                  </a:cubicBezTo>
                  <a:cubicBezTo>
                    <a:pt x="8879477" y="0"/>
                    <a:pt x="8879404" y="462279"/>
                    <a:pt x="9401751" y="462279"/>
                  </a:cubicBezTo>
                  <a:cubicBezTo>
                    <a:pt x="9924097" y="462279"/>
                    <a:pt x="9924048" y="0"/>
                    <a:pt x="10446346" y="0"/>
                  </a:cubicBezTo>
                  <a:lnTo>
                    <a:pt x="10446346" y="1896031"/>
                  </a:lnTo>
                  <a:lnTo>
                    <a:pt x="0" y="18960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EFF4"/>
            </a:solidFill>
            <a:ln w="24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pic>
        <p:nvPicPr>
          <p:cNvPr id="63" name="Graphic 62">
            <a:extLst>
              <a:ext uri="{FF2B5EF4-FFF2-40B4-BE49-F238E27FC236}">
                <a16:creationId xmlns:a16="http://schemas.microsoft.com/office/drawing/2014/main" id="{F0110297-26CC-E796-D27D-3EAD7A82409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6056" y="1913039"/>
            <a:ext cx="1208146" cy="1508897"/>
          </a:xfrm>
          <a:prstGeom prst="rect">
            <a:avLst/>
          </a:prstGeom>
        </p:spPr>
      </p:pic>
      <p:pic>
        <p:nvPicPr>
          <p:cNvPr id="4609" name="Graphic 4608">
            <a:extLst>
              <a:ext uri="{FF2B5EF4-FFF2-40B4-BE49-F238E27FC236}">
                <a16:creationId xmlns:a16="http://schemas.microsoft.com/office/drawing/2014/main" id="{D3689C0D-3B4C-8972-2800-AB4ECE7D985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372661" y="-1190401"/>
            <a:ext cx="2391037" cy="2391037"/>
          </a:xfrm>
          <a:prstGeom prst="rect">
            <a:avLst/>
          </a:prstGeom>
        </p:spPr>
      </p:pic>
      <p:pic>
        <p:nvPicPr>
          <p:cNvPr id="4616" name="Graphic 4615">
            <a:extLst>
              <a:ext uri="{FF2B5EF4-FFF2-40B4-BE49-F238E27FC236}">
                <a16:creationId xmlns:a16="http://schemas.microsoft.com/office/drawing/2014/main" id="{A5C74B79-068F-C195-076B-A3592E7613E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13989" y="4355934"/>
            <a:ext cx="2814439" cy="236200"/>
          </a:xfrm>
          <a:prstGeom prst="rect">
            <a:avLst/>
          </a:prstGeom>
        </p:spPr>
      </p:pic>
      <p:grpSp>
        <p:nvGrpSpPr>
          <p:cNvPr id="4617" name="!!SP logo">
            <a:extLst>
              <a:ext uri="{FF2B5EF4-FFF2-40B4-BE49-F238E27FC236}">
                <a16:creationId xmlns:a16="http://schemas.microsoft.com/office/drawing/2014/main" id="{3008543F-66B8-94AA-40CC-6DAC562FF27C}"/>
              </a:ext>
            </a:extLst>
          </p:cNvPr>
          <p:cNvGrpSpPr/>
          <p:nvPr userDrawn="1"/>
        </p:nvGrpSpPr>
        <p:grpSpPr>
          <a:xfrm>
            <a:off x="8959039" y="4519342"/>
            <a:ext cx="4778647" cy="2042998"/>
            <a:chOff x="8681603" y="4974767"/>
            <a:chExt cx="4778647" cy="2042998"/>
          </a:xfrm>
        </p:grpSpPr>
        <p:sp>
          <p:nvSpPr>
            <p:cNvPr id="4450" name="Graphic 4617">
              <a:extLst>
                <a:ext uri="{FF2B5EF4-FFF2-40B4-BE49-F238E27FC236}">
                  <a16:creationId xmlns:a16="http://schemas.microsoft.com/office/drawing/2014/main" id="{3C1BF5D9-C755-6616-A5D4-4314E9BCC766}"/>
                </a:ext>
              </a:extLst>
            </p:cNvPr>
            <p:cNvSpPr/>
            <p:nvPr/>
          </p:nvSpPr>
          <p:spPr>
            <a:xfrm rot="16200000">
              <a:off x="10049428" y="3606942"/>
              <a:ext cx="2042998" cy="477864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5121" cap="flat">
              <a:solidFill>
                <a:schemeClr val="accent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4619" name="Groep 4618">
              <a:extLst>
                <a:ext uri="{FF2B5EF4-FFF2-40B4-BE49-F238E27FC236}">
                  <a16:creationId xmlns:a16="http://schemas.microsoft.com/office/drawing/2014/main" id="{0AE0DC4D-FF03-8171-073A-64B4A4FB373E}"/>
                </a:ext>
              </a:extLst>
            </p:cNvPr>
            <p:cNvGrpSpPr/>
            <p:nvPr userDrawn="1"/>
          </p:nvGrpSpPr>
          <p:grpSpPr>
            <a:xfrm>
              <a:off x="9255161" y="5476403"/>
              <a:ext cx="2170932" cy="917307"/>
              <a:chOff x="9672310" y="5445393"/>
              <a:chExt cx="1714860" cy="724598"/>
            </a:xfrm>
          </p:grpSpPr>
          <p:grpSp>
            <p:nvGrpSpPr>
              <p:cNvPr id="4620" name="Graphic 5">
                <a:extLst>
                  <a:ext uri="{FF2B5EF4-FFF2-40B4-BE49-F238E27FC236}">
                    <a16:creationId xmlns:a16="http://schemas.microsoft.com/office/drawing/2014/main" id="{6E280042-D63B-3016-677D-5CFC6189E50E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4434" name="Vrije vorm: vorm 4433">
                  <a:extLst>
                    <a:ext uri="{FF2B5EF4-FFF2-40B4-BE49-F238E27FC236}">
                      <a16:creationId xmlns:a16="http://schemas.microsoft.com/office/drawing/2014/main" id="{F3C664D4-F789-C9DA-F98F-8BC668947367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5" name="Vrije vorm: vorm 4434">
                  <a:extLst>
                    <a:ext uri="{FF2B5EF4-FFF2-40B4-BE49-F238E27FC236}">
                      <a16:creationId xmlns:a16="http://schemas.microsoft.com/office/drawing/2014/main" id="{5EF1E76D-B86A-FE78-AD94-325258D61177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6" name="Vrije vorm: vorm 4435">
                  <a:extLst>
                    <a:ext uri="{FF2B5EF4-FFF2-40B4-BE49-F238E27FC236}">
                      <a16:creationId xmlns:a16="http://schemas.microsoft.com/office/drawing/2014/main" id="{29D04247-302F-6F66-353B-AEC756AE792C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7" name="Vrije vorm: vorm 4436">
                  <a:extLst>
                    <a:ext uri="{FF2B5EF4-FFF2-40B4-BE49-F238E27FC236}">
                      <a16:creationId xmlns:a16="http://schemas.microsoft.com/office/drawing/2014/main" id="{FBA85984-3C13-F064-FD5A-1AAD92E315BD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8" name="Vrije vorm: vorm 4437">
                  <a:extLst>
                    <a:ext uri="{FF2B5EF4-FFF2-40B4-BE49-F238E27FC236}">
                      <a16:creationId xmlns:a16="http://schemas.microsoft.com/office/drawing/2014/main" id="{57ACDC77-39BF-FD61-0AB3-14F4CF118636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9" name="Vrije vorm: vorm 4438">
                  <a:extLst>
                    <a:ext uri="{FF2B5EF4-FFF2-40B4-BE49-F238E27FC236}">
                      <a16:creationId xmlns:a16="http://schemas.microsoft.com/office/drawing/2014/main" id="{34536A21-BE1C-4615-9EF9-82A7AE4C8794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0" name="Vrije vorm: vorm 4439">
                  <a:extLst>
                    <a:ext uri="{FF2B5EF4-FFF2-40B4-BE49-F238E27FC236}">
                      <a16:creationId xmlns:a16="http://schemas.microsoft.com/office/drawing/2014/main" id="{98AC13D1-D557-C49A-0B85-189FA5BC91D1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1" name="Vrije vorm: vorm 4440">
                  <a:extLst>
                    <a:ext uri="{FF2B5EF4-FFF2-40B4-BE49-F238E27FC236}">
                      <a16:creationId xmlns:a16="http://schemas.microsoft.com/office/drawing/2014/main" id="{9882AADE-6719-7794-BD04-38A1A122FC26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2" name="Vrije vorm: vorm 4441">
                  <a:extLst>
                    <a:ext uri="{FF2B5EF4-FFF2-40B4-BE49-F238E27FC236}">
                      <a16:creationId xmlns:a16="http://schemas.microsoft.com/office/drawing/2014/main" id="{91E50AA6-7B1C-5E3E-CDC9-6AB8DC0763C7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3" name="Vrije vorm: vorm 4442">
                  <a:extLst>
                    <a:ext uri="{FF2B5EF4-FFF2-40B4-BE49-F238E27FC236}">
                      <a16:creationId xmlns:a16="http://schemas.microsoft.com/office/drawing/2014/main" id="{B9DB6927-B9BE-C524-2C24-5818752A7837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4" name="Vrije vorm: vorm 4443">
                  <a:extLst>
                    <a:ext uri="{FF2B5EF4-FFF2-40B4-BE49-F238E27FC236}">
                      <a16:creationId xmlns:a16="http://schemas.microsoft.com/office/drawing/2014/main" id="{AFA278DD-7166-2840-1F46-38558692EE73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5" name="Vrije vorm: vorm 4444">
                  <a:extLst>
                    <a:ext uri="{FF2B5EF4-FFF2-40B4-BE49-F238E27FC236}">
                      <a16:creationId xmlns:a16="http://schemas.microsoft.com/office/drawing/2014/main" id="{6596151A-2A5B-D83B-0F59-B3388201F319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6" name="Vrije vorm: vorm 4445">
                  <a:extLst>
                    <a:ext uri="{FF2B5EF4-FFF2-40B4-BE49-F238E27FC236}">
                      <a16:creationId xmlns:a16="http://schemas.microsoft.com/office/drawing/2014/main" id="{D53242CD-8EC5-B164-A73A-47D917D27423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7" name="Vrije vorm: vorm 4446">
                  <a:extLst>
                    <a:ext uri="{FF2B5EF4-FFF2-40B4-BE49-F238E27FC236}">
                      <a16:creationId xmlns:a16="http://schemas.microsoft.com/office/drawing/2014/main" id="{91A13E99-D7ED-2C71-F5C1-37FD1FA5ED23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8" name="Vrije vorm: vorm 4447">
                  <a:extLst>
                    <a:ext uri="{FF2B5EF4-FFF2-40B4-BE49-F238E27FC236}">
                      <a16:creationId xmlns:a16="http://schemas.microsoft.com/office/drawing/2014/main" id="{5FBEAA94-E2D8-E905-107E-F7E153075EED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9" name="Vrije vorm: vorm 4448">
                  <a:extLst>
                    <a:ext uri="{FF2B5EF4-FFF2-40B4-BE49-F238E27FC236}">
                      <a16:creationId xmlns:a16="http://schemas.microsoft.com/office/drawing/2014/main" id="{1EFB80A2-55BC-E655-654C-D505E1AD61C2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21" name="Graphic 5">
                <a:extLst>
                  <a:ext uri="{FF2B5EF4-FFF2-40B4-BE49-F238E27FC236}">
                    <a16:creationId xmlns:a16="http://schemas.microsoft.com/office/drawing/2014/main" id="{9701A7D1-A235-F356-9A0B-ECA6C6D60278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4429" name="Vrije vorm: vorm 4428">
                  <a:extLst>
                    <a:ext uri="{FF2B5EF4-FFF2-40B4-BE49-F238E27FC236}">
                      <a16:creationId xmlns:a16="http://schemas.microsoft.com/office/drawing/2014/main" id="{8CE3CAC8-428C-588F-1BA0-2DF48BD463D3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0" name="Vrije vorm: vorm 4429">
                  <a:extLst>
                    <a:ext uri="{FF2B5EF4-FFF2-40B4-BE49-F238E27FC236}">
                      <a16:creationId xmlns:a16="http://schemas.microsoft.com/office/drawing/2014/main" id="{6E63859A-AABC-2367-A352-7E09AA17E511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1" name="Vrije vorm: vorm 4430">
                  <a:extLst>
                    <a:ext uri="{FF2B5EF4-FFF2-40B4-BE49-F238E27FC236}">
                      <a16:creationId xmlns:a16="http://schemas.microsoft.com/office/drawing/2014/main" id="{5B51ABBA-A29A-E5CE-6A88-F0187E78E5F9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2" name="Vrije vorm: vorm 4431">
                  <a:extLst>
                    <a:ext uri="{FF2B5EF4-FFF2-40B4-BE49-F238E27FC236}">
                      <a16:creationId xmlns:a16="http://schemas.microsoft.com/office/drawing/2014/main" id="{C88FB2E4-3E5D-EECF-563D-B90D0F4D0724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3" name="Vrije vorm: vorm 4432">
                  <a:extLst>
                    <a:ext uri="{FF2B5EF4-FFF2-40B4-BE49-F238E27FC236}">
                      <a16:creationId xmlns:a16="http://schemas.microsoft.com/office/drawing/2014/main" id="{5DEDDAA0-74CA-9E28-4847-196092E54E9F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22" name="Graphic 5">
                <a:extLst>
                  <a:ext uri="{FF2B5EF4-FFF2-40B4-BE49-F238E27FC236}">
                    <a16:creationId xmlns:a16="http://schemas.microsoft.com/office/drawing/2014/main" id="{70035124-9E4B-FE3B-E3CD-5DEF0762683B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4416" name="Vrije vorm: vorm 4415">
                  <a:extLst>
                    <a:ext uri="{FF2B5EF4-FFF2-40B4-BE49-F238E27FC236}">
                      <a16:creationId xmlns:a16="http://schemas.microsoft.com/office/drawing/2014/main" id="{23D3638C-E3A2-4678-6E42-081A3339A067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17" name="Vrije vorm: vorm 4416">
                  <a:extLst>
                    <a:ext uri="{FF2B5EF4-FFF2-40B4-BE49-F238E27FC236}">
                      <a16:creationId xmlns:a16="http://schemas.microsoft.com/office/drawing/2014/main" id="{05A6C5F6-2528-DE6B-937A-04434E7467E0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18" name="Vrije vorm: vorm 4417">
                  <a:extLst>
                    <a:ext uri="{FF2B5EF4-FFF2-40B4-BE49-F238E27FC236}">
                      <a16:creationId xmlns:a16="http://schemas.microsoft.com/office/drawing/2014/main" id="{420EDF74-D6DC-B4D4-15AD-09BB2B6E59C9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19" name="Vrije vorm: vorm 4418">
                  <a:extLst>
                    <a:ext uri="{FF2B5EF4-FFF2-40B4-BE49-F238E27FC236}">
                      <a16:creationId xmlns:a16="http://schemas.microsoft.com/office/drawing/2014/main" id="{1FACAE0B-0A7E-71E1-CDFE-F49A630AA15E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0" name="Vrije vorm: vorm 4419">
                  <a:extLst>
                    <a:ext uri="{FF2B5EF4-FFF2-40B4-BE49-F238E27FC236}">
                      <a16:creationId xmlns:a16="http://schemas.microsoft.com/office/drawing/2014/main" id="{042EB4BB-CEC8-3B73-9809-032C62CDF16B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1" name="Vrije vorm: vorm 4420">
                  <a:extLst>
                    <a:ext uri="{FF2B5EF4-FFF2-40B4-BE49-F238E27FC236}">
                      <a16:creationId xmlns:a16="http://schemas.microsoft.com/office/drawing/2014/main" id="{BC576F73-A9DF-2CB2-0334-9EB28091EA61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2" name="Vrije vorm: vorm 4421">
                  <a:extLst>
                    <a:ext uri="{FF2B5EF4-FFF2-40B4-BE49-F238E27FC236}">
                      <a16:creationId xmlns:a16="http://schemas.microsoft.com/office/drawing/2014/main" id="{40532A22-C814-969E-5D5C-02D061994421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3" name="Vrije vorm: vorm 4422">
                  <a:extLst>
                    <a:ext uri="{FF2B5EF4-FFF2-40B4-BE49-F238E27FC236}">
                      <a16:creationId xmlns:a16="http://schemas.microsoft.com/office/drawing/2014/main" id="{21EA41A4-C035-9B25-6737-EE53BD02AB86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4" name="Vrije vorm: vorm 4423">
                  <a:extLst>
                    <a:ext uri="{FF2B5EF4-FFF2-40B4-BE49-F238E27FC236}">
                      <a16:creationId xmlns:a16="http://schemas.microsoft.com/office/drawing/2014/main" id="{334FAF72-A8B0-BA08-65DF-51180B53E410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5" name="Vrije vorm: vorm 4424">
                  <a:extLst>
                    <a:ext uri="{FF2B5EF4-FFF2-40B4-BE49-F238E27FC236}">
                      <a16:creationId xmlns:a16="http://schemas.microsoft.com/office/drawing/2014/main" id="{B180A5E8-972F-2392-2E17-EE59AE7F70FA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6" name="Vrije vorm: vorm 4425">
                  <a:extLst>
                    <a:ext uri="{FF2B5EF4-FFF2-40B4-BE49-F238E27FC236}">
                      <a16:creationId xmlns:a16="http://schemas.microsoft.com/office/drawing/2014/main" id="{318B76C9-356E-A137-210E-9C143755E323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7" name="Vrije vorm: vorm 4426">
                  <a:extLst>
                    <a:ext uri="{FF2B5EF4-FFF2-40B4-BE49-F238E27FC236}">
                      <a16:creationId xmlns:a16="http://schemas.microsoft.com/office/drawing/2014/main" id="{0F06F4CB-F8E5-F1B4-A4D7-4FF7B12BC60C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8" name="Vrije vorm: vorm 4427">
                  <a:extLst>
                    <a:ext uri="{FF2B5EF4-FFF2-40B4-BE49-F238E27FC236}">
                      <a16:creationId xmlns:a16="http://schemas.microsoft.com/office/drawing/2014/main" id="{F0388CD5-BE94-9E78-F459-3FBF8173E82B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23" name="Graphic 5">
                <a:extLst>
                  <a:ext uri="{FF2B5EF4-FFF2-40B4-BE49-F238E27FC236}">
                    <a16:creationId xmlns:a16="http://schemas.microsoft.com/office/drawing/2014/main" id="{3880EC08-2B1C-8CD0-E4EC-4BF174563EBB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4624" name="Vrije vorm: vorm 4623">
                  <a:extLst>
                    <a:ext uri="{FF2B5EF4-FFF2-40B4-BE49-F238E27FC236}">
                      <a16:creationId xmlns:a16="http://schemas.microsoft.com/office/drawing/2014/main" id="{C65D7299-5B16-AABC-1A41-FCB7359D8F37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5" name="Vrije vorm: vorm 4624">
                  <a:extLst>
                    <a:ext uri="{FF2B5EF4-FFF2-40B4-BE49-F238E27FC236}">
                      <a16:creationId xmlns:a16="http://schemas.microsoft.com/office/drawing/2014/main" id="{796D5759-0BEC-5DEF-247B-F12E4943BA0B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6" name="Vrije vorm: vorm 4625">
                  <a:extLst>
                    <a:ext uri="{FF2B5EF4-FFF2-40B4-BE49-F238E27FC236}">
                      <a16:creationId xmlns:a16="http://schemas.microsoft.com/office/drawing/2014/main" id="{F0DEDC28-D06F-A333-1453-B824BD088473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7" name="Vrije vorm: vorm 4626">
                  <a:extLst>
                    <a:ext uri="{FF2B5EF4-FFF2-40B4-BE49-F238E27FC236}">
                      <a16:creationId xmlns:a16="http://schemas.microsoft.com/office/drawing/2014/main" id="{2029241B-B8B4-EC6B-FB4A-0993A1DCB5BF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8" name="Vrije vorm: vorm 4627">
                  <a:extLst>
                    <a:ext uri="{FF2B5EF4-FFF2-40B4-BE49-F238E27FC236}">
                      <a16:creationId xmlns:a16="http://schemas.microsoft.com/office/drawing/2014/main" id="{5A26103A-6567-DC52-E89E-5B697C344093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9" name="Vrije vorm: vorm 4628">
                  <a:extLst>
                    <a:ext uri="{FF2B5EF4-FFF2-40B4-BE49-F238E27FC236}">
                      <a16:creationId xmlns:a16="http://schemas.microsoft.com/office/drawing/2014/main" id="{C58BF325-3F5F-5DAE-8039-328289A1FFA0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0" name="Vrije vorm: vorm 4629">
                  <a:extLst>
                    <a:ext uri="{FF2B5EF4-FFF2-40B4-BE49-F238E27FC236}">
                      <a16:creationId xmlns:a16="http://schemas.microsoft.com/office/drawing/2014/main" id="{294D278E-C190-9773-8796-10D046A63C8F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1" name="Vrije vorm: vorm 4630">
                  <a:extLst>
                    <a:ext uri="{FF2B5EF4-FFF2-40B4-BE49-F238E27FC236}">
                      <a16:creationId xmlns:a16="http://schemas.microsoft.com/office/drawing/2014/main" id="{58436A4C-D407-2FE6-5A61-096DD956BAC3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2" name="Vrije vorm: vorm 4631">
                  <a:extLst>
                    <a:ext uri="{FF2B5EF4-FFF2-40B4-BE49-F238E27FC236}">
                      <a16:creationId xmlns:a16="http://schemas.microsoft.com/office/drawing/2014/main" id="{4D7B22B1-9FDF-CA32-36B5-98C28F4F1D28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3" name="Vrije vorm: vorm 4632">
                  <a:extLst>
                    <a:ext uri="{FF2B5EF4-FFF2-40B4-BE49-F238E27FC236}">
                      <a16:creationId xmlns:a16="http://schemas.microsoft.com/office/drawing/2014/main" id="{DFAB3C74-6030-44C5-D5C8-DE1E566FA8FF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4" name="Vrije vorm: vorm 4633">
                  <a:extLst>
                    <a:ext uri="{FF2B5EF4-FFF2-40B4-BE49-F238E27FC236}">
                      <a16:creationId xmlns:a16="http://schemas.microsoft.com/office/drawing/2014/main" id="{474D9BBA-7021-CC11-195D-EBF30E77C3D1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5" name="Vrije vorm: vorm 4634">
                  <a:extLst>
                    <a:ext uri="{FF2B5EF4-FFF2-40B4-BE49-F238E27FC236}">
                      <a16:creationId xmlns:a16="http://schemas.microsoft.com/office/drawing/2014/main" id="{14B852E3-053F-FC56-4C9C-E8A3BD97EE71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6" name="Vrije vorm: vorm 4635">
                  <a:extLst>
                    <a:ext uri="{FF2B5EF4-FFF2-40B4-BE49-F238E27FC236}">
                      <a16:creationId xmlns:a16="http://schemas.microsoft.com/office/drawing/2014/main" id="{EE16F501-13FE-1330-BDFE-CA2145E2857B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7" name="Vrije vorm: vorm 4636">
                  <a:extLst>
                    <a:ext uri="{FF2B5EF4-FFF2-40B4-BE49-F238E27FC236}">
                      <a16:creationId xmlns:a16="http://schemas.microsoft.com/office/drawing/2014/main" id="{1809844C-0667-5859-CFA9-90CCD7AEC05E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8" name="Vrije vorm: vorm 4637">
                  <a:extLst>
                    <a:ext uri="{FF2B5EF4-FFF2-40B4-BE49-F238E27FC236}">
                      <a16:creationId xmlns:a16="http://schemas.microsoft.com/office/drawing/2014/main" id="{3791BFA7-0267-95A9-03DF-91EAADAE69D7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9" name="Vrije vorm: vorm 4638">
                  <a:extLst>
                    <a:ext uri="{FF2B5EF4-FFF2-40B4-BE49-F238E27FC236}">
                      <a16:creationId xmlns:a16="http://schemas.microsoft.com/office/drawing/2014/main" id="{00B41132-0CC9-8F82-0095-033CB5DAC35E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40" name="Vrije vorm: vorm 4639">
                  <a:extLst>
                    <a:ext uri="{FF2B5EF4-FFF2-40B4-BE49-F238E27FC236}">
                      <a16:creationId xmlns:a16="http://schemas.microsoft.com/office/drawing/2014/main" id="{F94ED441-131D-C189-A880-0107483A1228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41" name="Vrije vorm: vorm 4640">
                  <a:extLst>
                    <a:ext uri="{FF2B5EF4-FFF2-40B4-BE49-F238E27FC236}">
                      <a16:creationId xmlns:a16="http://schemas.microsoft.com/office/drawing/2014/main" id="{B0EC50D5-B816-9F7D-E09B-A1F4F30BFE2D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42" name="Vrije vorm: vorm 4641">
                  <a:extLst>
                    <a:ext uri="{FF2B5EF4-FFF2-40B4-BE49-F238E27FC236}">
                      <a16:creationId xmlns:a16="http://schemas.microsoft.com/office/drawing/2014/main" id="{14CF359B-9D6D-3B73-0192-D90F0FDD8C51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4" name="Vrije vorm: vorm 4663">
                  <a:extLst>
                    <a:ext uri="{FF2B5EF4-FFF2-40B4-BE49-F238E27FC236}">
                      <a16:creationId xmlns:a16="http://schemas.microsoft.com/office/drawing/2014/main" id="{EBA1845F-9672-BE46-8F8F-4A1B0C8FD431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5" name="Vrije vorm: vorm 4664">
                  <a:extLst>
                    <a:ext uri="{FF2B5EF4-FFF2-40B4-BE49-F238E27FC236}">
                      <a16:creationId xmlns:a16="http://schemas.microsoft.com/office/drawing/2014/main" id="{EEBAB3C7-40A5-AE31-FE40-89A759D79451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7" name="Vrije vorm: vorm 4666">
                  <a:extLst>
                    <a:ext uri="{FF2B5EF4-FFF2-40B4-BE49-F238E27FC236}">
                      <a16:creationId xmlns:a16="http://schemas.microsoft.com/office/drawing/2014/main" id="{1591516B-7589-74C0-26E7-932F6561F87F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8" name="Vrije vorm: vorm 4667">
                  <a:extLst>
                    <a:ext uri="{FF2B5EF4-FFF2-40B4-BE49-F238E27FC236}">
                      <a16:creationId xmlns:a16="http://schemas.microsoft.com/office/drawing/2014/main" id="{35E96118-CDA4-2BE3-7696-A6D84A70AEF2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9" name="Vrije vorm: vorm 4668">
                  <a:extLst>
                    <a:ext uri="{FF2B5EF4-FFF2-40B4-BE49-F238E27FC236}">
                      <a16:creationId xmlns:a16="http://schemas.microsoft.com/office/drawing/2014/main" id="{2350589E-A8AF-8E11-870A-36A7B13B453A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70" name="Vrije vorm: vorm 4669">
                  <a:extLst>
                    <a:ext uri="{FF2B5EF4-FFF2-40B4-BE49-F238E27FC236}">
                      <a16:creationId xmlns:a16="http://schemas.microsoft.com/office/drawing/2014/main" id="{5A9E245B-267D-A5D0-A83B-200E0AAFE4C7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71" name="Vrije vorm: vorm 4670">
                  <a:extLst>
                    <a:ext uri="{FF2B5EF4-FFF2-40B4-BE49-F238E27FC236}">
                      <a16:creationId xmlns:a16="http://schemas.microsoft.com/office/drawing/2014/main" id="{AC917F01-B383-4E9E-2B91-3BB9C5D0B57C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6DF1F999-0E54-34CB-9F20-BB390F99BDA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619633" y="2243008"/>
            <a:ext cx="7835054" cy="169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220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struc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" name="!!donker vlak roos">
            <a:extLst>
              <a:ext uri="{FF2B5EF4-FFF2-40B4-BE49-F238E27FC236}">
                <a16:creationId xmlns:a16="http://schemas.microsoft.com/office/drawing/2014/main" id="{08D3CC73-4E66-74FE-48EC-B279CA4CABA1}"/>
              </a:ext>
            </a:extLst>
          </p:cNvPr>
          <p:cNvSpPr/>
          <p:nvPr userDrawn="1"/>
        </p:nvSpPr>
        <p:spPr>
          <a:xfrm flipV="1">
            <a:off x="0" y="-6137"/>
            <a:ext cx="12192000" cy="68641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434" name="!!licht vlak roos">
            <a:extLst>
              <a:ext uri="{FF2B5EF4-FFF2-40B4-BE49-F238E27FC236}">
                <a16:creationId xmlns:a16="http://schemas.microsoft.com/office/drawing/2014/main" id="{5B36A144-2718-A38B-CF61-20881481EFF5}"/>
              </a:ext>
            </a:extLst>
          </p:cNvPr>
          <p:cNvSpPr/>
          <p:nvPr userDrawn="1"/>
        </p:nvSpPr>
        <p:spPr>
          <a:xfrm flipV="1">
            <a:off x="0" y="-6138"/>
            <a:ext cx="12192000" cy="6864138"/>
          </a:xfrm>
          <a:prstGeom prst="round1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471" name="Tekstvak 4470">
            <a:extLst>
              <a:ext uri="{FF2B5EF4-FFF2-40B4-BE49-F238E27FC236}">
                <a16:creationId xmlns:a16="http://schemas.microsoft.com/office/drawing/2014/main" id="{EBDA95F3-7467-103B-7577-BC1416AE9191}"/>
              </a:ext>
            </a:extLst>
          </p:cNvPr>
          <p:cNvSpPr txBox="1"/>
          <p:nvPr userDrawn="1"/>
        </p:nvSpPr>
        <p:spPr>
          <a:xfrm>
            <a:off x="6523263" y="2797102"/>
            <a:ext cx="4869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4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Voeg op slide 25 je eigen zomerse wens toe.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C882A0E9-7B32-C30E-F7AA-8151F23E7464}"/>
              </a:ext>
            </a:extLst>
          </p:cNvPr>
          <p:cNvSpPr txBox="1"/>
          <p:nvPr userDrawn="1"/>
        </p:nvSpPr>
        <p:spPr>
          <a:xfrm>
            <a:off x="706859" y="3450991"/>
            <a:ext cx="58164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3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Voeg je eigen foto's toe op slide 5, 10, 16 &amp; 19. Dit doe je via de achterliggende verborgen slides. Bij elke foto is een nummer vermeld die je ook kan terugvinden op de verborgen slide aan de zijkant.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nl-BE" sz="1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Klik op het icoon          en kies een foto vanop jouw computer.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Indien gewenst kan je hem nog positioneren in het kader.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Selecteer de afbeelding &gt; kies in het lint voor afbeeldingsindeling &gt;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klik op dit          icoon en verplaats je foto.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foto verschijnt automatisch in het boek.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Zorg dat je foto het kader vult.</a:t>
            </a:r>
          </a:p>
        </p:txBody>
      </p:sp>
      <p:sp>
        <p:nvSpPr>
          <p:cNvPr id="4468" name="Tekstvak 4467">
            <a:extLst>
              <a:ext uri="{FF2B5EF4-FFF2-40B4-BE49-F238E27FC236}">
                <a16:creationId xmlns:a16="http://schemas.microsoft.com/office/drawing/2014/main" id="{000FF42A-0AFD-9F1B-FC4D-6A0CBFA66826}"/>
              </a:ext>
            </a:extLst>
          </p:cNvPr>
          <p:cNvSpPr txBox="1"/>
          <p:nvPr userDrawn="1"/>
        </p:nvSpPr>
        <p:spPr>
          <a:xfrm>
            <a:off x="706859" y="2826227"/>
            <a:ext cx="5759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2</a:t>
            </a:r>
            <a:endParaRPr lang="nl-BE" sz="1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Voeg op slide 4 je eigen titel toe in het tekstkader.</a:t>
            </a:r>
          </a:p>
        </p:txBody>
      </p:sp>
      <p:grpSp>
        <p:nvGrpSpPr>
          <p:cNvPr id="37" name="Groep 36">
            <a:extLst>
              <a:ext uri="{FF2B5EF4-FFF2-40B4-BE49-F238E27FC236}">
                <a16:creationId xmlns:a16="http://schemas.microsoft.com/office/drawing/2014/main" id="{9D76FF33-98C4-0C99-8ED6-DC3B171E35AB}"/>
              </a:ext>
            </a:extLst>
          </p:cNvPr>
          <p:cNvGrpSpPr/>
          <p:nvPr userDrawn="1"/>
        </p:nvGrpSpPr>
        <p:grpSpPr>
          <a:xfrm>
            <a:off x="1715105" y="5707424"/>
            <a:ext cx="220310" cy="246223"/>
            <a:chOff x="5600255" y="3881752"/>
            <a:chExt cx="338616" cy="348683"/>
          </a:xfrm>
        </p:grpSpPr>
        <p:cxnSp>
          <p:nvCxnSpPr>
            <p:cNvPr id="44" name="Rechte verbindingslijn 43">
              <a:extLst>
                <a:ext uri="{FF2B5EF4-FFF2-40B4-BE49-F238E27FC236}">
                  <a16:creationId xmlns:a16="http://schemas.microsoft.com/office/drawing/2014/main" id="{6475DA4D-4769-E5E4-9F17-C1C531EF9294}"/>
                </a:ext>
              </a:extLst>
            </p:cNvPr>
            <p:cNvCxnSpPr/>
            <p:nvPr/>
          </p:nvCxnSpPr>
          <p:spPr>
            <a:xfrm>
              <a:off x="5600255" y="3963586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echte verbindingslijn 44">
              <a:extLst>
                <a:ext uri="{FF2B5EF4-FFF2-40B4-BE49-F238E27FC236}">
                  <a16:creationId xmlns:a16="http://schemas.microsoft.com/office/drawing/2014/main" id="{E67B5422-7D4D-090D-DFF6-F0C7CF1875F5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5733679" y="4097011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echte verbindingslijn 45">
              <a:extLst>
                <a:ext uri="{FF2B5EF4-FFF2-40B4-BE49-F238E27FC236}">
                  <a16:creationId xmlns:a16="http://schemas.microsoft.com/office/drawing/2014/main" id="{9B7A9469-A9B2-6518-09BD-C01679A8A379}"/>
                </a:ext>
              </a:extLst>
            </p:cNvPr>
            <p:cNvCxnSpPr/>
            <p:nvPr/>
          </p:nvCxnSpPr>
          <p:spPr>
            <a:xfrm rot="10800000">
              <a:off x="5672022" y="4148602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echte verbindingslijn 46">
              <a:extLst>
                <a:ext uri="{FF2B5EF4-FFF2-40B4-BE49-F238E27FC236}">
                  <a16:creationId xmlns:a16="http://schemas.microsoft.com/office/drawing/2014/main" id="{938DF470-0D8D-9691-43FD-F9695A77FF8E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538598" y="4015177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echte verbindingslijn 47">
              <a:extLst>
                <a:ext uri="{FF2B5EF4-FFF2-40B4-BE49-F238E27FC236}">
                  <a16:creationId xmlns:a16="http://schemas.microsoft.com/office/drawing/2014/main" id="{71A2067D-6D5F-637F-09B8-65BA4633A5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672020" y="3906658"/>
              <a:ext cx="266851" cy="241945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Tekstvak 48">
            <a:extLst>
              <a:ext uri="{FF2B5EF4-FFF2-40B4-BE49-F238E27FC236}">
                <a16:creationId xmlns:a16="http://schemas.microsoft.com/office/drawing/2014/main" id="{62E5CC4B-E560-349C-CFFE-D5B6C6F8C693}"/>
              </a:ext>
            </a:extLst>
          </p:cNvPr>
          <p:cNvSpPr txBox="1"/>
          <p:nvPr userDrawn="1"/>
        </p:nvSpPr>
        <p:spPr>
          <a:xfrm>
            <a:off x="6523263" y="3469599"/>
            <a:ext cx="49618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5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Tijd om je filmpje te maken!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Om te exporteren ga je naar: bestand &gt; exporteren &gt;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een video maken &gt; video maken.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 geen andere instellingen aan.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Kies een locatie op je computer en druk op exporteren.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nl-BE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Klaar!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Bekijk snel je eigen filmpje en deel het met je </a:t>
            </a:r>
            <a:b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familie en vrienden.</a:t>
            </a:r>
          </a:p>
        </p:txBody>
      </p:sp>
      <p:sp>
        <p:nvSpPr>
          <p:cNvPr id="57" name="Tekstvak 4462">
            <a:extLst>
              <a:ext uri="{FF2B5EF4-FFF2-40B4-BE49-F238E27FC236}">
                <a16:creationId xmlns:a16="http://schemas.microsoft.com/office/drawing/2014/main" id="{5E19E1A3-817D-B292-9C44-77EF2D030351}"/>
              </a:ext>
            </a:extLst>
          </p:cNvPr>
          <p:cNvSpPr txBox="1"/>
          <p:nvPr userDrawn="1"/>
        </p:nvSpPr>
        <p:spPr>
          <a:xfrm>
            <a:off x="706859" y="1938269"/>
            <a:ext cx="3893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Klik op ‘Bewerken inschakelen’ om deze template te kunnen bewerken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58" name="Picture 2">
            <a:extLst>
              <a:ext uri="{FF2B5EF4-FFF2-40B4-BE49-F238E27FC236}">
                <a16:creationId xmlns:a16="http://schemas.microsoft.com/office/drawing/2014/main" id="{E6D7B8D3-0A18-B7A2-278C-CF8E6E63F501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171" r="49587" b="68345"/>
          <a:stretch/>
        </p:blipFill>
        <p:spPr bwMode="auto">
          <a:xfrm>
            <a:off x="4376332" y="2075739"/>
            <a:ext cx="1358460" cy="66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0F6CD6CB-0A6B-3372-505E-F4C67D4FB69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14812" y="451468"/>
            <a:ext cx="3762375" cy="542925"/>
          </a:xfrm>
          <a:prstGeom prst="rect">
            <a:avLst/>
          </a:prstGeom>
        </p:spPr>
      </p:pic>
      <p:pic>
        <p:nvPicPr>
          <p:cNvPr id="59" name="Graphic 58">
            <a:extLst>
              <a:ext uri="{FF2B5EF4-FFF2-40B4-BE49-F238E27FC236}">
                <a16:creationId xmlns:a16="http://schemas.microsoft.com/office/drawing/2014/main" id="{1F9FBA5B-36E6-EED5-7CB6-D3C551A3065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17128" y="1218599"/>
            <a:ext cx="5157742" cy="344165"/>
          </a:xfrm>
          <a:prstGeom prst="rect">
            <a:avLst/>
          </a:prstGeom>
        </p:spPr>
      </p:pic>
      <p:grpSp>
        <p:nvGrpSpPr>
          <p:cNvPr id="4447" name="Groep 4446">
            <a:extLst>
              <a:ext uri="{FF2B5EF4-FFF2-40B4-BE49-F238E27FC236}">
                <a16:creationId xmlns:a16="http://schemas.microsoft.com/office/drawing/2014/main" id="{19538E0F-037A-B0B5-C7AD-C69B7813557E}"/>
              </a:ext>
            </a:extLst>
          </p:cNvPr>
          <p:cNvGrpSpPr/>
          <p:nvPr userDrawn="1"/>
        </p:nvGrpSpPr>
        <p:grpSpPr>
          <a:xfrm>
            <a:off x="2263882" y="4938700"/>
            <a:ext cx="292769" cy="249771"/>
            <a:chOff x="-1221258" y="2150869"/>
            <a:chExt cx="250379" cy="249771"/>
          </a:xfrm>
        </p:grpSpPr>
        <p:sp>
          <p:nvSpPr>
            <p:cNvPr id="4448" name="Rechthoek 4447">
              <a:extLst>
                <a:ext uri="{FF2B5EF4-FFF2-40B4-BE49-F238E27FC236}">
                  <a16:creationId xmlns:a16="http://schemas.microsoft.com/office/drawing/2014/main" id="{DD52AE8C-64F2-0F71-9152-D0D8D6CA1020}"/>
                </a:ext>
              </a:extLst>
            </p:cNvPr>
            <p:cNvSpPr/>
            <p:nvPr userDrawn="1"/>
          </p:nvSpPr>
          <p:spPr>
            <a:xfrm rot="5400000">
              <a:off x="-1210181" y="2139792"/>
              <a:ext cx="216024" cy="238177"/>
            </a:xfrm>
            <a:prstGeom prst="rect">
              <a:avLst/>
            </a:prstGeom>
            <a:solidFill>
              <a:sysClr val="window" lastClr="FFFFFF"/>
            </a:solidFill>
            <a:ln w="15875" cap="sq" cmpd="sng" algn="ctr">
              <a:solidFill>
                <a:srgbClr val="44546A">
                  <a:lumMod val="60000"/>
                  <a:lumOff val="4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49" name="Gelijkbenige driehoek 128">
              <a:extLst>
                <a:ext uri="{FF2B5EF4-FFF2-40B4-BE49-F238E27FC236}">
                  <a16:creationId xmlns:a16="http://schemas.microsoft.com/office/drawing/2014/main" id="{AA1D1889-F8DF-A5DB-1EB2-F722992F5EB7}"/>
                </a:ext>
              </a:extLst>
            </p:cNvPr>
            <p:cNvSpPr/>
            <p:nvPr userDrawn="1"/>
          </p:nvSpPr>
          <p:spPr>
            <a:xfrm>
              <a:off x="-1206213" y="2246809"/>
              <a:ext cx="131236" cy="108025"/>
            </a:xfrm>
            <a:custGeom>
              <a:avLst/>
              <a:gdLst>
                <a:gd name="connsiteX0" fmla="*/ 0 w 165756"/>
                <a:gd name="connsiteY0" fmla="*/ 108025 h 108025"/>
                <a:gd name="connsiteX1" fmla="*/ 82878 w 165756"/>
                <a:gd name="connsiteY1" fmla="*/ 0 h 108025"/>
                <a:gd name="connsiteX2" fmla="*/ 165756 w 165756"/>
                <a:gd name="connsiteY2" fmla="*/ 108025 h 108025"/>
                <a:gd name="connsiteX3" fmla="*/ 0 w 165756"/>
                <a:gd name="connsiteY3" fmla="*/ 108025 h 108025"/>
                <a:gd name="connsiteX0" fmla="*/ 0 w 165756"/>
                <a:gd name="connsiteY0" fmla="*/ 108025 h 108025"/>
                <a:gd name="connsiteX1" fmla="*/ 82878 w 165756"/>
                <a:gd name="connsiteY1" fmla="*/ 0 h 108025"/>
                <a:gd name="connsiteX2" fmla="*/ 165756 w 165756"/>
                <a:gd name="connsiteY2" fmla="*/ 108025 h 108025"/>
                <a:gd name="connsiteX3" fmla="*/ 37140 w 165756"/>
                <a:gd name="connsiteY3" fmla="*/ 106895 h 108025"/>
                <a:gd name="connsiteX4" fmla="*/ 0 w 165756"/>
                <a:gd name="connsiteY4" fmla="*/ 108025 h 108025"/>
                <a:gd name="connsiteX0" fmla="*/ 0 w 165756"/>
                <a:gd name="connsiteY0" fmla="*/ 108025 h 108025"/>
                <a:gd name="connsiteX1" fmla="*/ 34520 w 165756"/>
                <a:gd name="connsiteY1" fmla="*/ 62354 h 108025"/>
                <a:gd name="connsiteX2" fmla="*/ 82878 w 165756"/>
                <a:gd name="connsiteY2" fmla="*/ 0 h 108025"/>
                <a:gd name="connsiteX3" fmla="*/ 165756 w 165756"/>
                <a:gd name="connsiteY3" fmla="*/ 108025 h 108025"/>
                <a:gd name="connsiteX4" fmla="*/ 37140 w 165756"/>
                <a:gd name="connsiteY4" fmla="*/ 106895 h 108025"/>
                <a:gd name="connsiteX5" fmla="*/ 0 w 165756"/>
                <a:gd name="connsiteY5" fmla="*/ 108025 h 108025"/>
                <a:gd name="connsiteX0" fmla="*/ 2620 w 131236"/>
                <a:gd name="connsiteY0" fmla="*/ 106895 h 108025"/>
                <a:gd name="connsiteX1" fmla="*/ 0 w 131236"/>
                <a:gd name="connsiteY1" fmla="*/ 62354 h 108025"/>
                <a:gd name="connsiteX2" fmla="*/ 48358 w 131236"/>
                <a:gd name="connsiteY2" fmla="*/ 0 h 108025"/>
                <a:gd name="connsiteX3" fmla="*/ 131236 w 131236"/>
                <a:gd name="connsiteY3" fmla="*/ 108025 h 108025"/>
                <a:gd name="connsiteX4" fmla="*/ 2620 w 131236"/>
                <a:gd name="connsiteY4" fmla="*/ 106895 h 108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236" h="108025">
                  <a:moveTo>
                    <a:pt x="2620" y="106895"/>
                  </a:moveTo>
                  <a:lnTo>
                    <a:pt x="0" y="62354"/>
                  </a:lnTo>
                  <a:lnTo>
                    <a:pt x="48358" y="0"/>
                  </a:lnTo>
                  <a:lnTo>
                    <a:pt x="131236" y="108025"/>
                  </a:lnTo>
                  <a:lnTo>
                    <a:pt x="2620" y="106895"/>
                  </a:lnTo>
                  <a:close/>
                </a:path>
              </a:pathLst>
            </a:custGeom>
            <a:solidFill>
              <a:srgbClr val="4472C4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50" name="Ovaal 4449">
              <a:extLst>
                <a:ext uri="{FF2B5EF4-FFF2-40B4-BE49-F238E27FC236}">
                  <a16:creationId xmlns:a16="http://schemas.microsoft.com/office/drawing/2014/main" id="{1BC2E45E-F534-56AA-DE4A-F76ED1B7D434}"/>
                </a:ext>
              </a:extLst>
            </p:cNvPr>
            <p:cNvSpPr/>
            <p:nvPr userDrawn="1"/>
          </p:nvSpPr>
          <p:spPr>
            <a:xfrm>
              <a:off x="-1065392" y="2178398"/>
              <a:ext cx="54000" cy="54000"/>
            </a:xfrm>
            <a:prstGeom prst="ellipse">
              <a:avLst/>
            </a:prstGeom>
            <a:solidFill>
              <a:srgbClr val="FFC000"/>
            </a:solidFill>
            <a:ln w="15875" cap="sq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51" name="Rechthoek 4450">
              <a:extLst>
                <a:ext uri="{FF2B5EF4-FFF2-40B4-BE49-F238E27FC236}">
                  <a16:creationId xmlns:a16="http://schemas.microsoft.com/office/drawing/2014/main" id="{9F9140C6-3CE8-7566-1465-9FA7F52A5DA4}"/>
                </a:ext>
              </a:extLst>
            </p:cNvPr>
            <p:cNvSpPr/>
            <p:nvPr userDrawn="1"/>
          </p:nvSpPr>
          <p:spPr>
            <a:xfrm rot="5400000">
              <a:off x="-1091479" y="2258353"/>
              <a:ext cx="108000" cy="133200"/>
            </a:xfrm>
            <a:prstGeom prst="rect">
              <a:avLst/>
            </a:prstGeom>
            <a:solidFill>
              <a:sysClr val="window" lastClr="FFFFFF"/>
            </a:solidFill>
            <a:ln w="15875" cap="rnd" cmpd="sng" algn="ctr">
              <a:solidFill>
                <a:srgbClr val="4472C4"/>
              </a:solidFill>
              <a:prstDash val="solid"/>
              <a:round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4452" name="Rechte verbindingslijn 4451">
              <a:extLst>
                <a:ext uri="{FF2B5EF4-FFF2-40B4-BE49-F238E27FC236}">
                  <a16:creationId xmlns:a16="http://schemas.microsoft.com/office/drawing/2014/main" id="{16ACDBEC-46E7-8DB3-28D4-366772B6D70B}"/>
                </a:ext>
              </a:extLst>
            </p:cNvPr>
            <p:cNvCxnSpPr/>
            <p:nvPr userDrawn="1"/>
          </p:nvCxnSpPr>
          <p:spPr>
            <a:xfrm>
              <a:off x="-1055479" y="2400640"/>
              <a:ext cx="36000" cy="0"/>
            </a:xfrm>
            <a:prstGeom prst="line">
              <a:avLst/>
            </a:prstGeom>
            <a:solidFill>
              <a:sysClr val="window" lastClr="FFFFFF"/>
            </a:solidFill>
            <a:ln w="15875" cap="rnd" cmpd="sng" algn="ctr">
              <a:solidFill>
                <a:srgbClr val="4472C4"/>
              </a:solidFill>
              <a:prstDash val="solid"/>
              <a:round/>
            </a:ln>
            <a:effectLst/>
          </p:spPr>
        </p:cxnSp>
      </p:grpSp>
      <p:pic>
        <p:nvPicPr>
          <p:cNvPr id="4478" name="Graphic 4477">
            <a:extLst>
              <a:ext uri="{FF2B5EF4-FFF2-40B4-BE49-F238E27FC236}">
                <a16:creationId xmlns:a16="http://schemas.microsoft.com/office/drawing/2014/main" id="{6FDC8DD6-B9B9-5FAE-2250-E365EECA01F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-697685" y="424994"/>
            <a:ext cx="3465902" cy="1138797"/>
          </a:xfrm>
          <a:prstGeom prst="rect">
            <a:avLst/>
          </a:prstGeom>
        </p:spPr>
      </p:pic>
      <p:sp>
        <p:nvSpPr>
          <p:cNvPr id="2" name="Tekstvak 1">
            <a:extLst>
              <a:ext uri="{FF2B5EF4-FFF2-40B4-BE49-F238E27FC236}">
                <a16:creationId xmlns:a16="http://schemas.microsoft.com/office/drawing/2014/main" id="{0F476768-1D0B-39AB-CE8C-0598F8137EA7}"/>
              </a:ext>
            </a:extLst>
          </p:cNvPr>
          <p:cNvSpPr txBox="1"/>
          <p:nvPr userDrawn="1"/>
        </p:nvSpPr>
        <p:spPr>
          <a:xfrm>
            <a:off x="6523263" y="1938425"/>
            <a:ext cx="4805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Ingevoegde foto veranderen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Selecteer de afbeelding &gt; kies in het lint voor afbeeldingindeling &gt; afbeelding wijzigen</a:t>
            </a:r>
          </a:p>
        </p:txBody>
      </p:sp>
    </p:spTree>
    <p:extLst>
      <p:ext uri="{BB962C8B-B14F-4D97-AF65-F5344CB8AC3E}">
        <p14:creationId xmlns:p14="http://schemas.microsoft.com/office/powerpoint/2010/main" val="4035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rt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!!donker vlak roos">
            <a:extLst>
              <a:ext uri="{FF2B5EF4-FFF2-40B4-BE49-F238E27FC236}">
                <a16:creationId xmlns:a16="http://schemas.microsoft.com/office/drawing/2014/main" id="{B3531173-AD02-3F75-93A2-B280EB4C3EBA}"/>
              </a:ext>
            </a:extLst>
          </p:cNvPr>
          <p:cNvSpPr/>
          <p:nvPr userDrawn="1"/>
        </p:nvSpPr>
        <p:spPr>
          <a:xfrm>
            <a:off x="0" y="-10634"/>
            <a:ext cx="12192000" cy="68641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!!licht vlak roos">
            <a:extLst>
              <a:ext uri="{FF2B5EF4-FFF2-40B4-BE49-F238E27FC236}">
                <a16:creationId xmlns:a16="http://schemas.microsoft.com/office/drawing/2014/main" id="{6A5728E0-291F-8721-9F6D-4EA8BD0C4CC6}"/>
              </a:ext>
            </a:extLst>
          </p:cNvPr>
          <p:cNvSpPr/>
          <p:nvPr userDrawn="1"/>
        </p:nvSpPr>
        <p:spPr>
          <a:xfrm>
            <a:off x="0" y="-6138"/>
            <a:ext cx="12192000" cy="6864137"/>
          </a:xfrm>
          <a:prstGeom prst="round1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!!blauw vlak">
            <a:extLst>
              <a:ext uri="{FF2B5EF4-FFF2-40B4-BE49-F238E27FC236}">
                <a16:creationId xmlns:a16="http://schemas.microsoft.com/office/drawing/2014/main" id="{CD151AA9-57B9-68B3-869E-F8A3B422874F}"/>
              </a:ext>
            </a:extLst>
          </p:cNvPr>
          <p:cNvSpPr/>
          <p:nvPr userDrawn="1"/>
        </p:nvSpPr>
        <p:spPr>
          <a:xfrm>
            <a:off x="0" y="4833213"/>
            <a:ext cx="12192000" cy="20247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grpSp>
        <p:nvGrpSpPr>
          <p:cNvPr id="18" name="!!golven">
            <a:extLst>
              <a:ext uri="{FF2B5EF4-FFF2-40B4-BE49-F238E27FC236}">
                <a16:creationId xmlns:a16="http://schemas.microsoft.com/office/drawing/2014/main" id="{044DADC4-5F5B-EA00-3975-3F9EC6005785}"/>
              </a:ext>
            </a:extLst>
          </p:cNvPr>
          <p:cNvGrpSpPr/>
          <p:nvPr userDrawn="1"/>
        </p:nvGrpSpPr>
        <p:grpSpPr>
          <a:xfrm>
            <a:off x="-1506008" y="4833213"/>
            <a:ext cx="15204015" cy="2024787"/>
            <a:chOff x="-20993" y="2964129"/>
            <a:chExt cx="15204015" cy="2024787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7EF1446C-31F1-46A5-680D-C3FBC0C21EE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20993" y="2964129"/>
              <a:ext cx="5072031" cy="2024787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E941EFC3-D7A9-8AC8-626B-880C5779198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041791" y="2964129"/>
              <a:ext cx="5072031" cy="2024787"/>
            </a:xfrm>
            <a:prstGeom prst="rect">
              <a:avLst/>
            </a:prstGeom>
          </p:spPr>
        </p:pic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E914007B-005C-1010-2285-BB6A078B91C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110991" y="2964129"/>
              <a:ext cx="5072031" cy="2024787"/>
            </a:xfrm>
            <a:prstGeom prst="rect">
              <a:avLst/>
            </a:prstGeom>
          </p:spPr>
        </p:pic>
      </p:grpSp>
      <p:pic>
        <p:nvPicPr>
          <p:cNvPr id="19" name="!!maan">
            <a:extLst>
              <a:ext uri="{FF2B5EF4-FFF2-40B4-BE49-F238E27FC236}">
                <a16:creationId xmlns:a16="http://schemas.microsoft.com/office/drawing/2014/main" id="{65161B8F-EB56-2E32-6258-822AACD50CD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451601" y="501111"/>
            <a:ext cx="1399930" cy="1399930"/>
          </a:xfrm>
          <a:prstGeom prst="rect">
            <a:avLst/>
          </a:prstGeom>
        </p:spPr>
      </p:pic>
      <p:pic>
        <p:nvPicPr>
          <p:cNvPr id="24" name="!!watermeloen">
            <a:extLst>
              <a:ext uri="{FF2B5EF4-FFF2-40B4-BE49-F238E27FC236}">
                <a16:creationId xmlns:a16="http://schemas.microsoft.com/office/drawing/2014/main" id="{4A06FCF8-BAF7-BD8D-658E-1BCA1C06868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164061" y="5374704"/>
            <a:ext cx="3217613" cy="1522441"/>
          </a:xfrm>
          <a:prstGeom prst="rect">
            <a:avLst/>
          </a:prstGeom>
        </p:spPr>
      </p:pic>
      <p:pic>
        <p:nvPicPr>
          <p:cNvPr id="28" name="!!ananas">
            <a:extLst>
              <a:ext uri="{FF2B5EF4-FFF2-40B4-BE49-F238E27FC236}">
                <a16:creationId xmlns:a16="http://schemas.microsoft.com/office/drawing/2014/main" id="{5A18AD8D-0667-FA9C-6E09-E4C2E9E2B795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858116" y="3723869"/>
            <a:ext cx="1637887" cy="3155694"/>
          </a:xfrm>
          <a:prstGeom prst="rect">
            <a:avLst/>
          </a:prstGeom>
        </p:spPr>
      </p:pic>
      <p:pic>
        <p:nvPicPr>
          <p:cNvPr id="97" name="!!regenboog">
            <a:extLst>
              <a:ext uri="{FF2B5EF4-FFF2-40B4-BE49-F238E27FC236}">
                <a16:creationId xmlns:a16="http://schemas.microsoft.com/office/drawing/2014/main" id="{CEC43F78-E3C8-B1C3-462C-8D68BF9AD574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871571" y="3428999"/>
            <a:ext cx="2640858" cy="1401965"/>
          </a:xfrm>
          <a:prstGeom prst="rect">
            <a:avLst/>
          </a:prstGeom>
        </p:spPr>
      </p:pic>
      <p:pic>
        <p:nvPicPr>
          <p:cNvPr id="99" name="!!ballon">
            <a:extLst>
              <a:ext uri="{FF2B5EF4-FFF2-40B4-BE49-F238E27FC236}">
                <a16:creationId xmlns:a16="http://schemas.microsoft.com/office/drawing/2014/main" id="{0FAF4507-C4E0-CB62-728E-F8D754D68518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518773" y="892365"/>
            <a:ext cx="731498" cy="914939"/>
          </a:xfrm>
          <a:prstGeom prst="rect">
            <a:avLst/>
          </a:prstGeom>
        </p:spPr>
      </p:pic>
      <p:pic>
        <p:nvPicPr>
          <p:cNvPr id="101" name="!!wolk">
            <a:extLst>
              <a:ext uri="{FF2B5EF4-FFF2-40B4-BE49-F238E27FC236}">
                <a16:creationId xmlns:a16="http://schemas.microsoft.com/office/drawing/2014/main" id="{8B2C3FF7-333A-877F-B64F-B6FA75B4955C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11762" y="2372327"/>
            <a:ext cx="1596774" cy="348760"/>
          </a:xfrm>
          <a:prstGeom prst="rect">
            <a:avLst/>
          </a:prstGeom>
        </p:spPr>
      </p:pic>
      <p:pic>
        <p:nvPicPr>
          <p:cNvPr id="9" name="!!vrouw badpak">
            <a:extLst>
              <a:ext uri="{FF2B5EF4-FFF2-40B4-BE49-F238E27FC236}">
                <a16:creationId xmlns:a16="http://schemas.microsoft.com/office/drawing/2014/main" id="{227D6419-B2D4-13D7-8018-6A274D880024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80" b="1080"/>
          <a:stretch/>
        </p:blipFill>
        <p:spPr>
          <a:xfrm>
            <a:off x="1208654" y="567233"/>
            <a:ext cx="4489534" cy="5825300"/>
          </a:xfrm>
          <a:prstGeom prst="rect">
            <a:avLst/>
          </a:prstGeom>
        </p:spPr>
      </p:pic>
      <p:pic>
        <p:nvPicPr>
          <p:cNvPr id="111" name="!!summer journey">
            <a:extLst>
              <a:ext uri="{FF2B5EF4-FFF2-40B4-BE49-F238E27FC236}">
                <a16:creationId xmlns:a16="http://schemas.microsoft.com/office/drawing/2014/main" id="{55468A30-9544-4253-384B-CA60EFAFDCBC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363243" y="2112892"/>
            <a:ext cx="5805829" cy="2248463"/>
          </a:xfrm>
          <a:prstGeom prst="rect">
            <a:avLst/>
          </a:prstGeom>
        </p:spPr>
      </p:pic>
      <p:grpSp>
        <p:nvGrpSpPr>
          <p:cNvPr id="2" name="!!SP logo">
            <a:extLst>
              <a:ext uri="{FF2B5EF4-FFF2-40B4-BE49-F238E27FC236}">
                <a16:creationId xmlns:a16="http://schemas.microsoft.com/office/drawing/2014/main" id="{4A4C56E3-2399-7D77-A87F-7925051B9AD2}"/>
              </a:ext>
            </a:extLst>
          </p:cNvPr>
          <p:cNvGrpSpPr/>
          <p:nvPr userDrawn="1"/>
        </p:nvGrpSpPr>
        <p:grpSpPr>
          <a:xfrm>
            <a:off x="8847709" y="4598288"/>
            <a:ext cx="2993848" cy="4776616"/>
            <a:chOff x="8847709" y="4598288"/>
            <a:chExt cx="2993848" cy="4776616"/>
          </a:xfrm>
        </p:grpSpPr>
        <p:pic>
          <p:nvPicPr>
            <p:cNvPr id="4746" name="Graphic 4745">
              <a:extLst>
                <a:ext uri="{FF2B5EF4-FFF2-40B4-BE49-F238E27FC236}">
                  <a16:creationId xmlns:a16="http://schemas.microsoft.com/office/drawing/2014/main" id="{BE97476E-E7DE-B1AC-2465-17AF8B7C6A9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8847709" y="4598288"/>
              <a:ext cx="2993848" cy="4776616"/>
            </a:xfrm>
            <a:prstGeom prst="rect">
              <a:avLst/>
            </a:prstGeom>
          </p:spPr>
        </p:pic>
        <p:grpSp>
          <p:nvGrpSpPr>
            <p:cNvPr id="4747" name="Groep 4746">
              <a:extLst>
                <a:ext uri="{FF2B5EF4-FFF2-40B4-BE49-F238E27FC236}">
                  <a16:creationId xmlns:a16="http://schemas.microsoft.com/office/drawing/2014/main" id="{64512113-33EC-5F87-2513-7036E00ED5FB}"/>
                </a:ext>
              </a:extLst>
            </p:cNvPr>
            <p:cNvGrpSpPr/>
            <p:nvPr userDrawn="1"/>
          </p:nvGrpSpPr>
          <p:grpSpPr>
            <a:xfrm>
              <a:off x="9255161" y="5476403"/>
              <a:ext cx="2170932" cy="917307"/>
              <a:chOff x="9672310" y="5445393"/>
              <a:chExt cx="1714860" cy="724598"/>
            </a:xfrm>
          </p:grpSpPr>
          <p:grpSp>
            <p:nvGrpSpPr>
              <p:cNvPr id="4681" name="Graphic 5">
                <a:extLst>
                  <a:ext uri="{FF2B5EF4-FFF2-40B4-BE49-F238E27FC236}">
                    <a16:creationId xmlns:a16="http://schemas.microsoft.com/office/drawing/2014/main" id="{D24D1203-C534-860B-2141-9F2B528F9394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4729" name="Vrije vorm: vorm 4728">
                  <a:extLst>
                    <a:ext uri="{FF2B5EF4-FFF2-40B4-BE49-F238E27FC236}">
                      <a16:creationId xmlns:a16="http://schemas.microsoft.com/office/drawing/2014/main" id="{275871CE-AEC1-BDFC-9B40-4E0A8F714398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0" name="Vrije vorm: vorm 4729">
                  <a:extLst>
                    <a:ext uri="{FF2B5EF4-FFF2-40B4-BE49-F238E27FC236}">
                      <a16:creationId xmlns:a16="http://schemas.microsoft.com/office/drawing/2014/main" id="{AE2D5037-F44D-CD24-D014-E3585A4E0E64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1" name="Vrije vorm: vorm 4730">
                  <a:extLst>
                    <a:ext uri="{FF2B5EF4-FFF2-40B4-BE49-F238E27FC236}">
                      <a16:creationId xmlns:a16="http://schemas.microsoft.com/office/drawing/2014/main" id="{F5A57FC5-2E9D-9F0A-B234-9141DEE047E4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2" name="Vrije vorm: vorm 4731">
                  <a:extLst>
                    <a:ext uri="{FF2B5EF4-FFF2-40B4-BE49-F238E27FC236}">
                      <a16:creationId xmlns:a16="http://schemas.microsoft.com/office/drawing/2014/main" id="{26607DFA-37D3-B7EE-58CF-139D9E1592CB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3" name="Vrije vorm: vorm 4732">
                  <a:extLst>
                    <a:ext uri="{FF2B5EF4-FFF2-40B4-BE49-F238E27FC236}">
                      <a16:creationId xmlns:a16="http://schemas.microsoft.com/office/drawing/2014/main" id="{DC251A20-244B-728B-6CB9-CF06B682A04F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4" name="Vrije vorm: vorm 4733">
                  <a:extLst>
                    <a:ext uri="{FF2B5EF4-FFF2-40B4-BE49-F238E27FC236}">
                      <a16:creationId xmlns:a16="http://schemas.microsoft.com/office/drawing/2014/main" id="{DD0D5B55-78D4-923A-57E2-5811EE606CB5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5" name="Vrije vorm: vorm 4734">
                  <a:extLst>
                    <a:ext uri="{FF2B5EF4-FFF2-40B4-BE49-F238E27FC236}">
                      <a16:creationId xmlns:a16="http://schemas.microsoft.com/office/drawing/2014/main" id="{7AF2581D-013F-5FB8-2969-CDE12F07C02E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6" name="Vrije vorm: vorm 4735">
                  <a:extLst>
                    <a:ext uri="{FF2B5EF4-FFF2-40B4-BE49-F238E27FC236}">
                      <a16:creationId xmlns:a16="http://schemas.microsoft.com/office/drawing/2014/main" id="{FAB3DB58-28FA-F769-E1E7-EDD7C595236D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7" name="Vrije vorm: vorm 4736">
                  <a:extLst>
                    <a:ext uri="{FF2B5EF4-FFF2-40B4-BE49-F238E27FC236}">
                      <a16:creationId xmlns:a16="http://schemas.microsoft.com/office/drawing/2014/main" id="{274BCC6B-4EFF-32ED-E4B7-99ADC20976A5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8" name="Vrije vorm: vorm 4737">
                  <a:extLst>
                    <a:ext uri="{FF2B5EF4-FFF2-40B4-BE49-F238E27FC236}">
                      <a16:creationId xmlns:a16="http://schemas.microsoft.com/office/drawing/2014/main" id="{EEC05150-2632-BC35-11C5-40F2D5895F73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9" name="Vrije vorm: vorm 4738">
                  <a:extLst>
                    <a:ext uri="{FF2B5EF4-FFF2-40B4-BE49-F238E27FC236}">
                      <a16:creationId xmlns:a16="http://schemas.microsoft.com/office/drawing/2014/main" id="{D252ED37-20AB-DE37-3D3C-C20A92D945A2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0" name="Vrije vorm: vorm 4739">
                  <a:extLst>
                    <a:ext uri="{FF2B5EF4-FFF2-40B4-BE49-F238E27FC236}">
                      <a16:creationId xmlns:a16="http://schemas.microsoft.com/office/drawing/2014/main" id="{7AB3601C-52EF-710D-68A4-F7BCBA53B4C0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1" name="Vrije vorm: vorm 4740">
                  <a:extLst>
                    <a:ext uri="{FF2B5EF4-FFF2-40B4-BE49-F238E27FC236}">
                      <a16:creationId xmlns:a16="http://schemas.microsoft.com/office/drawing/2014/main" id="{6D96770F-7216-85CB-FFF8-E36D01105C32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2" name="Vrije vorm: vorm 4741">
                  <a:extLst>
                    <a:ext uri="{FF2B5EF4-FFF2-40B4-BE49-F238E27FC236}">
                      <a16:creationId xmlns:a16="http://schemas.microsoft.com/office/drawing/2014/main" id="{12A320F5-ADFD-C3FC-83C7-53EB2AF7CFF6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3" name="Vrije vorm: vorm 4742">
                  <a:extLst>
                    <a:ext uri="{FF2B5EF4-FFF2-40B4-BE49-F238E27FC236}">
                      <a16:creationId xmlns:a16="http://schemas.microsoft.com/office/drawing/2014/main" id="{6A48472D-F6BD-7BF8-6DB3-D810C526D5BB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4" name="Vrije vorm: vorm 4743">
                  <a:extLst>
                    <a:ext uri="{FF2B5EF4-FFF2-40B4-BE49-F238E27FC236}">
                      <a16:creationId xmlns:a16="http://schemas.microsoft.com/office/drawing/2014/main" id="{FEEF1F66-EF16-90AC-85E6-4BA1DD55A330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82" name="Graphic 5">
                <a:extLst>
                  <a:ext uri="{FF2B5EF4-FFF2-40B4-BE49-F238E27FC236}">
                    <a16:creationId xmlns:a16="http://schemas.microsoft.com/office/drawing/2014/main" id="{B5B8E34F-54CA-7712-ADA1-B624C08F8AB5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4724" name="Vrije vorm: vorm 4723">
                  <a:extLst>
                    <a:ext uri="{FF2B5EF4-FFF2-40B4-BE49-F238E27FC236}">
                      <a16:creationId xmlns:a16="http://schemas.microsoft.com/office/drawing/2014/main" id="{C1DB188D-7059-8F5F-09C7-D0777CFB667D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5" name="Vrije vorm: vorm 4724">
                  <a:extLst>
                    <a:ext uri="{FF2B5EF4-FFF2-40B4-BE49-F238E27FC236}">
                      <a16:creationId xmlns:a16="http://schemas.microsoft.com/office/drawing/2014/main" id="{5184A7F4-6AE3-8971-4F45-AD1AFAB67A34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6" name="Vrije vorm: vorm 4725">
                  <a:extLst>
                    <a:ext uri="{FF2B5EF4-FFF2-40B4-BE49-F238E27FC236}">
                      <a16:creationId xmlns:a16="http://schemas.microsoft.com/office/drawing/2014/main" id="{C2CF6FF1-07E3-5F7E-B9ED-CAEA0C2CB43A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7" name="Vrije vorm: vorm 4726">
                  <a:extLst>
                    <a:ext uri="{FF2B5EF4-FFF2-40B4-BE49-F238E27FC236}">
                      <a16:creationId xmlns:a16="http://schemas.microsoft.com/office/drawing/2014/main" id="{288696E3-BAC6-F172-0084-04310B8B4268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8" name="Vrije vorm: vorm 4727">
                  <a:extLst>
                    <a:ext uri="{FF2B5EF4-FFF2-40B4-BE49-F238E27FC236}">
                      <a16:creationId xmlns:a16="http://schemas.microsoft.com/office/drawing/2014/main" id="{AAAD7EB4-B3D7-FB25-D7E1-B56E90C9B82E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83" name="Graphic 5">
                <a:extLst>
                  <a:ext uri="{FF2B5EF4-FFF2-40B4-BE49-F238E27FC236}">
                    <a16:creationId xmlns:a16="http://schemas.microsoft.com/office/drawing/2014/main" id="{C4059EAD-9059-2F2E-4B39-1C41E6F89989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4711" name="Vrije vorm: vorm 4710">
                  <a:extLst>
                    <a:ext uri="{FF2B5EF4-FFF2-40B4-BE49-F238E27FC236}">
                      <a16:creationId xmlns:a16="http://schemas.microsoft.com/office/drawing/2014/main" id="{17249C78-85BE-BFFC-1E28-E643C8ECD7B7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2" name="Vrije vorm: vorm 4711">
                  <a:extLst>
                    <a:ext uri="{FF2B5EF4-FFF2-40B4-BE49-F238E27FC236}">
                      <a16:creationId xmlns:a16="http://schemas.microsoft.com/office/drawing/2014/main" id="{E32FFB4C-5118-34E5-24CC-46AD8224652E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3" name="Vrije vorm: vorm 4712">
                  <a:extLst>
                    <a:ext uri="{FF2B5EF4-FFF2-40B4-BE49-F238E27FC236}">
                      <a16:creationId xmlns:a16="http://schemas.microsoft.com/office/drawing/2014/main" id="{E1EAC6C0-EC7E-9563-6602-FB4615B6F604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4" name="Vrije vorm: vorm 4713">
                  <a:extLst>
                    <a:ext uri="{FF2B5EF4-FFF2-40B4-BE49-F238E27FC236}">
                      <a16:creationId xmlns:a16="http://schemas.microsoft.com/office/drawing/2014/main" id="{206B32E2-FF56-EA31-F939-44C6A011EF99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5" name="Vrije vorm: vorm 4714">
                  <a:extLst>
                    <a:ext uri="{FF2B5EF4-FFF2-40B4-BE49-F238E27FC236}">
                      <a16:creationId xmlns:a16="http://schemas.microsoft.com/office/drawing/2014/main" id="{0D1F2FDF-4597-F6EE-7A7A-7ADE5445E653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6" name="Vrije vorm: vorm 4715">
                  <a:extLst>
                    <a:ext uri="{FF2B5EF4-FFF2-40B4-BE49-F238E27FC236}">
                      <a16:creationId xmlns:a16="http://schemas.microsoft.com/office/drawing/2014/main" id="{3B39DE0B-47CE-4741-2F33-59E53694D66A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7" name="Vrije vorm: vorm 4716">
                  <a:extLst>
                    <a:ext uri="{FF2B5EF4-FFF2-40B4-BE49-F238E27FC236}">
                      <a16:creationId xmlns:a16="http://schemas.microsoft.com/office/drawing/2014/main" id="{2D1AF397-5F90-904E-5899-4E27A3DCCB95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8" name="Vrije vorm: vorm 4717">
                  <a:extLst>
                    <a:ext uri="{FF2B5EF4-FFF2-40B4-BE49-F238E27FC236}">
                      <a16:creationId xmlns:a16="http://schemas.microsoft.com/office/drawing/2014/main" id="{004F5991-B915-099B-2455-3F01657B64A1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9" name="Vrije vorm: vorm 4718">
                  <a:extLst>
                    <a:ext uri="{FF2B5EF4-FFF2-40B4-BE49-F238E27FC236}">
                      <a16:creationId xmlns:a16="http://schemas.microsoft.com/office/drawing/2014/main" id="{FA3AA477-43A3-B03F-55FC-002F9F260D76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0" name="Vrije vorm: vorm 4719">
                  <a:extLst>
                    <a:ext uri="{FF2B5EF4-FFF2-40B4-BE49-F238E27FC236}">
                      <a16:creationId xmlns:a16="http://schemas.microsoft.com/office/drawing/2014/main" id="{C30F462F-9940-D9E8-87F2-708D544D0642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1" name="Vrije vorm: vorm 4720">
                  <a:extLst>
                    <a:ext uri="{FF2B5EF4-FFF2-40B4-BE49-F238E27FC236}">
                      <a16:creationId xmlns:a16="http://schemas.microsoft.com/office/drawing/2014/main" id="{A1E55FB8-F9D5-003E-730E-EA64E2DF26FB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2" name="Vrije vorm: vorm 4721">
                  <a:extLst>
                    <a:ext uri="{FF2B5EF4-FFF2-40B4-BE49-F238E27FC236}">
                      <a16:creationId xmlns:a16="http://schemas.microsoft.com/office/drawing/2014/main" id="{E8FF544D-1BD9-60E7-4D39-7DC32CE54FF6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3" name="Vrije vorm: vorm 4722">
                  <a:extLst>
                    <a:ext uri="{FF2B5EF4-FFF2-40B4-BE49-F238E27FC236}">
                      <a16:creationId xmlns:a16="http://schemas.microsoft.com/office/drawing/2014/main" id="{E9B4B4F1-B252-19F4-EB71-36BC61EE7220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84" name="Graphic 5">
                <a:extLst>
                  <a:ext uri="{FF2B5EF4-FFF2-40B4-BE49-F238E27FC236}">
                    <a16:creationId xmlns:a16="http://schemas.microsoft.com/office/drawing/2014/main" id="{132F6CAE-824F-07B3-F6E6-BA29E3622D33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4685" name="Vrije vorm: vorm 4684">
                  <a:extLst>
                    <a:ext uri="{FF2B5EF4-FFF2-40B4-BE49-F238E27FC236}">
                      <a16:creationId xmlns:a16="http://schemas.microsoft.com/office/drawing/2014/main" id="{C29745AF-71A4-9D17-0D58-F483A5226C1E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6" name="Vrije vorm: vorm 4685">
                  <a:extLst>
                    <a:ext uri="{FF2B5EF4-FFF2-40B4-BE49-F238E27FC236}">
                      <a16:creationId xmlns:a16="http://schemas.microsoft.com/office/drawing/2014/main" id="{EC54F9FD-A7DA-9DAE-F200-9C9399D1BE82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7" name="Vrije vorm: vorm 4686">
                  <a:extLst>
                    <a:ext uri="{FF2B5EF4-FFF2-40B4-BE49-F238E27FC236}">
                      <a16:creationId xmlns:a16="http://schemas.microsoft.com/office/drawing/2014/main" id="{FB1B6670-CD46-2E8F-13DC-E05ABCA43749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8" name="Vrije vorm: vorm 4687">
                  <a:extLst>
                    <a:ext uri="{FF2B5EF4-FFF2-40B4-BE49-F238E27FC236}">
                      <a16:creationId xmlns:a16="http://schemas.microsoft.com/office/drawing/2014/main" id="{9468766A-D556-BAA1-F5B3-519FD1631716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9" name="Vrije vorm: vorm 4688">
                  <a:extLst>
                    <a:ext uri="{FF2B5EF4-FFF2-40B4-BE49-F238E27FC236}">
                      <a16:creationId xmlns:a16="http://schemas.microsoft.com/office/drawing/2014/main" id="{8C25C977-02D6-364B-149F-CABAA48F3F5D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0" name="Vrije vorm: vorm 4689">
                  <a:extLst>
                    <a:ext uri="{FF2B5EF4-FFF2-40B4-BE49-F238E27FC236}">
                      <a16:creationId xmlns:a16="http://schemas.microsoft.com/office/drawing/2014/main" id="{DA2A834A-E10A-FBF7-FEE3-C0497078C5B4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1" name="Vrije vorm: vorm 4690">
                  <a:extLst>
                    <a:ext uri="{FF2B5EF4-FFF2-40B4-BE49-F238E27FC236}">
                      <a16:creationId xmlns:a16="http://schemas.microsoft.com/office/drawing/2014/main" id="{F7E44FE2-20C5-2B84-B94F-59E212D116B3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2" name="Vrije vorm: vorm 4691">
                  <a:extLst>
                    <a:ext uri="{FF2B5EF4-FFF2-40B4-BE49-F238E27FC236}">
                      <a16:creationId xmlns:a16="http://schemas.microsoft.com/office/drawing/2014/main" id="{5B79E471-86D9-8A8C-3A10-73D466BFFCFB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3" name="Vrije vorm: vorm 4692">
                  <a:extLst>
                    <a:ext uri="{FF2B5EF4-FFF2-40B4-BE49-F238E27FC236}">
                      <a16:creationId xmlns:a16="http://schemas.microsoft.com/office/drawing/2014/main" id="{5235CB52-BF4D-3D04-24AB-D996ADD66F97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4" name="Vrije vorm: vorm 4693">
                  <a:extLst>
                    <a:ext uri="{FF2B5EF4-FFF2-40B4-BE49-F238E27FC236}">
                      <a16:creationId xmlns:a16="http://schemas.microsoft.com/office/drawing/2014/main" id="{1A307BA3-0EA3-2062-7F06-24BE51BAE8ED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5" name="Vrije vorm: vorm 4694">
                  <a:extLst>
                    <a:ext uri="{FF2B5EF4-FFF2-40B4-BE49-F238E27FC236}">
                      <a16:creationId xmlns:a16="http://schemas.microsoft.com/office/drawing/2014/main" id="{79CBF69D-89CC-1D42-138A-9AABEDBE5F97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6" name="Vrije vorm: vorm 4695">
                  <a:extLst>
                    <a:ext uri="{FF2B5EF4-FFF2-40B4-BE49-F238E27FC236}">
                      <a16:creationId xmlns:a16="http://schemas.microsoft.com/office/drawing/2014/main" id="{5E2E275C-893B-6B52-988B-7D41F5BAB81C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7" name="Vrije vorm: vorm 4696">
                  <a:extLst>
                    <a:ext uri="{FF2B5EF4-FFF2-40B4-BE49-F238E27FC236}">
                      <a16:creationId xmlns:a16="http://schemas.microsoft.com/office/drawing/2014/main" id="{AB45A258-DEA9-40E2-654E-B8710327B9A7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8" name="Vrije vorm: vorm 4697">
                  <a:extLst>
                    <a:ext uri="{FF2B5EF4-FFF2-40B4-BE49-F238E27FC236}">
                      <a16:creationId xmlns:a16="http://schemas.microsoft.com/office/drawing/2014/main" id="{284359FE-ADE6-0EC1-3598-A52AA0136922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9" name="Vrije vorm: vorm 4698">
                  <a:extLst>
                    <a:ext uri="{FF2B5EF4-FFF2-40B4-BE49-F238E27FC236}">
                      <a16:creationId xmlns:a16="http://schemas.microsoft.com/office/drawing/2014/main" id="{5E4986CF-3D09-A705-A519-4F5E9E9FAFC0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0" name="Vrije vorm: vorm 4699">
                  <a:extLst>
                    <a:ext uri="{FF2B5EF4-FFF2-40B4-BE49-F238E27FC236}">
                      <a16:creationId xmlns:a16="http://schemas.microsoft.com/office/drawing/2014/main" id="{62BCDF5F-60D9-3E03-24FE-4C1044C60466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1" name="Vrije vorm: vorm 4700">
                  <a:extLst>
                    <a:ext uri="{FF2B5EF4-FFF2-40B4-BE49-F238E27FC236}">
                      <a16:creationId xmlns:a16="http://schemas.microsoft.com/office/drawing/2014/main" id="{3E55AB2D-4A14-F9FE-5472-DE0899003AE0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2" name="Vrije vorm: vorm 4701">
                  <a:extLst>
                    <a:ext uri="{FF2B5EF4-FFF2-40B4-BE49-F238E27FC236}">
                      <a16:creationId xmlns:a16="http://schemas.microsoft.com/office/drawing/2014/main" id="{1AF4BC10-A2BA-6281-B5C2-42AB33CFD1D1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3" name="Vrije vorm: vorm 4702">
                  <a:extLst>
                    <a:ext uri="{FF2B5EF4-FFF2-40B4-BE49-F238E27FC236}">
                      <a16:creationId xmlns:a16="http://schemas.microsoft.com/office/drawing/2014/main" id="{7999A313-34AC-BBFA-BB12-E8895B83392A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4" name="Vrije vorm: vorm 4703">
                  <a:extLst>
                    <a:ext uri="{FF2B5EF4-FFF2-40B4-BE49-F238E27FC236}">
                      <a16:creationId xmlns:a16="http://schemas.microsoft.com/office/drawing/2014/main" id="{D31BFB48-65B9-F877-7615-F09B0FFC6C4D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5" name="Vrije vorm: vorm 4704">
                  <a:extLst>
                    <a:ext uri="{FF2B5EF4-FFF2-40B4-BE49-F238E27FC236}">
                      <a16:creationId xmlns:a16="http://schemas.microsoft.com/office/drawing/2014/main" id="{1D96F0F6-DB55-FB7B-9E6A-8FD139B06233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6" name="Vrije vorm: vorm 4705">
                  <a:extLst>
                    <a:ext uri="{FF2B5EF4-FFF2-40B4-BE49-F238E27FC236}">
                      <a16:creationId xmlns:a16="http://schemas.microsoft.com/office/drawing/2014/main" id="{DE63BAE6-AFBD-DBFA-A0D2-419AE51EBD80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7" name="Vrije vorm: vorm 4706">
                  <a:extLst>
                    <a:ext uri="{FF2B5EF4-FFF2-40B4-BE49-F238E27FC236}">
                      <a16:creationId xmlns:a16="http://schemas.microsoft.com/office/drawing/2014/main" id="{F16935AA-27ED-7C43-4148-BA9F075C9637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8" name="Vrije vorm: vorm 4707">
                  <a:extLst>
                    <a:ext uri="{FF2B5EF4-FFF2-40B4-BE49-F238E27FC236}">
                      <a16:creationId xmlns:a16="http://schemas.microsoft.com/office/drawing/2014/main" id="{FBDE2B01-BD0E-21FC-54E0-F1797C49F4D6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9" name="Vrije vorm: vorm 4708">
                  <a:extLst>
                    <a:ext uri="{FF2B5EF4-FFF2-40B4-BE49-F238E27FC236}">
                      <a16:creationId xmlns:a16="http://schemas.microsoft.com/office/drawing/2014/main" id="{7ADD6C30-993E-E565-4D14-90F006E24C7B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0" name="Vrije vorm: vorm 4709">
                  <a:extLst>
                    <a:ext uri="{FF2B5EF4-FFF2-40B4-BE49-F238E27FC236}">
                      <a16:creationId xmlns:a16="http://schemas.microsoft.com/office/drawing/2014/main" id="{69F90BE8-D02E-C973-B406-C8067F8603D2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  <p:sp>
        <p:nvSpPr>
          <p:cNvPr id="4" name="!!oranjevlak">
            <a:extLst>
              <a:ext uri="{FF2B5EF4-FFF2-40B4-BE49-F238E27FC236}">
                <a16:creationId xmlns:a16="http://schemas.microsoft.com/office/drawing/2014/main" id="{F546ECD7-BA0A-3881-FFBA-D9E9602FAC7D}"/>
              </a:ext>
            </a:extLst>
          </p:cNvPr>
          <p:cNvSpPr/>
          <p:nvPr userDrawn="1"/>
        </p:nvSpPr>
        <p:spPr>
          <a:xfrm>
            <a:off x="12191144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429_short3_good-times-are-coming_0044">
            <a:hlinkClick r:id="" action="ppaction://media"/>
            <a:extLst>
              <a:ext uri="{FF2B5EF4-FFF2-40B4-BE49-F238E27FC236}">
                <a16:creationId xmlns:a16="http://schemas.microsoft.com/office/drawing/2014/main" id="{CF5771B4-86B6-49A0-96C7-4FD97EA8EF64}"/>
              </a:ext>
            </a:extLst>
          </p:cNvPr>
          <p:cNvPicPr>
            <a:picLocks noChangeAspect="1"/>
          </p:cNvPicPr>
          <p:nvPr userDrawn="1"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162916" y="4065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0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8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2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2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32" presetClass="emph" presetSubtype="0" repeatCount="indefinite" fill="hold" nodeType="withEffect">
                                      <p:stCondLst>
                                        <p:cond delay="50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120000">
                                          <p:cBhvr>
                                            <p:cTn id="20" dur="2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1" dur="4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2" dur="4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3" dur="4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4" dur="4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decel="10000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" accel="14000" fill="hold" nodeType="withEffect" p14:presetBounceEnd="7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3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3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accel="14000" fill="hold" nodeType="withEffect" p14:presetBounceEnd="7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39" dur="1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40" dur="1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accel="14000" fill="hold" nodeType="withEffect" p14:presetBounceEnd="70000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4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4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1" accel="14000" fill="hold" nodeType="withEffect" p14:presetBounceEnd="7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47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48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decel="100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65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6"/>
                    </p:tgtEl>
                  </p:cMediaNode>
                </p:audio>
              </p:childTnLst>
            </p:cTn>
          </p:par>
        </p:tnLst>
        <p:bldLst>
          <p:bldP spid="20" grpId="0" animBg="1"/>
          <p:bldP spid="10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8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2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2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32" presetClass="emph" presetSubtype="0" repeatCount="indefinite" fill="hold" nodeType="withEffect">
                                      <p:stCondLst>
                                        <p:cond delay="50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120000">
                                          <p:cBhvr>
                                            <p:cTn id="20" dur="2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1" dur="4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2" dur="4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3" dur="4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4" dur="4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decel="10000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" accel="14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accel="14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accel="14000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1" accel="14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decel="100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65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6"/>
                    </p:tgtEl>
                  </p:cMediaNode>
                </p:audio>
              </p:childTnLst>
            </p:cTn>
          </p:par>
        </p:tnLst>
        <p:bldLst>
          <p:bldP spid="20" grpId="0" animBg="1"/>
          <p:bldP spid="10" grpId="0" animBg="1"/>
          <p:bldP spid="7" grpId="0" animBg="1"/>
        </p:bldLst>
      </p:timing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!!donker vlak roos">
            <a:extLst>
              <a:ext uri="{FF2B5EF4-FFF2-40B4-BE49-F238E27FC236}">
                <a16:creationId xmlns:a16="http://schemas.microsoft.com/office/drawing/2014/main" id="{56EB557B-2B83-FA39-96FC-707C1DF0A364}"/>
              </a:ext>
            </a:extLst>
          </p:cNvPr>
          <p:cNvSpPr/>
          <p:nvPr userDrawn="1"/>
        </p:nvSpPr>
        <p:spPr>
          <a:xfrm>
            <a:off x="-12190879" y="-10634"/>
            <a:ext cx="12192000" cy="68641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06" name="!!licht vlak roos">
            <a:extLst>
              <a:ext uri="{FF2B5EF4-FFF2-40B4-BE49-F238E27FC236}">
                <a16:creationId xmlns:a16="http://schemas.microsoft.com/office/drawing/2014/main" id="{A6695DEF-51BF-CFBB-2265-F4E308DD56D6}"/>
              </a:ext>
            </a:extLst>
          </p:cNvPr>
          <p:cNvSpPr/>
          <p:nvPr userDrawn="1"/>
        </p:nvSpPr>
        <p:spPr>
          <a:xfrm>
            <a:off x="-12190879" y="-6138"/>
            <a:ext cx="12192000" cy="6864137"/>
          </a:xfrm>
          <a:prstGeom prst="round1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07" name="!!blauw vlak">
            <a:extLst>
              <a:ext uri="{FF2B5EF4-FFF2-40B4-BE49-F238E27FC236}">
                <a16:creationId xmlns:a16="http://schemas.microsoft.com/office/drawing/2014/main" id="{F76F80A3-5F38-B168-4B83-15BD5AD7F6E4}"/>
              </a:ext>
            </a:extLst>
          </p:cNvPr>
          <p:cNvSpPr/>
          <p:nvPr userDrawn="1"/>
        </p:nvSpPr>
        <p:spPr>
          <a:xfrm>
            <a:off x="-12190879" y="4833213"/>
            <a:ext cx="12192000" cy="20247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grpSp>
        <p:nvGrpSpPr>
          <p:cNvPr id="308" name="!!golven">
            <a:extLst>
              <a:ext uri="{FF2B5EF4-FFF2-40B4-BE49-F238E27FC236}">
                <a16:creationId xmlns:a16="http://schemas.microsoft.com/office/drawing/2014/main" id="{65878EAF-DCA8-8269-5E67-70988595C7B0}"/>
              </a:ext>
            </a:extLst>
          </p:cNvPr>
          <p:cNvGrpSpPr/>
          <p:nvPr userDrawn="1"/>
        </p:nvGrpSpPr>
        <p:grpSpPr>
          <a:xfrm>
            <a:off x="-13713820" y="4833213"/>
            <a:ext cx="15204015" cy="2024787"/>
            <a:chOff x="-20993" y="2964129"/>
            <a:chExt cx="15204015" cy="2024787"/>
          </a:xfrm>
        </p:grpSpPr>
        <p:pic>
          <p:nvPicPr>
            <p:cNvPr id="309" name="Graphic 308">
              <a:extLst>
                <a:ext uri="{FF2B5EF4-FFF2-40B4-BE49-F238E27FC236}">
                  <a16:creationId xmlns:a16="http://schemas.microsoft.com/office/drawing/2014/main" id="{3F22412B-36C8-8440-6D43-A6048065A1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20993" y="2964129"/>
              <a:ext cx="5072031" cy="2024787"/>
            </a:xfrm>
            <a:prstGeom prst="rect">
              <a:avLst/>
            </a:prstGeom>
          </p:spPr>
        </p:pic>
        <p:pic>
          <p:nvPicPr>
            <p:cNvPr id="310" name="Graphic 309">
              <a:extLst>
                <a:ext uri="{FF2B5EF4-FFF2-40B4-BE49-F238E27FC236}">
                  <a16:creationId xmlns:a16="http://schemas.microsoft.com/office/drawing/2014/main" id="{1F9EC091-4149-850C-2F89-F21C4964E68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041791" y="2964129"/>
              <a:ext cx="5072031" cy="2024787"/>
            </a:xfrm>
            <a:prstGeom prst="rect">
              <a:avLst/>
            </a:prstGeom>
          </p:spPr>
        </p:pic>
        <p:pic>
          <p:nvPicPr>
            <p:cNvPr id="311" name="Graphic 310">
              <a:extLst>
                <a:ext uri="{FF2B5EF4-FFF2-40B4-BE49-F238E27FC236}">
                  <a16:creationId xmlns:a16="http://schemas.microsoft.com/office/drawing/2014/main" id="{1F459841-9C26-0396-7CC5-31FBBC0D30E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110991" y="2964129"/>
              <a:ext cx="5072031" cy="2024787"/>
            </a:xfrm>
            <a:prstGeom prst="rect">
              <a:avLst/>
            </a:prstGeom>
          </p:spPr>
        </p:pic>
      </p:grpSp>
      <p:pic>
        <p:nvPicPr>
          <p:cNvPr id="312" name="!!maan">
            <a:extLst>
              <a:ext uri="{FF2B5EF4-FFF2-40B4-BE49-F238E27FC236}">
                <a16:creationId xmlns:a16="http://schemas.microsoft.com/office/drawing/2014/main" id="{D30C2C3A-76F9-92D9-EC2B-15FCFCBBD47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7739278" y="501111"/>
            <a:ext cx="1399930" cy="1399930"/>
          </a:xfrm>
          <a:prstGeom prst="rect">
            <a:avLst/>
          </a:prstGeom>
        </p:spPr>
      </p:pic>
      <p:pic>
        <p:nvPicPr>
          <p:cNvPr id="313" name="!!watermeloen">
            <a:extLst>
              <a:ext uri="{FF2B5EF4-FFF2-40B4-BE49-F238E27FC236}">
                <a16:creationId xmlns:a16="http://schemas.microsoft.com/office/drawing/2014/main" id="{8D244F3C-0F83-9153-DDD7-34698B28561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2354940" y="5374704"/>
            <a:ext cx="3217613" cy="1522441"/>
          </a:xfrm>
          <a:prstGeom prst="rect">
            <a:avLst/>
          </a:prstGeom>
        </p:spPr>
      </p:pic>
      <p:pic>
        <p:nvPicPr>
          <p:cNvPr id="314" name="!!ananas">
            <a:extLst>
              <a:ext uri="{FF2B5EF4-FFF2-40B4-BE49-F238E27FC236}">
                <a16:creationId xmlns:a16="http://schemas.microsoft.com/office/drawing/2014/main" id="{4A8653E3-3CDA-737F-A42A-FA9F3123742E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13048995" y="3723869"/>
            <a:ext cx="1637887" cy="3155694"/>
          </a:xfrm>
          <a:prstGeom prst="rect">
            <a:avLst/>
          </a:prstGeom>
        </p:spPr>
      </p:pic>
      <p:pic>
        <p:nvPicPr>
          <p:cNvPr id="315" name="!!regenboog">
            <a:extLst>
              <a:ext uri="{FF2B5EF4-FFF2-40B4-BE49-F238E27FC236}">
                <a16:creationId xmlns:a16="http://schemas.microsoft.com/office/drawing/2014/main" id="{BA4959EF-D350-86E4-FD8A-2126AD22858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1336241" y="3428999"/>
            <a:ext cx="2640858" cy="1401965"/>
          </a:xfrm>
          <a:prstGeom prst="rect">
            <a:avLst/>
          </a:prstGeom>
        </p:spPr>
      </p:pic>
      <p:pic>
        <p:nvPicPr>
          <p:cNvPr id="316" name="!!ballon">
            <a:extLst>
              <a:ext uri="{FF2B5EF4-FFF2-40B4-BE49-F238E27FC236}">
                <a16:creationId xmlns:a16="http://schemas.microsoft.com/office/drawing/2014/main" id="{22F69FAE-EE67-6033-0723-B3E45D78C3C2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-6672106" y="892365"/>
            <a:ext cx="731498" cy="914939"/>
          </a:xfrm>
          <a:prstGeom prst="rect">
            <a:avLst/>
          </a:prstGeom>
        </p:spPr>
      </p:pic>
      <p:pic>
        <p:nvPicPr>
          <p:cNvPr id="317" name="!!wolk">
            <a:extLst>
              <a:ext uri="{FF2B5EF4-FFF2-40B4-BE49-F238E27FC236}">
                <a16:creationId xmlns:a16="http://schemas.microsoft.com/office/drawing/2014/main" id="{8EA85ECF-803E-838E-0A0F-C08BE015BE81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-11779117" y="2372327"/>
            <a:ext cx="1596774" cy="348760"/>
          </a:xfrm>
          <a:prstGeom prst="rect">
            <a:avLst/>
          </a:prstGeom>
        </p:spPr>
      </p:pic>
      <p:pic>
        <p:nvPicPr>
          <p:cNvPr id="318" name="!!vrouw badpak" descr="Afbeelding met roze, Dans, sport, persoon&#10;&#10;Automatisch gegenereerde beschrijving">
            <a:extLst>
              <a:ext uri="{FF2B5EF4-FFF2-40B4-BE49-F238E27FC236}">
                <a16:creationId xmlns:a16="http://schemas.microsoft.com/office/drawing/2014/main" id="{47AEA346-3CFB-CC79-075A-39BE0B0A6CB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459" t="14805" r="31459" b="19498"/>
          <a:stretch/>
        </p:blipFill>
        <p:spPr>
          <a:xfrm>
            <a:off x="-10827868" y="680514"/>
            <a:ext cx="4304020" cy="5584591"/>
          </a:xfrm>
          <a:prstGeom prst="rect">
            <a:avLst/>
          </a:prstGeom>
        </p:spPr>
      </p:pic>
      <p:pic>
        <p:nvPicPr>
          <p:cNvPr id="319" name="!!summer journey">
            <a:extLst>
              <a:ext uri="{FF2B5EF4-FFF2-40B4-BE49-F238E27FC236}">
                <a16:creationId xmlns:a16="http://schemas.microsoft.com/office/drawing/2014/main" id="{331C8B73-0C29-3B62-7EC9-C3836278478D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-6827636" y="2112892"/>
            <a:ext cx="5805829" cy="2248463"/>
          </a:xfrm>
          <a:prstGeom prst="rect">
            <a:avLst/>
          </a:prstGeom>
        </p:spPr>
      </p:pic>
      <p:grpSp>
        <p:nvGrpSpPr>
          <p:cNvPr id="320" name="!!SP logo">
            <a:extLst>
              <a:ext uri="{FF2B5EF4-FFF2-40B4-BE49-F238E27FC236}">
                <a16:creationId xmlns:a16="http://schemas.microsoft.com/office/drawing/2014/main" id="{D4C5906A-3028-FA30-6B11-E6C8FB203C34}"/>
              </a:ext>
            </a:extLst>
          </p:cNvPr>
          <p:cNvGrpSpPr/>
          <p:nvPr userDrawn="1"/>
        </p:nvGrpSpPr>
        <p:grpSpPr>
          <a:xfrm>
            <a:off x="-3343170" y="4598288"/>
            <a:ext cx="2993848" cy="4776616"/>
            <a:chOff x="8847709" y="4598288"/>
            <a:chExt cx="2993848" cy="4776616"/>
          </a:xfrm>
        </p:grpSpPr>
        <p:pic>
          <p:nvPicPr>
            <p:cNvPr id="321" name="Graphic 320">
              <a:extLst>
                <a:ext uri="{FF2B5EF4-FFF2-40B4-BE49-F238E27FC236}">
                  <a16:creationId xmlns:a16="http://schemas.microsoft.com/office/drawing/2014/main" id="{EDFB9687-6E87-7BE8-0B47-A4AC33D9E0A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8847709" y="4598288"/>
              <a:ext cx="2993848" cy="4776616"/>
            </a:xfrm>
            <a:prstGeom prst="rect">
              <a:avLst/>
            </a:prstGeom>
          </p:spPr>
        </p:pic>
        <p:grpSp>
          <p:nvGrpSpPr>
            <p:cNvPr id="322" name="Groep 321">
              <a:extLst>
                <a:ext uri="{FF2B5EF4-FFF2-40B4-BE49-F238E27FC236}">
                  <a16:creationId xmlns:a16="http://schemas.microsoft.com/office/drawing/2014/main" id="{EDDA1B8E-7968-04A8-C941-B25AD6BF8AA7}"/>
                </a:ext>
              </a:extLst>
            </p:cNvPr>
            <p:cNvGrpSpPr/>
            <p:nvPr userDrawn="1"/>
          </p:nvGrpSpPr>
          <p:grpSpPr>
            <a:xfrm>
              <a:off x="9255161" y="5476403"/>
              <a:ext cx="2170932" cy="917307"/>
              <a:chOff x="9672310" y="5445393"/>
              <a:chExt cx="1714860" cy="724598"/>
            </a:xfrm>
          </p:grpSpPr>
          <p:grpSp>
            <p:nvGrpSpPr>
              <p:cNvPr id="323" name="Graphic 5">
                <a:extLst>
                  <a:ext uri="{FF2B5EF4-FFF2-40B4-BE49-F238E27FC236}">
                    <a16:creationId xmlns:a16="http://schemas.microsoft.com/office/drawing/2014/main" id="{D927EF2D-7961-86FD-0CE7-34584B474420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371" name="Vrije vorm: vorm 370">
                  <a:extLst>
                    <a:ext uri="{FF2B5EF4-FFF2-40B4-BE49-F238E27FC236}">
                      <a16:creationId xmlns:a16="http://schemas.microsoft.com/office/drawing/2014/main" id="{8DB6E1E7-B8F7-98E5-2333-81D44968813C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2" name="Vrije vorm: vorm 371">
                  <a:extLst>
                    <a:ext uri="{FF2B5EF4-FFF2-40B4-BE49-F238E27FC236}">
                      <a16:creationId xmlns:a16="http://schemas.microsoft.com/office/drawing/2014/main" id="{3C69FF06-4F24-3E01-FD1A-850D8A890253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3" name="Vrije vorm: vorm 372">
                  <a:extLst>
                    <a:ext uri="{FF2B5EF4-FFF2-40B4-BE49-F238E27FC236}">
                      <a16:creationId xmlns:a16="http://schemas.microsoft.com/office/drawing/2014/main" id="{64283B7A-C728-867F-0A36-C842D8CFBE5F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4" name="Vrije vorm: vorm 373">
                  <a:extLst>
                    <a:ext uri="{FF2B5EF4-FFF2-40B4-BE49-F238E27FC236}">
                      <a16:creationId xmlns:a16="http://schemas.microsoft.com/office/drawing/2014/main" id="{700B2D30-A2B2-C853-C5A3-34858EA6AFDF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5" name="Vrije vorm: vorm 374">
                  <a:extLst>
                    <a:ext uri="{FF2B5EF4-FFF2-40B4-BE49-F238E27FC236}">
                      <a16:creationId xmlns:a16="http://schemas.microsoft.com/office/drawing/2014/main" id="{373E4906-7731-BE3B-5606-B114C8AC80C9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6" name="Vrije vorm: vorm 375">
                  <a:extLst>
                    <a:ext uri="{FF2B5EF4-FFF2-40B4-BE49-F238E27FC236}">
                      <a16:creationId xmlns:a16="http://schemas.microsoft.com/office/drawing/2014/main" id="{1B47F1AD-6690-5EB3-1932-BC8097590CD8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7" name="Vrije vorm: vorm 376">
                  <a:extLst>
                    <a:ext uri="{FF2B5EF4-FFF2-40B4-BE49-F238E27FC236}">
                      <a16:creationId xmlns:a16="http://schemas.microsoft.com/office/drawing/2014/main" id="{599549D0-1281-EAB6-161A-F831D308E1A2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8" name="Vrije vorm: vorm 377">
                  <a:extLst>
                    <a:ext uri="{FF2B5EF4-FFF2-40B4-BE49-F238E27FC236}">
                      <a16:creationId xmlns:a16="http://schemas.microsoft.com/office/drawing/2014/main" id="{5D20231D-F4ED-CD39-CB76-E2140E30180E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9" name="Vrije vorm: vorm 378">
                  <a:extLst>
                    <a:ext uri="{FF2B5EF4-FFF2-40B4-BE49-F238E27FC236}">
                      <a16:creationId xmlns:a16="http://schemas.microsoft.com/office/drawing/2014/main" id="{775D5963-61AB-0FC1-589C-383D15E9E546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80" name="Vrije vorm: vorm 379">
                  <a:extLst>
                    <a:ext uri="{FF2B5EF4-FFF2-40B4-BE49-F238E27FC236}">
                      <a16:creationId xmlns:a16="http://schemas.microsoft.com/office/drawing/2014/main" id="{A0D72391-964C-24D3-D449-94EBDB908AE3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81" name="Vrije vorm: vorm 380">
                  <a:extLst>
                    <a:ext uri="{FF2B5EF4-FFF2-40B4-BE49-F238E27FC236}">
                      <a16:creationId xmlns:a16="http://schemas.microsoft.com/office/drawing/2014/main" id="{3E6F66D0-D7D7-85D8-E500-57F0D150A839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82" name="Vrije vorm: vorm 381">
                  <a:extLst>
                    <a:ext uri="{FF2B5EF4-FFF2-40B4-BE49-F238E27FC236}">
                      <a16:creationId xmlns:a16="http://schemas.microsoft.com/office/drawing/2014/main" id="{FAB18BD5-DD42-1D7D-28BF-5255B2182560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83" name="Vrije vorm: vorm 382">
                  <a:extLst>
                    <a:ext uri="{FF2B5EF4-FFF2-40B4-BE49-F238E27FC236}">
                      <a16:creationId xmlns:a16="http://schemas.microsoft.com/office/drawing/2014/main" id="{1D3B52C9-6F82-C96B-9B67-97159D87EAE5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84" name="Vrije vorm: vorm 383">
                  <a:extLst>
                    <a:ext uri="{FF2B5EF4-FFF2-40B4-BE49-F238E27FC236}">
                      <a16:creationId xmlns:a16="http://schemas.microsoft.com/office/drawing/2014/main" id="{C0E16604-EAC1-7EE0-C836-F4F6E07BB206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85" name="Vrije vorm: vorm 384">
                  <a:extLst>
                    <a:ext uri="{FF2B5EF4-FFF2-40B4-BE49-F238E27FC236}">
                      <a16:creationId xmlns:a16="http://schemas.microsoft.com/office/drawing/2014/main" id="{A891EC7C-5828-B997-BBA0-82BBCB23D5C9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86" name="Vrije vorm: vorm 385">
                  <a:extLst>
                    <a:ext uri="{FF2B5EF4-FFF2-40B4-BE49-F238E27FC236}">
                      <a16:creationId xmlns:a16="http://schemas.microsoft.com/office/drawing/2014/main" id="{227C6A97-0BE3-BF5D-EFD9-DC7781BE073D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324" name="Graphic 5">
                <a:extLst>
                  <a:ext uri="{FF2B5EF4-FFF2-40B4-BE49-F238E27FC236}">
                    <a16:creationId xmlns:a16="http://schemas.microsoft.com/office/drawing/2014/main" id="{4330044E-13AE-6F5E-7772-C8675D722051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366" name="Vrije vorm: vorm 365">
                  <a:extLst>
                    <a:ext uri="{FF2B5EF4-FFF2-40B4-BE49-F238E27FC236}">
                      <a16:creationId xmlns:a16="http://schemas.microsoft.com/office/drawing/2014/main" id="{C6EFF709-40A6-22CC-634E-58309AF69E51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7" name="Vrije vorm: vorm 366">
                  <a:extLst>
                    <a:ext uri="{FF2B5EF4-FFF2-40B4-BE49-F238E27FC236}">
                      <a16:creationId xmlns:a16="http://schemas.microsoft.com/office/drawing/2014/main" id="{BC2F3E8B-2E73-7856-41E4-79EE7E71C8A7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8" name="Vrije vorm: vorm 367">
                  <a:extLst>
                    <a:ext uri="{FF2B5EF4-FFF2-40B4-BE49-F238E27FC236}">
                      <a16:creationId xmlns:a16="http://schemas.microsoft.com/office/drawing/2014/main" id="{0A6BC0CC-1717-2D57-ABC3-93115467BB99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9" name="Vrije vorm: vorm 368">
                  <a:extLst>
                    <a:ext uri="{FF2B5EF4-FFF2-40B4-BE49-F238E27FC236}">
                      <a16:creationId xmlns:a16="http://schemas.microsoft.com/office/drawing/2014/main" id="{1E6D2B0E-304D-0583-5516-4D474511456A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0" name="Vrije vorm: vorm 369">
                  <a:extLst>
                    <a:ext uri="{FF2B5EF4-FFF2-40B4-BE49-F238E27FC236}">
                      <a16:creationId xmlns:a16="http://schemas.microsoft.com/office/drawing/2014/main" id="{1D12CC17-0912-87C2-3D9D-4428AE8A4D19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325" name="Graphic 5">
                <a:extLst>
                  <a:ext uri="{FF2B5EF4-FFF2-40B4-BE49-F238E27FC236}">
                    <a16:creationId xmlns:a16="http://schemas.microsoft.com/office/drawing/2014/main" id="{C3DD52B8-AA59-9F27-3280-9CA42710AA5D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353" name="Vrije vorm: vorm 352">
                  <a:extLst>
                    <a:ext uri="{FF2B5EF4-FFF2-40B4-BE49-F238E27FC236}">
                      <a16:creationId xmlns:a16="http://schemas.microsoft.com/office/drawing/2014/main" id="{28F6A4A7-ABF8-4BDC-40CF-B24B12BF8F1D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4" name="Vrije vorm: vorm 353">
                  <a:extLst>
                    <a:ext uri="{FF2B5EF4-FFF2-40B4-BE49-F238E27FC236}">
                      <a16:creationId xmlns:a16="http://schemas.microsoft.com/office/drawing/2014/main" id="{205425B8-2770-324B-9EA3-02DCD12241FC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5" name="Vrije vorm: vorm 354">
                  <a:extLst>
                    <a:ext uri="{FF2B5EF4-FFF2-40B4-BE49-F238E27FC236}">
                      <a16:creationId xmlns:a16="http://schemas.microsoft.com/office/drawing/2014/main" id="{BBB9BB85-868B-CF7A-4E98-742B5D841430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6" name="Vrije vorm: vorm 355">
                  <a:extLst>
                    <a:ext uri="{FF2B5EF4-FFF2-40B4-BE49-F238E27FC236}">
                      <a16:creationId xmlns:a16="http://schemas.microsoft.com/office/drawing/2014/main" id="{535F79F7-814F-06D2-9EF0-4C824FB151CD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7" name="Vrije vorm: vorm 356">
                  <a:extLst>
                    <a:ext uri="{FF2B5EF4-FFF2-40B4-BE49-F238E27FC236}">
                      <a16:creationId xmlns:a16="http://schemas.microsoft.com/office/drawing/2014/main" id="{0A00EA80-F6F8-ECE7-14C5-87B3583BF0C1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8" name="Vrije vorm: vorm 357">
                  <a:extLst>
                    <a:ext uri="{FF2B5EF4-FFF2-40B4-BE49-F238E27FC236}">
                      <a16:creationId xmlns:a16="http://schemas.microsoft.com/office/drawing/2014/main" id="{32084B42-3324-3282-3FCA-1365DA5E18AC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9" name="Vrije vorm: vorm 358">
                  <a:extLst>
                    <a:ext uri="{FF2B5EF4-FFF2-40B4-BE49-F238E27FC236}">
                      <a16:creationId xmlns:a16="http://schemas.microsoft.com/office/drawing/2014/main" id="{0BCAE54D-8C10-719A-6D78-500096D807BC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0" name="Vrije vorm: vorm 359">
                  <a:extLst>
                    <a:ext uri="{FF2B5EF4-FFF2-40B4-BE49-F238E27FC236}">
                      <a16:creationId xmlns:a16="http://schemas.microsoft.com/office/drawing/2014/main" id="{327CCFF2-1EB3-E3AE-DDC7-0DD9C46EA4B5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1" name="Vrije vorm: vorm 360">
                  <a:extLst>
                    <a:ext uri="{FF2B5EF4-FFF2-40B4-BE49-F238E27FC236}">
                      <a16:creationId xmlns:a16="http://schemas.microsoft.com/office/drawing/2014/main" id="{C127E296-ED48-6C87-9FFD-5B5510C1EE3B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2" name="Vrije vorm: vorm 361">
                  <a:extLst>
                    <a:ext uri="{FF2B5EF4-FFF2-40B4-BE49-F238E27FC236}">
                      <a16:creationId xmlns:a16="http://schemas.microsoft.com/office/drawing/2014/main" id="{69701485-D1AE-5F5E-CBBA-FEB9F0023D5C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3" name="Vrije vorm: vorm 362">
                  <a:extLst>
                    <a:ext uri="{FF2B5EF4-FFF2-40B4-BE49-F238E27FC236}">
                      <a16:creationId xmlns:a16="http://schemas.microsoft.com/office/drawing/2014/main" id="{6ABE7559-4A8A-BA48-33C4-6F0D3708F011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4" name="Vrije vorm: vorm 363">
                  <a:extLst>
                    <a:ext uri="{FF2B5EF4-FFF2-40B4-BE49-F238E27FC236}">
                      <a16:creationId xmlns:a16="http://schemas.microsoft.com/office/drawing/2014/main" id="{75F5B3A9-6D69-C91A-1216-E74ACD5EF27E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5" name="Vrije vorm: vorm 364">
                  <a:extLst>
                    <a:ext uri="{FF2B5EF4-FFF2-40B4-BE49-F238E27FC236}">
                      <a16:creationId xmlns:a16="http://schemas.microsoft.com/office/drawing/2014/main" id="{79738D8B-B8F8-9BB5-AD60-1ED5BA567AEB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326" name="Graphic 5">
                <a:extLst>
                  <a:ext uri="{FF2B5EF4-FFF2-40B4-BE49-F238E27FC236}">
                    <a16:creationId xmlns:a16="http://schemas.microsoft.com/office/drawing/2014/main" id="{F46C4A66-24A6-6137-AE82-0B510F404545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327" name="Vrije vorm: vorm 326">
                  <a:extLst>
                    <a:ext uri="{FF2B5EF4-FFF2-40B4-BE49-F238E27FC236}">
                      <a16:creationId xmlns:a16="http://schemas.microsoft.com/office/drawing/2014/main" id="{C06D4B85-221B-D602-4215-25EAE7DB9AD7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28" name="Vrije vorm: vorm 327">
                  <a:extLst>
                    <a:ext uri="{FF2B5EF4-FFF2-40B4-BE49-F238E27FC236}">
                      <a16:creationId xmlns:a16="http://schemas.microsoft.com/office/drawing/2014/main" id="{FF152905-2292-DD6C-A5C6-360C1E9AEE84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29" name="Vrije vorm: vorm 328">
                  <a:extLst>
                    <a:ext uri="{FF2B5EF4-FFF2-40B4-BE49-F238E27FC236}">
                      <a16:creationId xmlns:a16="http://schemas.microsoft.com/office/drawing/2014/main" id="{C3E693DD-86C5-1B09-662D-48B0EE04E4F3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30" name="Vrije vorm: vorm 329">
                  <a:extLst>
                    <a:ext uri="{FF2B5EF4-FFF2-40B4-BE49-F238E27FC236}">
                      <a16:creationId xmlns:a16="http://schemas.microsoft.com/office/drawing/2014/main" id="{E2906AC9-7708-6BC8-898E-8CC10419ADBE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31" name="Vrije vorm: vorm 330">
                  <a:extLst>
                    <a:ext uri="{FF2B5EF4-FFF2-40B4-BE49-F238E27FC236}">
                      <a16:creationId xmlns:a16="http://schemas.microsoft.com/office/drawing/2014/main" id="{E29CBFE2-73D2-C053-E52C-7F384B5F46F1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32" name="Vrije vorm: vorm 331">
                  <a:extLst>
                    <a:ext uri="{FF2B5EF4-FFF2-40B4-BE49-F238E27FC236}">
                      <a16:creationId xmlns:a16="http://schemas.microsoft.com/office/drawing/2014/main" id="{F96DC236-7661-E769-CB6C-319AB71ECB74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33" name="Vrije vorm: vorm 332">
                  <a:extLst>
                    <a:ext uri="{FF2B5EF4-FFF2-40B4-BE49-F238E27FC236}">
                      <a16:creationId xmlns:a16="http://schemas.microsoft.com/office/drawing/2014/main" id="{B8AA9659-F049-21C2-1E0D-87BE3F73C6DC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34" name="Vrije vorm: vorm 333">
                  <a:extLst>
                    <a:ext uri="{FF2B5EF4-FFF2-40B4-BE49-F238E27FC236}">
                      <a16:creationId xmlns:a16="http://schemas.microsoft.com/office/drawing/2014/main" id="{FC0960E7-5577-ACE3-4EFB-31A148FE1B38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35" name="Vrije vorm: vorm 334">
                  <a:extLst>
                    <a:ext uri="{FF2B5EF4-FFF2-40B4-BE49-F238E27FC236}">
                      <a16:creationId xmlns:a16="http://schemas.microsoft.com/office/drawing/2014/main" id="{E63C27E0-DA67-EF96-94BC-D2596BAE9CF3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36" name="Vrije vorm: vorm 335">
                  <a:extLst>
                    <a:ext uri="{FF2B5EF4-FFF2-40B4-BE49-F238E27FC236}">
                      <a16:creationId xmlns:a16="http://schemas.microsoft.com/office/drawing/2014/main" id="{4E2257C2-DCD9-90C4-B8B5-15DD24D970C2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37" name="Vrije vorm: vorm 336">
                  <a:extLst>
                    <a:ext uri="{FF2B5EF4-FFF2-40B4-BE49-F238E27FC236}">
                      <a16:creationId xmlns:a16="http://schemas.microsoft.com/office/drawing/2014/main" id="{61484290-215F-9CCF-013F-F4B492FB92C5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38" name="Vrije vorm: vorm 337">
                  <a:extLst>
                    <a:ext uri="{FF2B5EF4-FFF2-40B4-BE49-F238E27FC236}">
                      <a16:creationId xmlns:a16="http://schemas.microsoft.com/office/drawing/2014/main" id="{4DBA1433-F412-368C-215C-9F7109572D3A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39" name="Vrije vorm: vorm 338">
                  <a:extLst>
                    <a:ext uri="{FF2B5EF4-FFF2-40B4-BE49-F238E27FC236}">
                      <a16:creationId xmlns:a16="http://schemas.microsoft.com/office/drawing/2014/main" id="{6163D08A-FBA6-98BB-B22E-29AB9E2B9EE9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0" name="Vrije vorm: vorm 339">
                  <a:extLst>
                    <a:ext uri="{FF2B5EF4-FFF2-40B4-BE49-F238E27FC236}">
                      <a16:creationId xmlns:a16="http://schemas.microsoft.com/office/drawing/2014/main" id="{5BE280E4-32A4-B8E5-A173-306FD9CE0192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1" name="Vrije vorm: vorm 340">
                  <a:extLst>
                    <a:ext uri="{FF2B5EF4-FFF2-40B4-BE49-F238E27FC236}">
                      <a16:creationId xmlns:a16="http://schemas.microsoft.com/office/drawing/2014/main" id="{BF47AEB4-621C-C685-A987-C5455301AEC7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2" name="Vrije vorm: vorm 341">
                  <a:extLst>
                    <a:ext uri="{FF2B5EF4-FFF2-40B4-BE49-F238E27FC236}">
                      <a16:creationId xmlns:a16="http://schemas.microsoft.com/office/drawing/2014/main" id="{2E4D4C83-E7E0-AA6B-CC0E-5937E3688006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3" name="Vrije vorm: vorm 342">
                  <a:extLst>
                    <a:ext uri="{FF2B5EF4-FFF2-40B4-BE49-F238E27FC236}">
                      <a16:creationId xmlns:a16="http://schemas.microsoft.com/office/drawing/2014/main" id="{B3A42FBA-D52E-BB9A-2D7E-49EE8F11C7BA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4" name="Vrije vorm: vorm 343">
                  <a:extLst>
                    <a:ext uri="{FF2B5EF4-FFF2-40B4-BE49-F238E27FC236}">
                      <a16:creationId xmlns:a16="http://schemas.microsoft.com/office/drawing/2014/main" id="{9F50FAD3-2335-F9C6-F177-ACBD9516BD8F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5" name="Vrije vorm: vorm 344">
                  <a:extLst>
                    <a:ext uri="{FF2B5EF4-FFF2-40B4-BE49-F238E27FC236}">
                      <a16:creationId xmlns:a16="http://schemas.microsoft.com/office/drawing/2014/main" id="{91CE21E0-A9B8-C332-EA0B-E7AF6CAA808F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6" name="Vrije vorm: vorm 345">
                  <a:extLst>
                    <a:ext uri="{FF2B5EF4-FFF2-40B4-BE49-F238E27FC236}">
                      <a16:creationId xmlns:a16="http://schemas.microsoft.com/office/drawing/2014/main" id="{21B255C1-9056-64E8-9ED3-430EBBF0A980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7" name="Vrije vorm: vorm 346">
                  <a:extLst>
                    <a:ext uri="{FF2B5EF4-FFF2-40B4-BE49-F238E27FC236}">
                      <a16:creationId xmlns:a16="http://schemas.microsoft.com/office/drawing/2014/main" id="{9D31D050-2EB8-F36A-5009-3B1D81890408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8" name="Vrije vorm: vorm 347">
                  <a:extLst>
                    <a:ext uri="{FF2B5EF4-FFF2-40B4-BE49-F238E27FC236}">
                      <a16:creationId xmlns:a16="http://schemas.microsoft.com/office/drawing/2014/main" id="{45B4A11A-59BD-59C9-C54E-BDD807D5FB9B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9" name="Vrije vorm: vorm 348">
                  <a:extLst>
                    <a:ext uri="{FF2B5EF4-FFF2-40B4-BE49-F238E27FC236}">
                      <a16:creationId xmlns:a16="http://schemas.microsoft.com/office/drawing/2014/main" id="{4F794176-EA9D-12EC-1BF2-069F336FB1EA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0" name="Vrije vorm: vorm 349">
                  <a:extLst>
                    <a:ext uri="{FF2B5EF4-FFF2-40B4-BE49-F238E27FC236}">
                      <a16:creationId xmlns:a16="http://schemas.microsoft.com/office/drawing/2014/main" id="{40E172CC-CD90-7772-7225-D78DAAC43EE4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1" name="Vrije vorm: vorm 350">
                  <a:extLst>
                    <a:ext uri="{FF2B5EF4-FFF2-40B4-BE49-F238E27FC236}">
                      <a16:creationId xmlns:a16="http://schemas.microsoft.com/office/drawing/2014/main" id="{495D00FE-459C-90EE-92D1-9172CD889CEB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2" name="Vrije vorm: vorm 351">
                  <a:extLst>
                    <a:ext uri="{FF2B5EF4-FFF2-40B4-BE49-F238E27FC236}">
                      <a16:creationId xmlns:a16="http://schemas.microsoft.com/office/drawing/2014/main" id="{9DC48267-3781-0248-E7CB-E7E98A74D457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  <p:sp>
        <p:nvSpPr>
          <p:cNvPr id="8" name="!!oranjevlak">
            <a:extLst>
              <a:ext uri="{FF2B5EF4-FFF2-40B4-BE49-F238E27FC236}">
                <a16:creationId xmlns:a16="http://schemas.microsoft.com/office/drawing/2014/main" id="{29F6E0A4-2B48-4220-C0EC-E711D872F9C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9" name="Rechthoek 138">
            <a:extLst>
              <a:ext uri="{FF2B5EF4-FFF2-40B4-BE49-F238E27FC236}">
                <a16:creationId xmlns:a16="http://schemas.microsoft.com/office/drawing/2014/main" id="{866CDFC6-7E42-1592-9197-B09A74B44B91}"/>
              </a:ext>
            </a:extLst>
          </p:cNvPr>
          <p:cNvSpPr/>
          <p:nvPr userDrawn="1"/>
        </p:nvSpPr>
        <p:spPr>
          <a:xfrm>
            <a:off x="0" y="5910620"/>
            <a:ext cx="12192000" cy="96211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Vrije vorm: vorm 2">
            <a:extLst>
              <a:ext uri="{FF2B5EF4-FFF2-40B4-BE49-F238E27FC236}">
                <a16:creationId xmlns:a16="http://schemas.microsoft.com/office/drawing/2014/main" id="{72F20E55-CB72-83DE-5F69-472E39D32C0A}"/>
              </a:ext>
            </a:extLst>
          </p:cNvPr>
          <p:cNvSpPr/>
          <p:nvPr/>
        </p:nvSpPr>
        <p:spPr>
          <a:xfrm>
            <a:off x="9611750" y="-434218"/>
            <a:ext cx="2202147" cy="2272791"/>
          </a:xfrm>
          <a:custGeom>
            <a:avLst/>
            <a:gdLst>
              <a:gd name="connsiteX0" fmla="*/ 2198116 w 2202147"/>
              <a:gd name="connsiteY0" fmla="*/ 775017 h 2272791"/>
              <a:gd name="connsiteX1" fmla="*/ 1832441 w 2202147"/>
              <a:gd name="connsiteY1" fmla="*/ 220534 h 2272791"/>
              <a:gd name="connsiteX2" fmla="*/ 1102641 w 2202147"/>
              <a:gd name="connsiteY2" fmla="*/ 356701 h 2272791"/>
              <a:gd name="connsiteX3" fmla="*/ 320545 w 2202147"/>
              <a:gd name="connsiteY3" fmla="*/ 105149 h 2272791"/>
              <a:gd name="connsiteX4" fmla="*/ 64228 w 2202147"/>
              <a:gd name="connsiteY4" fmla="*/ 516748 h 2272791"/>
              <a:gd name="connsiteX5" fmla="*/ 19050 w 2202147"/>
              <a:gd name="connsiteY5" fmla="*/ 678231 h 2272791"/>
              <a:gd name="connsiteX6" fmla="*/ 496494 w 2202147"/>
              <a:gd name="connsiteY6" fmla="*/ 393383 h 2272791"/>
              <a:gd name="connsiteX7" fmla="*/ 561822 w 2202147"/>
              <a:gd name="connsiteY7" fmla="*/ 402798 h 2272791"/>
              <a:gd name="connsiteX8" fmla="*/ 568883 w 2202147"/>
              <a:gd name="connsiteY8" fmla="*/ 542236 h 2272791"/>
              <a:gd name="connsiteX9" fmla="*/ 461189 w 2202147"/>
              <a:gd name="connsiteY9" fmla="*/ 573293 h 2272791"/>
              <a:gd name="connsiteX10" fmla="*/ 130589 w 2202147"/>
              <a:gd name="connsiteY10" fmla="*/ 629551 h 2272791"/>
              <a:gd name="connsiteX11" fmla="*/ 4756 w 2202147"/>
              <a:gd name="connsiteY11" fmla="*/ 767497 h 2272791"/>
              <a:gd name="connsiteX12" fmla="*/ 508 w 2202147"/>
              <a:gd name="connsiteY12" fmla="*/ 878290 h 2272791"/>
              <a:gd name="connsiteX13" fmla="*/ 56880 w 2202147"/>
              <a:gd name="connsiteY13" fmla="*/ 1178407 h 2272791"/>
              <a:gd name="connsiteX14" fmla="*/ 137823 w 2202147"/>
              <a:gd name="connsiteY14" fmla="*/ 1456481 h 2272791"/>
              <a:gd name="connsiteX15" fmla="*/ 283059 w 2202147"/>
              <a:gd name="connsiteY15" fmla="*/ 1240406 h 2272791"/>
              <a:gd name="connsiteX16" fmla="*/ 454990 w 2202147"/>
              <a:gd name="connsiteY16" fmla="*/ 1140634 h 2272791"/>
              <a:gd name="connsiteX17" fmla="*/ 502809 w 2202147"/>
              <a:gd name="connsiteY17" fmla="*/ 1246720 h 2272791"/>
              <a:gd name="connsiteX18" fmla="*/ 501603 w 2202147"/>
              <a:gd name="connsiteY18" fmla="*/ 1247409 h 2272791"/>
              <a:gd name="connsiteX19" fmla="*/ 258317 w 2202147"/>
              <a:gd name="connsiteY19" fmla="*/ 1403208 h 2272791"/>
              <a:gd name="connsiteX20" fmla="*/ 207972 w 2202147"/>
              <a:gd name="connsiteY20" fmla="*/ 1547182 h 2272791"/>
              <a:gd name="connsiteX21" fmla="*/ 300568 w 2202147"/>
              <a:gd name="connsiteY21" fmla="*/ 1878126 h 2272791"/>
              <a:gd name="connsiteX22" fmla="*/ 304414 w 2202147"/>
              <a:gd name="connsiteY22" fmla="*/ 2272791 h 2272791"/>
              <a:gd name="connsiteX23" fmla="*/ 391843 w 2202147"/>
              <a:gd name="connsiteY23" fmla="*/ 2215270 h 2272791"/>
              <a:gd name="connsiteX24" fmla="*/ 493968 w 2202147"/>
              <a:gd name="connsiteY24" fmla="*/ 2157233 h 2272791"/>
              <a:gd name="connsiteX25" fmla="*/ 706140 w 2202147"/>
              <a:gd name="connsiteY25" fmla="*/ 2059701 h 2272791"/>
              <a:gd name="connsiteX26" fmla="*/ 1098164 w 2202147"/>
              <a:gd name="connsiteY26" fmla="*/ 1896496 h 2272791"/>
              <a:gd name="connsiteX27" fmla="*/ 1179278 w 2202147"/>
              <a:gd name="connsiteY27" fmla="*/ 1814348 h 2272791"/>
              <a:gd name="connsiteX28" fmla="*/ 1111941 w 2202147"/>
              <a:gd name="connsiteY28" fmla="*/ 1498215 h 2272791"/>
              <a:gd name="connsiteX29" fmla="*/ 1140816 w 2202147"/>
              <a:gd name="connsiteY29" fmla="*/ 1407686 h 2272791"/>
              <a:gd name="connsiteX30" fmla="*/ 1193859 w 2202147"/>
              <a:gd name="connsiteY30" fmla="*/ 1403495 h 2272791"/>
              <a:gd name="connsiteX31" fmla="*/ 1270209 w 2202147"/>
              <a:gd name="connsiteY31" fmla="*/ 1481338 h 2272791"/>
              <a:gd name="connsiteX32" fmla="*/ 1284733 w 2202147"/>
              <a:gd name="connsiteY32" fmla="*/ 1859527 h 2272791"/>
              <a:gd name="connsiteX33" fmla="*/ 1283068 w 2202147"/>
              <a:gd name="connsiteY33" fmla="*/ 1864693 h 2272791"/>
              <a:gd name="connsiteX34" fmla="*/ 1483586 w 2202147"/>
              <a:gd name="connsiteY34" fmla="*/ 1795577 h 2272791"/>
              <a:gd name="connsiteX35" fmla="*/ 1786230 w 2202147"/>
              <a:gd name="connsiteY35" fmla="*/ 1630707 h 2272791"/>
              <a:gd name="connsiteX36" fmla="*/ 1947367 w 2202147"/>
              <a:gd name="connsiteY36" fmla="*/ 1265722 h 2272791"/>
              <a:gd name="connsiteX37" fmla="*/ 1831925 w 2202147"/>
              <a:gd name="connsiteY37" fmla="*/ 1056822 h 2272791"/>
              <a:gd name="connsiteX38" fmla="*/ 1751786 w 2202147"/>
              <a:gd name="connsiteY38" fmla="*/ 930185 h 2272791"/>
              <a:gd name="connsiteX39" fmla="*/ 1772854 w 2202147"/>
              <a:gd name="connsiteY39" fmla="*/ 863881 h 2272791"/>
              <a:gd name="connsiteX40" fmla="*/ 1888067 w 2202147"/>
              <a:gd name="connsiteY40" fmla="*/ 874444 h 2272791"/>
              <a:gd name="connsiteX41" fmla="*/ 1995359 w 2202147"/>
              <a:gd name="connsiteY41" fmla="*/ 1052172 h 2272791"/>
              <a:gd name="connsiteX42" fmla="*/ 2059711 w 2202147"/>
              <a:gd name="connsiteY42" fmla="*/ 1379844 h 2272791"/>
              <a:gd name="connsiteX43" fmla="*/ 2066772 w 2202147"/>
              <a:gd name="connsiteY43" fmla="*/ 1368765 h 2272791"/>
              <a:gd name="connsiteX44" fmla="*/ 2198001 w 2202147"/>
              <a:gd name="connsiteY44" fmla="*/ 774959 h 2272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202147" h="2272791">
                <a:moveTo>
                  <a:pt x="2198116" y="775017"/>
                </a:moveTo>
                <a:cubicBezTo>
                  <a:pt x="2177220" y="546886"/>
                  <a:pt x="2065796" y="339135"/>
                  <a:pt x="1832441" y="220534"/>
                </a:cubicBezTo>
                <a:cubicBezTo>
                  <a:pt x="1574345" y="89362"/>
                  <a:pt x="1310450" y="155149"/>
                  <a:pt x="1102641" y="356701"/>
                </a:cubicBezTo>
                <a:cubicBezTo>
                  <a:pt x="1070839" y="1474"/>
                  <a:pt x="567160" y="-100306"/>
                  <a:pt x="320545" y="105149"/>
                </a:cubicBezTo>
                <a:cubicBezTo>
                  <a:pt x="194769" y="209914"/>
                  <a:pt x="117386" y="361982"/>
                  <a:pt x="64228" y="516748"/>
                </a:cubicBezTo>
                <a:cubicBezTo>
                  <a:pt x="46088" y="569562"/>
                  <a:pt x="30416" y="623523"/>
                  <a:pt x="19050" y="678231"/>
                </a:cubicBezTo>
                <a:cubicBezTo>
                  <a:pt x="122667" y="519963"/>
                  <a:pt x="275596" y="415312"/>
                  <a:pt x="496494" y="393383"/>
                </a:cubicBezTo>
                <a:cubicBezTo>
                  <a:pt x="518710" y="391202"/>
                  <a:pt x="541500" y="393498"/>
                  <a:pt x="561822" y="402798"/>
                </a:cubicBezTo>
                <a:cubicBezTo>
                  <a:pt x="635416" y="436438"/>
                  <a:pt x="613831" y="510548"/>
                  <a:pt x="568883" y="542236"/>
                </a:cubicBezTo>
                <a:cubicBezTo>
                  <a:pt x="537941" y="563993"/>
                  <a:pt x="498848" y="570021"/>
                  <a:pt x="461189" y="573293"/>
                </a:cubicBezTo>
                <a:cubicBezTo>
                  <a:pt x="348789" y="582937"/>
                  <a:pt x="229098" y="574613"/>
                  <a:pt x="130589" y="629551"/>
                </a:cubicBezTo>
                <a:cubicBezTo>
                  <a:pt x="76972" y="659459"/>
                  <a:pt x="35640" y="707795"/>
                  <a:pt x="4756" y="767497"/>
                </a:cubicBezTo>
                <a:cubicBezTo>
                  <a:pt x="738" y="804236"/>
                  <a:pt x="-927" y="841206"/>
                  <a:pt x="508" y="878290"/>
                </a:cubicBezTo>
                <a:cubicBezTo>
                  <a:pt x="4354" y="980243"/>
                  <a:pt x="30703" y="1079784"/>
                  <a:pt x="56880" y="1178407"/>
                </a:cubicBezTo>
                <a:cubicBezTo>
                  <a:pt x="81680" y="1271692"/>
                  <a:pt x="106536" y="1365148"/>
                  <a:pt x="137823" y="1456481"/>
                </a:cubicBezTo>
                <a:cubicBezTo>
                  <a:pt x="174907" y="1354413"/>
                  <a:pt x="240579" y="1274505"/>
                  <a:pt x="283059" y="1240406"/>
                </a:cubicBezTo>
                <a:cubicBezTo>
                  <a:pt x="334208" y="1199303"/>
                  <a:pt x="393221" y="1159062"/>
                  <a:pt x="454990" y="1140634"/>
                </a:cubicBezTo>
                <a:cubicBezTo>
                  <a:pt x="521006" y="1120944"/>
                  <a:pt x="562281" y="1211932"/>
                  <a:pt x="502809" y="1246720"/>
                </a:cubicBezTo>
                <a:cubicBezTo>
                  <a:pt x="502407" y="1246950"/>
                  <a:pt x="502005" y="1247179"/>
                  <a:pt x="501603" y="1247409"/>
                </a:cubicBezTo>
                <a:cubicBezTo>
                  <a:pt x="408835" y="1300222"/>
                  <a:pt x="312566" y="1298156"/>
                  <a:pt x="258317" y="1403208"/>
                </a:cubicBezTo>
                <a:cubicBezTo>
                  <a:pt x="234838" y="1448616"/>
                  <a:pt x="214000" y="1496435"/>
                  <a:pt x="207972" y="1547182"/>
                </a:cubicBezTo>
                <a:cubicBezTo>
                  <a:pt x="195114" y="1655679"/>
                  <a:pt x="270315" y="1776518"/>
                  <a:pt x="300568" y="1878126"/>
                </a:cubicBezTo>
                <a:cubicBezTo>
                  <a:pt x="338743" y="2006543"/>
                  <a:pt x="352692" y="2147819"/>
                  <a:pt x="304414" y="2272791"/>
                </a:cubicBezTo>
                <a:cubicBezTo>
                  <a:pt x="311934" y="2253331"/>
                  <a:pt x="373703" y="2226407"/>
                  <a:pt x="391843" y="2215270"/>
                </a:cubicBezTo>
                <a:cubicBezTo>
                  <a:pt x="425253" y="2194777"/>
                  <a:pt x="459352" y="2175488"/>
                  <a:pt x="493968" y="2157233"/>
                </a:cubicBezTo>
                <a:cubicBezTo>
                  <a:pt x="562855" y="2120953"/>
                  <a:pt x="633923" y="2088863"/>
                  <a:pt x="706140" y="2059701"/>
                </a:cubicBezTo>
                <a:cubicBezTo>
                  <a:pt x="833179" y="2008380"/>
                  <a:pt x="985993" y="1977151"/>
                  <a:pt x="1098164" y="1896496"/>
                </a:cubicBezTo>
                <a:cubicBezTo>
                  <a:pt x="1129622" y="1873878"/>
                  <a:pt x="1159588" y="1847759"/>
                  <a:pt x="1179278" y="1814348"/>
                </a:cubicBezTo>
                <a:cubicBezTo>
                  <a:pt x="1238234" y="1714118"/>
                  <a:pt x="1129737" y="1600282"/>
                  <a:pt x="1111941" y="1498215"/>
                </a:cubicBezTo>
                <a:cubicBezTo>
                  <a:pt x="1106143" y="1465092"/>
                  <a:pt x="1107119" y="1426458"/>
                  <a:pt x="1140816" y="1407686"/>
                </a:cubicBezTo>
                <a:cubicBezTo>
                  <a:pt x="1156890" y="1398731"/>
                  <a:pt x="1176293" y="1397984"/>
                  <a:pt x="1193859" y="1403495"/>
                </a:cubicBezTo>
                <a:cubicBezTo>
                  <a:pt x="1231001" y="1415149"/>
                  <a:pt x="1253848" y="1447813"/>
                  <a:pt x="1270209" y="1481338"/>
                </a:cubicBezTo>
                <a:cubicBezTo>
                  <a:pt x="1326926" y="1597355"/>
                  <a:pt x="1322219" y="1735875"/>
                  <a:pt x="1284733" y="1859527"/>
                </a:cubicBezTo>
                <a:cubicBezTo>
                  <a:pt x="1284216" y="1861249"/>
                  <a:pt x="1283642" y="1862971"/>
                  <a:pt x="1283068" y="1864693"/>
                </a:cubicBezTo>
                <a:cubicBezTo>
                  <a:pt x="1350347" y="1842822"/>
                  <a:pt x="1417340" y="1820147"/>
                  <a:pt x="1483586" y="1795577"/>
                </a:cubicBezTo>
                <a:cubicBezTo>
                  <a:pt x="1593805" y="1754704"/>
                  <a:pt x="1698801" y="1709985"/>
                  <a:pt x="1786230" y="1630707"/>
                </a:cubicBezTo>
                <a:cubicBezTo>
                  <a:pt x="1889732" y="1536849"/>
                  <a:pt x="1949090" y="1406538"/>
                  <a:pt x="1947367" y="1265722"/>
                </a:cubicBezTo>
                <a:cubicBezTo>
                  <a:pt x="1946392" y="1188970"/>
                  <a:pt x="1881064" y="1110841"/>
                  <a:pt x="1831925" y="1056822"/>
                </a:cubicBezTo>
                <a:cubicBezTo>
                  <a:pt x="1797825" y="1019393"/>
                  <a:pt x="1758502" y="983515"/>
                  <a:pt x="1751786" y="930185"/>
                </a:cubicBezTo>
                <a:cubicBezTo>
                  <a:pt x="1748744" y="905959"/>
                  <a:pt x="1755345" y="880873"/>
                  <a:pt x="1772854" y="863881"/>
                </a:cubicBezTo>
                <a:cubicBezTo>
                  <a:pt x="1807699" y="830012"/>
                  <a:pt x="1855576" y="847693"/>
                  <a:pt x="1888067" y="874444"/>
                </a:cubicBezTo>
                <a:cubicBezTo>
                  <a:pt x="1942144" y="919048"/>
                  <a:pt x="1971650" y="986270"/>
                  <a:pt x="1995359" y="1052172"/>
                </a:cubicBezTo>
                <a:cubicBezTo>
                  <a:pt x="2033247" y="1157454"/>
                  <a:pt x="2061203" y="1268362"/>
                  <a:pt x="2059711" y="1379844"/>
                </a:cubicBezTo>
                <a:cubicBezTo>
                  <a:pt x="2062007" y="1376113"/>
                  <a:pt x="2064533" y="1372554"/>
                  <a:pt x="2066772" y="1368765"/>
                </a:cubicBezTo>
                <a:cubicBezTo>
                  <a:pt x="2171595" y="1191840"/>
                  <a:pt x="2216773" y="980243"/>
                  <a:pt x="2198001" y="774959"/>
                </a:cubicBezTo>
                <a:close/>
              </a:path>
            </a:pathLst>
          </a:custGeom>
          <a:solidFill>
            <a:srgbClr val="F29B53"/>
          </a:solidFill>
          <a:ln w="5731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4" name="Graphic 52">
            <a:extLst>
              <a:ext uri="{FF2B5EF4-FFF2-40B4-BE49-F238E27FC236}">
                <a16:creationId xmlns:a16="http://schemas.microsoft.com/office/drawing/2014/main" id="{409CC658-8197-08A8-8330-250D980473A7}"/>
              </a:ext>
            </a:extLst>
          </p:cNvPr>
          <p:cNvGrpSpPr/>
          <p:nvPr/>
        </p:nvGrpSpPr>
        <p:grpSpPr>
          <a:xfrm>
            <a:off x="10486662" y="-532588"/>
            <a:ext cx="3097099" cy="2469612"/>
            <a:chOff x="10486662" y="-532588"/>
            <a:chExt cx="3097099" cy="2469612"/>
          </a:xfrm>
        </p:grpSpPr>
        <p:grpSp>
          <p:nvGrpSpPr>
            <p:cNvPr id="5" name="Graphic 52">
              <a:extLst>
                <a:ext uri="{FF2B5EF4-FFF2-40B4-BE49-F238E27FC236}">
                  <a16:creationId xmlns:a16="http://schemas.microsoft.com/office/drawing/2014/main" id="{04D6341E-4278-7A75-7DC2-F2CBA7624118}"/>
                </a:ext>
              </a:extLst>
            </p:cNvPr>
            <p:cNvGrpSpPr/>
            <p:nvPr/>
          </p:nvGrpSpPr>
          <p:grpSpPr>
            <a:xfrm>
              <a:off x="12628587" y="169442"/>
              <a:ext cx="955174" cy="598053"/>
              <a:chOff x="12628587" y="169442"/>
              <a:chExt cx="955174" cy="598053"/>
            </a:xfrm>
          </p:grpSpPr>
          <p:sp>
            <p:nvSpPr>
              <p:cNvPr id="6" name="Vrije vorm: vorm 5">
                <a:extLst>
                  <a:ext uri="{FF2B5EF4-FFF2-40B4-BE49-F238E27FC236}">
                    <a16:creationId xmlns:a16="http://schemas.microsoft.com/office/drawing/2014/main" id="{C0965C8A-93E4-E4B5-C25F-56955EE361F4}"/>
                  </a:ext>
                </a:extLst>
              </p:cNvPr>
              <p:cNvSpPr/>
              <p:nvPr/>
            </p:nvSpPr>
            <p:spPr>
              <a:xfrm>
                <a:off x="12628587" y="169442"/>
                <a:ext cx="955174" cy="598053"/>
              </a:xfrm>
              <a:custGeom>
                <a:avLst/>
                <a:gdLst>
                  <a:gd name="connsiteX0" fmla="*/ 649547 w 955174"/>
                  <a:gd name="connsiteY0" fmla="*/ 202872 h 598053"/>
                  <a:gd name="connsiteX1" fmla="*/ 396215 w 955174"/>
                  <a:gd name="connsiteY1" fmla="*/ 100690 h 598053"/>
                  <a:gd name="connsiteX2" fmla="*/ 211598 w 955174"/>
                  <a:gd name="connsiteY2" fmla="*/ 54191 h 598053"/>
                  <a:gd name="connsiteX3" fmla="*/ 108325 w 955174"/>
                  <a:gd name="connsiteY3" fmla="*/ 29621 h 598053"/>
                  <a:gd name="connsiteX4" fmla="*/ 0 w 955174"/>
                  <a:gd name="connsiteY4" fmla="*/ 0 h 598053"/>
                  <a:gd name="connsiteX5" fmla="*/ 3617 w 955174"/>
                  <a:gd name="connsiteY5" fmla="*/ 4765 h 598053"/>
                  <a:gd name="connsiteX6" fmla="*/ 182263 w 955174"/>
                  <a:gd name="connsiteY6" fmla="*/ 183871 h 598053"/>
                  <a:gd name="connsiteX7" fmla="*/ 543403 w 955174"/>
                  <a:gd name="connsiteY7" fmla="*/ 465905 h 598053"/>
                  <a:gd name="connsiteX8" fmla="*/ 955175 w 955174"/>
                  <a:gd name="connsiteY8" fmla="*/ 598053 h 598053"/>
                  <a:gd name="connsiteX9" fmla="*/ 889216 w 955174"/>
                  <a:gd name="connsiteY9" fmla="*/ 456376 h 598053"/>
                  <a:gd name="connsiteX10" fmla="*/ 814875 w 955174"/>
                  <a:gd name="connsiteY10" fmla="*/ 345468 h 598053"/>
                  <a:gd name="connsiteX11" fmla="*/ 649604 w 955174"/>
                  <a:gd name="connsiteY11" fmla="*/ 202929 h 598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955174" h="598053">
                    <a:moveTo>
                      <a:pt x="649547" y="202872"/>
                    </a:moveTo>
                    <a:cubicBezTo>
                      <a:pt x="599890" y="174456"/>
                      <a:pt x="508386" y="132378"/>
                      <a:pt x="396215" y="100690"/>
                    </a:cubicBezTo>
                    <a:cubicBezTo>
                      <a:pt x="339440" y="84100"/>
                      <a:pt x="279566" y="70265"/>
                      <a:pt x="211598" y="54191"/>
                    </a:cubicBezTo>
                    <a:cubicBezTo>
                      <a:pt x="176408" y="45810"/>
                      <a:pt x="141792" y="37601"/>
                      <a:pt x="108325" y="29621"/>
                    </a:cubicBezTo>
                    <a:cubicBezTo>
                      <a:pt x="72905" y="20781"/>
                      <a:pt x="38634" y="12285"/>
                      <a:pt x="0" y="0"/>
                    </a:cubicBezTo>
                    <a:lnTo>
                      <a:pt x="3617" y="4765"/>
                    </a:lnTo>
                    <a:cubicBezTo>
                      <a:pt x="44145" y="56545"/>
                      <a:pt x="113434" y="121815"/>
                      <a:pt x="182263" y="183871"/>
                    </a:cubicBezTo>
                    <a:cubicBezTo>
                      <a:pt x="291277" y="282207"/>
                      <a:pt x="412460" y="386513"/>
                      <a:pt x="543403" y="465905"/>
                    </a:cubicBezTo>
                    <a:cubicBezTo>
                      <a:pt x="674862" y="546101"/>
                      <a:pt x="813899" y="597996"/>
                      <a:pt x="955175" y="598053"/>
                    </a:cubicBezTo>
                    <a:cubicBezTo>
                      <a:pt x="936518" y="546331"/>
                      <a:pt x="912694" y="498340"/>
                      <a:pt x="889216" y="456376"/>
                    </a:cubicBezTo>
                    <a:cubicBezTo>
                      <a:pt x="865507" y="414355"/>
                      <a:pt x="840593" y="377558"/>
                      <a:pt x="814875" y="345468"/>
                    </a:cubicBezTo>
                    <a:cubicBezTo>
                      <a:pt x="764013" y="281575"/>
                      <a:pt x="706034" y="234503"/>
                      <a:pt x="649604" y="202929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" name="Vrije vorm: vorm 8">
                <a:extLst>
                  <a:ext uri="{FF2B5EF4-FFF2-40B4-BE49-F238E27FC236}">
                    <a16:creationId xmlns:a16="http://schemas.microsoft.com/office/drawing/2014/main" id="{1415F984-467C-CD8C-5D76-CFE8CE7460AE}"/>
                  </a:ext>
                </a:extLst>
              </p:cNvPr>
              <p:cNvSpPr/>
              <p:nvPr/>
            </p:nvSpPr>
            <p:spPr>
              <a:xfrm>
                <a:off x="12699568" y="207471"/>
                <a:ext cx="846430" cy="532979"/>
              </a:xfrm>
              <a:custGeom>
                <a:avLst/>
                <a:gdLst>
                  <a:gd name="connsiteX0" fmla="*/ 2843 w 846430"/>
                  <a:gd name="connsiteY0" fmla="*/ 204 h 532979"/>
                  <a:gd name="connsiteX1" fmla="*/ 116621 w 846430"/>
                  <a:gd name="connsiteY1" fmla="*/ 57896 h 532979"/>
                  <a:gd name="connsiteX2" fmla="*/ 226151 w 846430"/>
                  <a:gd name="connsiteY2" fmla="*/ 114900 h 532979"/>
                  <a:gd name="connsiteX3" fmla="*/ 438151 w 846430"/>
                  <a:gd name="connsiteY3" fmla="*/ 233960 h 532979"/>
                  <a:gd name="connsiteX4" fmla="*/ 644410 w 846430"/>
                  <a:gd name="connsiteY4" fmla="*/ 368691 h 532979"/>
                  <a:gd name="connsiteX5" fmla="*/ 745961 w 846430"/>
                  <a:gd name="connsiteY5" fmla="*/ 443893 h 532979"/>
                  <a:gd name="connsiteX6" fmla="*/ 846076 w 846430"/>
                  <a:gd name="connsiteY6" fmla="*/ 526902 h 532979"/>
                  <a:gd name="connsiteX7" fmla="*/ 845961 w 846430"/>
                  <a:gd name="connsiteY7" fmla="*/ 530690 h 532979"/>
                  <a:gd name="connsiteX8" fmla="*/ 844124 w 846430"/>
                  <a:gd name="connsiteY8" fmla="*/ 532929 h 532979"/>
                  <a:gd name="connsiteX9" fmla="*/ 738154 w 846430"/>
                  <a:gd name="connsiteY9" fmla="*/ 464903 h 532979"/>
                  <a:gd name="connsiteX10" fmla="*/ 633158 w 846430"/>
                  <a:gd name="connsiteY10" fmla="*/ 395270 h 532979"/>
                  <a:gd name="connsiteX11" fmla="*/ 423742 w 846430"/>
                  <a:gd name="connsiteY11" fmla="*/ 259046 h 532979"/>
                  <a:gd name="connsiteX12" fmla="*/ 213522 w 846430"/>
                  <a:gd name="connsiteY12" fmla="*/ 128333 h 532979"/>
                  <a:gd name="connsiteX13" fmla="*/ 107264 w 846430"/>
                  <a:gd name="connsiteY13" fmla="*/ 64670 h 532979"/>
                  <a:gd name="connsiteX14" fmla="*/ 317 w 846430"/>
                  <a:gd name="connsiteY14" fmla="*/ 1179 h 532979"/>
                  <a:gd name="connsiteX15" fmla="*/ 661 w 846430"/>
                  <a:gd name="connsiteY15" fmla="*/ 146 h 532979"/>
                  <a:gd name="connsiteX16" fmla="*/ 2843 w 846430"/>
                  <a:gd name="connsiteY16" fmla="*/ 204 h 532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846430" h="532979">
                    <a:moveTo>
                      <a:pt x="2843" y="204"/>
                    </a:moveTo>
                    <a:lnTo>
                      <a:pt x="116621" y="57896"/>
                    </a:lnTo>
                    <a:lnTo>
                      <a:pt x="226151" y="114900"/>
                    </a:lnTo>
                    <a:cubicBezTo>
                      <a:pt x="298196" y="153133"/>
                      <a:pt x="368345" y="192685"/>
                      <a:pt x="438151" y="233960"/>
                    </a:cubicBezTo>
                    <a:cubicBezTo>
                      <a:pt x="507210" y="276727"/>
                      <a:pt x="576384" y="319954"/>
                      <a:pt x="644410" y="368691"/>
                    </a:cubicBezTo>
                    <a:lnTo>
                      <a:pt x="745961" y="443893"/>
                    </a:lnTo>
                    <a:cubicBezTo>
                      <a:pt x="779256" y="470816"/>
                      <a:pt x="813011" y="497338"/>
                      <a:pt x="846076" y="526902"/>
                    </a:cubicBezTo>
                    <a:cubicBezTo>
                      <a:pt x="846593" y="527361"/>
                      <a:pt x="846536" y="529026"/>
                      <a:pt x="845961" y="530690"/>
                    </a:cubicBezTo>
                    <a:cubicBezTo>
                      <a:pt x="845445" y="532240"/>
                      <a:pt x="844641" y="533216"/>
                      <a:pt x="844124" y="532929"/>
                    </a:cubicBezTo>
                    <a:cubicBezTo>
                      <a:pt x="808476" y="511172"/>
                      <a:pt x="773515" y="487349"/>
                      <a:pt x="738154" y="464903"/>
                    </a:cubicBezTo>
                    <a:lnTo>
                      <a:pt x="633158" y="395270"/>
                    </a:lnTo>
                    <a:cubicBezTo>
                      <a:pt x="563066" y="349403"/>
                      <a:pt x="494122" y="302617"/>
                      <a:pt x="423742" y="259046"/>
                    </a:cubicBezTo>
                    <a:cubicBezTo>
                      <a:pt x="354281" y="214040"/>
                      <a:pt x="284074" y="170986"/>
                      <a:pt x="213522" y="128333"/>
                    </a:cubicBezTo>
                    <a:lnTo>
                      <a:pt x="107264" y="64670"/>
                    </a:lnTo>
                    <a:lnTo>
                      <a:pt x="317" y="1179"/>
                    </a:lnTo>
                    <a:cubicBezTo>
                      <a:pt x="-199" y="835"/>
                      <a:pt x="-85" y="376"/>
                      <a:pt x="661" y="146"/>
                    </a:cubicBezTo>
                    <a:cubicBezTo>
                      <a:pt x="1350" y="-83"/>
                      <a:pt x="2326" y="-26"/>
                      <a:pt x="2843" y="204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0" name="Graphic 52">
              <a:extLst>
                <a:ext uri="{FF2B5EF4-FFF2-40B4-BE49-F238E27FC236}">
                  <a16:creationId xmlns:a16="http://schemas.microsoft.com/office/drawing/2014/main" id="{EAFC5D2F-C333-C84B-F0A7-7CD820686F8B}"/>
                </a:ext>
              </a:extLst>
            </p:cNvPr>
            <p:cNvGrpSpPr/>
            <p:nvPr/>
          </p:nvGrpSpPr>
          <p:grpSpPr>
            <a:xfrm>
              <a:off x="12468138" y="167548"/>
              <a:ext cx="943062" cy="1010571"/>
              <a:chOff x="12468138" y="167548"/>
              <a:chExt cx="943062" cy="1010571"/>
            </a:xfrm>
          </p:grpSpPr>
          <p:sp>
            <p:nvSpPr>
              <p:cNvPr id="11" name="Vrije vorm: vorm 10">
                <a:extLst>
                  <a:ext uri="{FF2B5EF4-FFF2-40B4-BE49-F238E27FC236}">
                    <a16:creationId xmlns:a16="http://schemas.microsoft.com/office/drawing/2014/main" id="{49F3F8E1-D53F-EC36-74E8-DF94071C7488}"/>
                  </a:ext>
                </a:extLst>
              </p:cNvPr>
              <p:cNvSpPr/>
              <p:nvPr/>
            </p:nvSpPr>
            <p:spPr>
              <a:xfrm>
                <a:off x="12468138" y="167548"/>
                <a:ext cx="943062" cy="1010571"/>
              </a:xfrm>
              <a:custGeom>
                <a:avLst/>
                <a:gdLst>
                  <a:gd name="connsiteX0" fmla="*/ 683473 w 943062"/>
                  <a:gd name="connsiteY0" fmla="*/ 472622 h 1010571"/>
                  <a:gd name="connsiteX1" fmla="*/ 414068 w 943062"/>
                  <a:gd name="connsiteY1" fmla="*/ 267798 h 1010571"/>
                  <a:gd name="connsiteX2" fmla="*/ 216075 w 943062"/>
                  <a:gd name="connsiteY2" fmla="*/ 145294 h 1010571"/>
                  <a:gd name="connsiteX3" fmla="*/ 0 w 943062"/>
                  <a:gd name="connsiteY3" fmla="*/ 0 h 1010571"/>
                  <a:gd name="connsiteX4" fmla="*/ 4076 w 943062"/>
                  <a:gd name="connsiteY4" fmla="*/ 6544 h 1010571"/>
                  <a:gd name="connsiteX5" fmla="*/ 174456 w 943062"/>
                  <a:gd name="connsiteY5" fmla="*/ 264928 h 1010571"/>
                  <a:gd name="connsiteX6" fmla="*/ 511945 w 943062"/>
                  <a:gd name="connsiteY6" fmla="*/ 708273 h 1010571"/>
                  <a:gd name="connsiteX7" fmla="*/ 943062 w 943062"/>
                  <a:gd name="connsiteY7" fmla="*/ 1010571 h 1010571"/>
                  <a:gd name="connsiteX8" fmla="*/ 901902 w 943062"/>
                  <a:gd name="connsiteY8" fmla="*/ 833130 h 1010571"/>
                  <a:gd name="connsiteX9" fmla="*/ 842085 w 943062"/>
                  <a:gd name="connsiteY9" fmla="*/ 686229 h 1010571"/>
                  <a:gd name="connsiteX10" fmla="*/ 683473 w 943062"/>
                  <a:gd name="connsiteY10" fmla="*/ 472679 h 1010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43062" h="1010571">
                    <a:moveTo>
                      <a:pt x="683473" y="472622"/>
                    </a:moveTo>
                    <a:cubicBezTo>
                      <a:pt x="632612" y="423884"/>
                      <a:pt x="535826" y="345238"/>
                      <a:pt x="414068" y="267798"/>
                    </a:cubicBezTo>
                    <a:cubicBezTo>
                      <a:pt x="353218" y="228475"/>
                      <a:pt x="285996" y="188176"/>
                      <a:pt x="216075" y="145294"/>
                    </a:cubicBezTo>
                    <a:cubicBezTo>
                      <a:pt x="146557" y="102642"/>
                      <a:pt x="70093" y="53560"/>
                      <a:pt x="0" y="0"/>
                    </a:cubicBezTo>
                    <a:lnTo>
                      <a:pt x="4076" y="6544"/>
                    </a:lnTo>
                    <a:cubicBezTo>
                      <a:pt x="46728" y="76177"/>
                      <a:pt x="109300" y="170208"/>
                      <a:pt x="174456" y="264928"/>
                    </a:cubicBezTo>
                    <a:cubicBezTo>
                      <a:pt x="276696" y="413953"/>
                      <a:pt x="386054" y="572910"/>
                      <a:pt x="511945" y="708273"/>
                    </a:cubicBezTo>
                    <a:cubicBezTo>
                      <a:pt x="637319" y="843578"/>
                      <a:pt x="781522" y="955404"/>
                      <a:pt x="943062" y="1010571"/>
                    </a:cubicBezTo>
                    <a:cubicBezTo>
                      <a:pt x="932901" y="946047"/>
                      <a:pt x="918894" y="886919"/>
                      <a:pt x="901902" y="833130"/>
                    </a:cubicBezTo>
                    <a:cubicBezTo>
                      <a:pt x="884795" y="779169"/>
                      <a:pt x="865564" y="731292"/>
                      <a:pt x="842085" y="686229"/>
                    </a:cubicBezTo>
                    <a:cubicBezTo>
                      <a:pt x="796046" y="597020"/>
                      <a:pt x="742199" y="527789"/>
                      <a:pt x="683473" y="472679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2" name="Vrije vorm: vorm 51">
                <a:extLst>
                  <a:ext uri="{FF2B5EF4-FFF2-40B4-BE49-F238E27FC236}">
                    <a16:creationId xmlns:a16="http://schemas.microsoft.com/office/drawing/2014/main" id="{31A7EC00-D2E6-E678-BBDB-5F950B2E51C3}"/>
                  </a:ext>
                </a:extLst>
              </p:cNvPr>
              <p:cNvSpPr/>
              <p:nvPr/>
            </p:nvSpPr>
            <p:spPr>
              <a:xfrm>
                <a:off x="12538054" y="236033"/>
                <a:ext cx="837849" cy="897702"/>
              </a:xfrm>
              <a:custGeom>
                <a:avLst/>
                <a:gdLst>
                  <a:gd name="connsiteX0" fmla="*/ 2530 w 837849"/>
                  <a:gd name="connsiteY0" fmla="*/ 804 h 897702"/>
                  <a:gd name="connsiteX1" fmla="*/ 116481 w 837849"/>
                  <a:gd name="connsiteY1" fmla="*/ 106947 h 897702"/>
                  <a:gd name="connsiteX2" fmla="*/ 227331 w 837849"/>
                  <a:gd name="connsiteY2" fmla="*/ 210737 h 897702"/>
                  <a:gd name="connsiteX3" fmla="*/ 441225 w 837849"/>
                  <a:gd name="connsiteY3" fmla="*/ 420153 h 897702"/>
                  <a:gd name="connsiteX4" fmla="*/ 644901 w 837849"/>
                  <a:gd name="connsiteY4" fmla="*/ 643461 h 897702"/>
                  <a:gd name="connsiteX5" fmla="*/ 743007 w 837849"/>
                  <a:gd name="connsiteY5" fmla="*/ 763382 h 897702"/>
                  <a:gd name="connsiteX6" fmla="*/ 837670 w 837849"/>
                  <a:gd name="connsiteY6" fmla="*/ 891627 h 897702"/>
                  <a:gd name="connsiteX7" fmla="*/ 836751 w 837849"/>
                  <a:gd name="connsiteY7" fmla="*/ 895760 h 897702"/>
                  <a:gd name="connsiteX8" fmla="*/ 834225 w 837849"/>
                  <a:gd name="connsiteY8" fmla="*/ 897539 h 897702"/>
                  <a:gd name="connsiteX9" fmla="*/ 730091 w 837849"/>
                  <a:gd name="connsiteY9" fmla="*/ 783589 h 897702"/>
                  <a:gd name="connsiteX10" fmla="*/ 627277 w 837849"/>
                  <a:gd name="connsiteY10" fmla="*/ 668261 h 897702"/>
                  <a:gd name="connsiteX11" fmla="*/ 421076 w 837849"/>
                  <a:gd name="connsiteY11" fmla="*/ 441106 h 897702"/>
                  <a:gd name="connsiteX12" fmla="*/ 212463 w 837849"/>
                  <a:gd name="connsiteY12" fmla="*/ 219634 h 897702"/>
                  <a:gd name="connsiteX13" fmla="*/ 106722 w 837849"/>
                  <a:gd name="connsiteY13" fmla="*/ 110391 h 897702"/>
                  <a:gd name="connsiteX14" fmla="*/ 349 w 837849"/>
                  <a:gd name="connsiteY14" fmla="*/ 1033 h 897702"/>
                  <a:gd name="connsiteX15" fmla="*/ 521 w 837849"/>
                  <a:gd name="connsiteY15" fmla="*/ 0 h 897702"/>
                  <a:gd name="connsiteX16" fmla="*/ 2587 w 837849"/>
                  <a:gd name="connsiteY16" fmla="*/ 919 h 897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837849" h="897702">
                    <a:moveTo>
                      <a:pt x="2530" y="804"/>
                    </a:moveTo>
                    <a:lnTo>
                      <a:pt x="116481" y="106947"/>
                    </a:lnTo>
                    <a:lnTo>
                      <a:pt x="227331" y="210737"/>
                    </a:lnTo>
                    <a:cubicBezTo>
                      <a:pt x="300294" y="279624"/>
                      <a:pt x="371190" y="349085"/>
                      <a:pt x="441225" y="420153"/>
                    </a:cubicBezTo>
                    <a:cubicBezTo>
                      <a:pt x="510055" y="492427"/>
                      <a:pt x="578884" y="565275"/>
                      <a:pt x="644901" y="643461"/>
                    </a:cubicBezTo>
                    <a:lnTo>
                      <a:pt x="743007" y="763382"/>
                    </a:lnTo>
                    <a:cubicBezTo>
                      <a:pt x="774753" y="805288"/>
                      <a:pt x="807015" y="846907"/>
                      <a:pt x="837670" y="891627"/>
                    </a:cubicBezTo>
                    <a:cubicBezTo>
                      <a:pt x="838129" y="892315"/>
                      <a:pt x="837670" y="894152"/>
                      <a:pt x="836751" y="895760"/>
                    </a:cubicBezTo>
                    <a:cubicBezTo>
                      <a:pt x="835832" y="897310"/>
                      <a:pt x="834684" y="898056"/>
                      <a:pt x="834225" y="897539"/>
                    </a:cubicBezTo>
                    <a:cubicBezTo>
                      <a:pt x="798921" y="860398"/>
                      <a:pt x="764879" y="821305"/>
                      <a:pt x="730091" y="783589"/>
                    </a:cubicBezTo>
                    <a:lnTo>
                      <a:pt x="627277" y="668261"/>
                    </a:lnTo>
                    <a:cubicBezTo>
                      <a:pt x="558505" y="591911"/>
                      <a:pt x="490824" y="514987"/>
                      <a:pt x="421076" y="441106"/>
                    </a:cubicBezTo>
                    <a:cubicBezTo>
                      <a:pt x="352476" y="365904"/>
                      <a:pt x="282670" y="292655"/>
                      <a:pt x="212463" y="219634"/>
                    </a:cubicBezTo>
                    <a:lnTo>
                      <a:pt x="106722" y="110391"/>
                    </a:lnTo>
                    <a:lnTo>
                      <a:pt x="349" y="1033"/>
                    </a:lnTo>
                    <a:cubicBezTo>
                      <a:pt x="-168" y="459"/>
                      <a:pt x="-110" y="57"/>
                      <a:pt x="521" y="0"/>
                    </a:cubicBezTo>
                    <a:cubicBezTo>
                      <a:pt x="1152" y="0"/>
                      <a:pt x="2014" y="402"/>
                      <a:pt x="2587" y="919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54" name="Graphic 52">
              <a:extLst>
                <a:ext uri="{FF2B5EF4-FFF2-40B4-BE49-F238E27FC236}">
                  <a16:creationId xmlns:a16="http://schemas.microsoft.com/office/drawing/2014/main" id="{0D72517A-EACD-547C-D564-8650F8289CE3}"/>
                </a:ext>
              </a:extLst>
            </p:cNvPr>
            <p:cNvGrpSpPr/>
            <p:nvPr/>
          </p:nvGrpSpPr>
          <p:grpSpPr>
            <a:xfrm>
              <a:off x="12338688" y="103540"/>
              <a:ext cx="778004" cy="1444731"/>
              <a:chOff x="12338688" y="103540"/>
              <a:chExt cx="778004" cy="1444731"/>
            </a:xfrm>
          </p:grpSpPr>
          <p:sp>
            <p:nvSpPr>
              <p:cNvPr id="55" name="Vrije vorm: vorm 54">
                <a:extLst>
                  <a:ext uri="{FF2B5EF4-FFF2-40B4-BE49-F238E27FC236}">
                    <a16:creationId xmlns:a16="http://schemas.microsoft.com/office/drawing/2014/main" id="{05ACC2E9-3DB2-C9FE-5749-6B26D6DEB97C}"/>
                  </a:ext>
                </a:extLst>
              </p:cNvPr>
              <p:cNvSpPr/>
              <p:nvPr/>
            </p:nvSpPr>
            <p:spPr>
              <a:xfrm>
                <a:off x="12338688" y="103540"/>
                <a:ext cx="778004" cy="1444731"/>
              </a:xfrm>
              <a:custGeom>
                <a:avLst/>
                <a:gdLst>
                  <a:gd name="connsiteX0" fmla="*/ 618547 w 778004"/>
                  <a:gd name="connsiteY0" fmla="*/ 769811 h 1444731"/>
                  <a:gd name="connsiteX1" fmla="*/ 368315 w 778004"/>
                  <a:gd name="connsiteY1" fmla="*/ 445526 h 1444731"/>
                  <a:gd name="connsiteX2" fmla="*/ 183928 w 778004"/>
                  <a:gd name="connsiteY2" fmla="*/ 236684 h 1444731"/>
                  <a:gd name="connsiteX3" fmla="*/ 89553 w 778004"/>
                  <a:gd name="connsiteY3" fmla="*/ 123365 h 1444731"/>
                  <a:gd name="connsiteX4" fmla="*/ 0 w 778004"/>
                  <a:gd name="connsiteY4" fmla="*/ 0 h 1444731"/>
                  <a:gd name="connsiteX5" fmla="*/ 3674 w 778004"/>
                  <a:gd name="connsiteY5" fmla="*/ 8726 h 1444731"/>
                  <a:gd name="connsiteX6" fmla="*/ 67452 w 778004"/>
                  <a:gd name="connsiteY6" fmla="*/ 170782 h 1444731"/>
                  <a:gd name="connsiteX7" fmla="*/ 136741 w 778004"/>
                  <a:gd name="connsiteY7" fmla="*/ 355342 h 1444731"/>
                  <a:gd name="connsiteX8" fmla="*/ 385767 w 778004"/>
                  <a:gd name="connsiteY8" fmla="*/ 957069 h 1444731"/>
                  <a:gd name="connsiteX9" fmla="*/ 555688 w 778004"/>
                  <a:gd name="connsiteY9" fmla="*/ 1228024 h 1444731"/>
                  <a:gd name="connsiteX10" fmla="*/ 773026 w 778004"/>
                  <a:gd name="connsiteY10" fmla="*/ 1444731 h 1444731"/>
                  <a:gd name="connsiteX11" fmla="*/ 743462 w 778004"/>
                  <a:gd name="connsiteY11" fmla="*/ 1058792 h 1444731"/>
                  <a:gd name="connsiteX12" fmla="*/ 618490 w 778004"/>
                  <a:gd name="connsiteY12" fmla="*/ 769754 h 1444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78004" h="1444731">
                    <a:moveTo>
                      <a:pt x="618547" y="769811"/>
                    </a:moveTo>
                    <a:cubicBezTo>
                      <a:pt x="573598" y="697997"/>
                      <a:pt x="483586" y="576182"/>
                      <a:pt x="368315" y="445526"/>
                    </a:cubicBezTo>
                    <a:cubicBezTo>
                      <a:pt x="308097" y="377328"/>
                      <a:pt x="245065" y="305915"/>
                      <a:pt x="183928" y="236684"/>
                    </a:cubicBezTo>
                    <a:cubicBezTo>
                      <a:pt x="152125" y="199944"/>
                      <a:pt x="120437" y="162458"/>
                      <a:pt x="89553" y="123365"/>
                    </a:cubicBezTo>
                    <a:cubicBezTo>
                      <a:pt x="58210" y="83525"/>
                      <a:pt x="27325" y="41390"/>
                      <a:pt x="0" y="0"/>
                    </a:cubicBezTo>
                    <a:lnTo>
                      <a:pt x="3674" y="8726"/>
                    </a:lnTo>
                    <a:cubicBezTo>
                      <a:pt x="24053" y="57291"/>
                      <a:pt x="45465" y="112630"/>
                      <a:pt x="67452" y="170782"/>
                    </a:cubicBezTo>
                    <a:cubicBezTo>
                      <a:pt x="90414" y="231977"/>
                      <a:pt x="113606" y="293745"/>
                      <a:pt x="136741" y="355342"/>
                    </a:cubicBezTo>
                    <a:cubicBezTo>
                      <a:pt x="211024" y="554310"/>
                      <a:pt x="286225" y="764588"/>
                      <a:pt x="385767" y="957069"/>
                    </a:cubicBezTo>
                    <a:cubicBezTo>
                      <a:pt x="435538" y="1053339"/>
                      <a:pt x="491451" y="1145016"/>
                      <a:pt x="555688" y="1228024"/>
                    </a:cubicBezTo>
                    <a:cubicBezTo>
                      <a:pt x="620040" y="1311378"/>
                      <a:pt x="692543" y="1385661"/>
                      <a:pt x="773026" y="1444731"/>
                    </a:cubicBezTo>
                    <a:cubicBezTo>
                      <a:pt x="786000" y="1301389"/>
                      <a:pt x="772739" y="1171882"/>
                      <a:pt x="743462" y="1058792"/>
                    </a:cubicBezTo>
                    <a:cubicBezTo>
                      <a:pt x="714530" y="946162"/>
                      <a:pt x="670901" y="851557"/>
                      <a:pt x="618490" y="769754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6" name="Vrije vorm: vorm 55">
                <a:extLst>
                  <a:ext uri="{FF2B5EF4-FFF2-40B4-BE49-F238E27FC236}">
                    <a16:creationId xmlns:a16="http://schemas.microsoft.com/office/drawing/2014/main" id="{FB1C57D0-E68B-9D45-DA7C-C914E8A8DA22}"/>
                  </a:ext>
                </a:extLst>
              </p:cNvPr>
              <p:cNvSpPr/>
              <p:nvPr/>
            </p:nvSpPr>
            <p:spPr>
              <a:xfrm>
                <a:off x="12396241" y="203562"/>
                <a:ext cx="689881" cy="1282471"/>
              </a:xfrm>
              <a:custGeom>
                <a:avLst/>
                <a:gdLst>
                  <a:gd name="connsiteX0" fmla="*/ 2034 w 689881"/>
                  <a:gd name="connsiteY0" fmla="*/ 1758 h 1282471"/>
                  <a:gd name="connsiteX1" fmla="*/ 97958 w 689881"/>
                  <a:gd name="connsiteY1" fmla="*/ 159337 h 1282471"/>
                  <a:gd name="connsiteX2" fmla="*/ 192448 w 689881"/>
                  <a:gd name="connsiteY2" fmla="*/ 313357 h 1282471"/>
                  <a:gd name="connsiteX3" fmla="*/ 374310 w 689881"/>
                  <a:gd name="connsiteY3" fmla="*/ 620305 h 1282471"/>
                  <a:gd name="connsiteX4" fmla="*/ 541935 w 689881"/>
                  <a:gd name="connsiteY4" fmla="*/ 938046 h 1282471"/>
                  <a:gd name="connsiteX5" fmla="*/ 619146 w 689881"/>
                  <a:gd name="connsiteY5" fmla="*/ 1104121 h 1282471"/>
                  <a:gd name="connsiteX6" fmla="*/ 689812 w 689881"/>
                  <a:gd name="connsiteY6" fmla="*/ 1277315 h 1282471"/>
                  <a:gd name="connsiteX7" fmla="*/ 687688 w 689881"/>
                  <a:gd name="connsiteY7" fmla="*/ 1281276 h 1282471"/>
                  <a:gd name="connsiteX8" fmla="*/ 684416 w 689881"/>
                  <a:gd name="connsiteY8" fmla="*/ 1282079 h 1282471"/>
                  <a:gd name="connsiteX9" fmla="*/ 599800 w 689881"/>
                  <a:gd name="connsiteY9" fmla="*/ 1120080 h 1282471"/>
                  <a:gd name="connsiteX10" fmla="*/ 516849 w 689881"/>
                  <a:gd name="connsiteY10" fmla="*/ 957105 h 1282471"/>
                  <a:gd name="connsiteX11" fmla="*/ 348994 w 689881"/>
                  <a:gd name="connsiteY11" fmla="*/ 634599 h 1282471"/>
                  <a:gd name="connsiteX12" fmla="*/ 176662 w 689881"/>
                  <a:gd name="connsiteY12" fmla="*/ 317031 h 1282471"/>
                  <a:gd name="connsiteX13" fmla="*/ 88716 w 689881"/>
                  <a:gd name="connsiteY13" fmla="*/ 159222 h 1282471"/>
                  <a:gd name="connsiteX14" fmla="*/ 311 w 689881"/>
                  <a:gd name="connsiteY14" fmla="*/ 1127 h 1282471"/>
                  <a:gd name="connsiteX15" fmla="*/ 426 w 689881"/>
                  <a:gd name="connsiteY15" fmla="*/ 36 h 1282471"/>
                  <a:gd name="connsiteX16" fmla="*/ 2091 w 689881"/>
                  <a:gd name="connsiteY16" fmla="*/ 1758 h 12824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89881" h="1282471">
                    <a:moveTo>
                      <a:pt x="2034" y="1758"/>
                    </a:moveTo>
                    <a:lnTo>
                      <a:pt x="97958" y="159337"/>
                    </a:lnTo>
                    <a:lnTo>
                      <a:pt x="192448" y="313357"/>
                    </a:lnTo>
                    <a:cubicBezTo>
                      <a:pt x="254791" y="415367"/>
                      <a:pt x="315297" y="517147"/>
                      <a:pt x="374310" y="620305"/>
                    </a:cubicBezTo>
                    <a:cubicBezTo>
                      <a:pt x="431888" y="724325"/>
                      <a:pt x="489179" y="828861"/>
                      <a:pt x="541935" y="938046"/>
                    </a:cubicBezTo>
                    <a:lnTo>
                      <a:pt x="619146" y="1104121"/>
                    </a:lnTo>
                    <a:cubicBezTo>
                      <a:pt x="643256" y="1161068"/>
                      <a:pt x="667826" y="1217900"/>
                      <a:pt x="689812" y="1277315"/>
                    </a:cubicBezTo>
                    <a:cubicBezTo>
                      <a:pt x="690157" y="1278233"/>
                      <a:pt x="689181" y="1280013"/>
                      <a:pt x="687688" y="1281276"/>
                    </a:cubicBezTo>
                    <a:cubicBezTo>
                      <a:pt x="686253" y="1282481"/>
                      <a:pt x="684818" y="1282826"/>
                      <a:pt x="684416" y="1282079"/>
                    </a:cubicBezTo>
                    <a:cubicBezTo>
                      <a:pt x="655369" y="1228749"/>
                      <a:pt x="628216" y="1173869"/>
                      <a:pt x="599800" y="1120080"/>
                    </a:cubicBezTo>
                    <a:lnTo>
                      <a:pt x="516849" y="957105"/>
                    </a:lnTo>
                    <a:cubicBezTo>
                      <a:pt x="461107" y="848953"/>
                      <a:pt x="406572" y="740628"/>
                      <a:pt x="348994" y="634599"/>
                    </a:cubicBezTo>
                    <a:cubicBezTo>
                      <a:pt x="292909" y="527653"/>
                      <a:pt x="234986" y="422313"/>
                      <a:pt x="176662" y="317031"/>
                    </a:cubicBezTo>
                    <a:lnTo>
                      <a:pt x="88716" y="159222"/>
                    </a:lnTo>
                    <a:lnTo>
                      <a:pt x="311" y="1127"/>
                    </a:lnTo>
                    <a:cubicBezTo>
                      <a:pt x="-148" y="323"/>
                      <a:pt x="-90" y="-136"/>
                      <a:pt x="426" y="36"/>
                    </a:cubicBezTo>
                    <a:cubicBezTo>
                      <a:pt x="885" y="208"/>
                      <a:pt x="1632" y="1012"/>
                      <a:pt x="2091" y="1758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57" name="Graphic 52">
              <a:extLst>
                <a:ext uri="{FF2B5EF4-FFF2-40B4-BE49-F238E27FC236}">
                  <a16:creationId xmlns:a16="http://schemas.microsoft.com/office/drawing/2014/main" id="{A2C0B540-7A7D-0079-0FC1-497CC098188A}"/>
                </a:ext>
              </a:extLst>
            </p:cNvPr>
            <p:cNvGrpSpPr/>
            <p:nvPr/>
          </p:nvGrpSpPr>
          <p:grpSpPr>
            <a:xfrm>
              <a:off x="12268193" y="16972"/>
              <a:ext cx="493330" cy="1803402"/>
              <a:chOff x="12268193" y="16972"/>
              <a:chExt cx="493330" cy="1803402"/>
            </a:xfrm>
          </p:grpSpPr>
          <p:sp>
            <p:nvSpPr>
              <p:cNvPr id="58" name="Vrije vorm: vorm 57">
                <a:extLst>
                  <a:ext uri="{FF2B5EF4-FFF2-40B4-BE49-F238E27FC236}">
                    <a16:creationId xmlns:a16="http://schemas.microsoft.com/office/drawing/2014/main" id="{F711C341-C4D4-D2B2-7935-4C505E65D8A8}"/>
                  </a:ext>
                </a:extLst>
              </p:cNvPr>
              <p:cNvSpPr/>
              <p:nvPr/>
            </p:nvSpPr>
            <p:spPr>
              <a:xfrm>
                <a:off x="12268193" y="16972"/>
                <a:ext cx="493330" cy="1803402"/>
              </a:xfrm>
              <a:custGeom>
                <a:avLst/>
                <a:gdLst>
                  <a:gd name="connsiteX0" fmla="*/ 433299 w 493330"/>
                  <a:gd name="connsiteY0" fmla="*/ 1032787 h 1803402"/>
                  <a:gd name="connsiteX1" fmla="*/ 250117 w 493330"/>
                  <a:gd name="connsiteY1" fmla="*/ 593002 h 1803402"/>
                  <a:gd name="connsiteX2" fmla="*/ 114640 w 493330"/>
                  <a:gd name="connsiteY2" fmla="*/ 305284 h 1803402"/>
                  <a:gd name="connsiteX3" fmla="*/ 51091 w 493330"/>
                  <a:gd name="connsiteY3" fmla="*/ 153503 h 1803402"/>
                  <a:gd name="connsiteX4" fmla="*/ 23709 w 493330"/>
                  <a:gd name="connsiteY4" fmla="*/ 77670 h 1803402"/>
                  <a:gd name="connsiteX5" fmla="*/ 0 w 493330"/>
                  <a:gd name="connsiteY5" fmla="*/ 0 h 1803402"/>
                  <a:gd name="connsiteX6" fmla="*/ 2296 w 493330"/>
                  <a:gd name="connsiteY6" fmla="*/ 11137 h 1803402"/>
                  <a:gd name="connsiteX7" fmla="*/ 33525 w 493330"/>
                  <a:gd name="connsiteY7" fmla="*/ 213779 h 1803402"/>
                  <a:gd name="connsiteX8" fmla="*/ 58382 w 493330"/>
                  <a:gd name="connsiteY8" fmla="*/ 435136 h 1803402"/>
                  <a:gd name="connsiteX9" fmla="*/ 152642 w 493330"/>
                  <a:gd name="connsiteY9" fmla="*/ 1151560 h 1803402"/>
                  <a:gd name="connsiteX10" fmla="*/ 421301 w 493330"/>
                  <a:gd name="connsiteY10" fmla="*/ 1803403 h 1803402"/>
                  <a:gd name="connsiteX11" fmla="*/ 493288 w 493330"/>
                  <a:gd name="connsiteY11" fmla="*/ 1388474 h 1803402"/>
                  <a:gd name="connsiteX12" fmla="*/ 433299 w 493330"/>
                  <a:gd name="connsiteY12" fmla="*/ 1032787 h 18034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493330" h="1803402">
                    <a:moveTo>
                      <a:pt x="433299" y="1032787"/>
                    </a:moveTo>
                    <a:cubicBezTo>
                      <a:pt x="403448" y="938814"/>
                      <a:pt x="337202" y="773658"/>
                      <a:pt x="250117" y="593002"/>
                    </a:cubicBezTo>
                    <a:cubicBezTo>
                      <a:pt x="207293" y="502588"/>
                      <a:pt x="159760" y="405974"/>
                      <a:pt x="114640" y="305284"/>
                    </a:cubicBezTo>
                    <a:cubicBezTo>
                      <a:pt x="92251" y="255341"/>
                      <a:pt x="70437" y="203848"/>
                      <a:pt x="51091" y="153503"/>
                    </a:cubicBezTo>
                    <a:cubicBezTo>
                      <a:pt x="41390" y="128187"/>
                      <a:pt x="32205" y="102929"/>
                      <a:pt x="23709" y="77670"/>
                    </a:cubicBezTo>
                    <a:cubicBezTo>
                      <a:pt x="14983" y="51493"/>
                      <a:pt x="7004" y="25488"/>
                      <a:pt x="0" y="0"/>
                    </a:cubicBezTo>
                    <a:lnTo>
                      <a:pt x="2296" y="11137"/>
                    </a:lnTo>
                    <a:cubicBezTo>
                      <a:pt x="14524" y="71987"/>
                      <a:pt x="24455" y="141276"/>
                      <a:pt x="33525" y="213779"/>
                    </a:cubicBezTo>
                    <a:cubicBezTo>
                      <a:pt x="42480" y="286110"/>
                      <a:pt x="50460" y="359762"/>
                      <a:pt x="58382" y="435136"/>
                    </a:cubicBezTo>
                    <a:cubicBezTo>
                      <a:pt x="83009" y="670844"/>
                      <a:pt x="102871" y="915622"/>
                      <a:pt x="152642" y="1151560"/>
                    </a:cubicBezTo>
                    <a:cubicBezTo>
                      <a:pt x="202241" y="1387842"/>
                      <a:pt x="283068" y="1615858"/>
                      <a:pt x="421301" y="1803403"/>
                    </a:cubicBezTo>
                    <a:cubicBezTo>
                      <a:pt x="474688" y="1661783"/>
                      <a:pt x="494379" y="1517350"/>
                      <a:pt x="493288" y="1388474"/>
                    </a:cubicBezTo>
                    <a:cubicBezTo>
                      <a:pt x="492312" y="1259540"/>
                      <a:pt x="468891" y="1140595"/>
                      <a:pt x="433299" y="1032787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9" name="Vrije vorm: vorm 58">
                <a:extLst>
                  <a:ext uri="{FF2B5EF4-FFF2-40B4-BE49-F238E27FC236}">
                    <a16:creationId xmlns:a16="http://schemas.microsoft.com/office/drawing/2014/main" id="{AD8E6E61-57FD-842B-5BC5-6AB47A39BA04}"/>
                  </a:ext>
                </a:extLst>
              </p:cNvPr>
              <p:cNvSpPr/>
              <p:nvPr/>
            </p:nvSpPr>
            <p:spPr>
              <a:xfrm>
                <a:off x="12300295" y="142334"/>
                <a:ext cx="380479" cy="1601574"/>
              </a:xfrm>
              <a:custGeom>
                <a:avLst/>
                <a:gdLst>
                  <a:gd name="connsiteX0" fmla="*/ 1251 w 380479"/>
                  <a:gd name="connsiteY0" fmla="*/ 2251 h 1601574"/>
                  <a:gd name="connsiteX1" fmla="*/ 57796 w 380479"/>
                  <a:gd name="connsiteY1" fmla="*/ 202310 h 1601574"/>
                  <a:gd name="connsiteX2" fmla="*/ 115144 w 380479"/>
                  <a:gd name="connsiteY2" fmla="*/ 399040 h 1601574"/>
                  <a:gd name="connsiteX3" fmla="*/ 224444 w 380479"/>
                  <a:gd name="connsiteY3" fmla="*/ 790145 h 1601574"/>
                  <a:gd name="connsiteX4" fmla="*/ 316351 w 380479"/>
                  <a:gd name="connsiteY4" fmla="*/ 1187393 h 1601574"/>
                  <a:gd name="connsiteX5" fmla="*/ 353033 w 380479"/>
                  <a:gd name="connsiteY5" fmla="*/ 1390438 h 1601574"/>
                  <a:gd name="connsiteX6" fmla="*/ 380473 w 380479"/>
                  <a:gd name="connsiteY6" fmla="*/ 1597960 h 1601574"/>
                  <a:gd name="connsiteX7" fmla="*/ 377144 w 380479"/>
                  <a:gd name="connsiteY7" fmla="*/ 1601174 h 1601574"/>
                  <a:gd name="connsiteX8" fmla="*/ 373470 w 380479"/>
                  <a:gd name="connsiteY8" fmla="*/ 1600715 h 1601574"/>
                  <a:gd name="connsiteX9" fmla="*/ 328521 w 380479"/>
                  <a:gd name="connsiteY9" fmla="*/ 1399393 h 1601574"/>
                  <a:gd name="connsiteX10" fmla="*/ 285467 w 380479"/>
                  <a:gd name="connsiteY10" fmla="*/ 1197669 h 1601574"/>
                  <a:gd name="connsiteX11" fmla="*/ 195971 w 380479"/>
                  <a:gd name="connsiteY11" fmla="*/ 796632 h 1601574"/>
                  <a:gd name="connsiteX12" fmla="*/ 100219 w 380479"/>
                  <a:gd name="connsiteY12" fmla="*/ 398753 h 1601574"/>
                  <a:gd name="connsiteX13" fmla="*/ 50333 w 380479"/>
                  <a:gd name="connsiteY13" fmla="*/ 200244 h 1601574"/>
                  <a:gd name="connsiteX14" fmla="*/ 160 w 380479"/>
                  <a:gd name="connsiteY14" fmla="*/ 1390 h 1601574"/>
                  <a:gd name="connsiteX15" fmla="*/ 275 w 380479"/>
                  <a:gd name="connsiteY15" fmla="*/ 70 h 1601574"/>
                  <a:gd name="connsiteX16" fmla="*/ 1251 w 380479"/>
                  <a:gd name="connsiteY16" fmla="*/ 2251 h 160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80479" h="1601574">
                    <a:moveTo>
                      <a:pt x="1251" y="2251"/>
                    </a:moveTo>
                    <a:lnTo>
                      <a:pt x="57796" y="202310"/>
                    </a:lnTo>
                    <a:lnTo>
                      <a:pt x="115144" y="399040"/>
                    </a:lnTo>
                    <a:cubicBezTo>
                      <a:pt x="153089" y="529294"/>
                      <a:pt x="189714" y="659260"/>
                      <a:pt x="224444" y="790145"/>
                    </a:cubicBezTo>
                    <a:cubicBezTo>
                      <a:pt x="257568" y="921662"/>
                      <a:pt x="290002" y="1052949"/>
                      <a:pt x="316351" y="1187393"/>
                    </a:cubicBezTo>
                    <a:cubicBezTo>
                      <a:pt x="329210" y="1254730"/>
                      <a:pt x="341437" y="1322412"/>
                      <a:pt x="353033" y="1390438"/>
                    </a:cubicBezTo>
                    <a:cubicBezTo>
                      <a:pt x="363079" y="1459095"/>
                      <a:pt x="373527" y="1527752"/>
                      <a:pt x="380473" y="1597960"/>
                    </a:cubicBezTo>
                    <a:cubicBezTo>
                      <a:pt x="380588" y="1598993"/>
                      <a:pt x="379096" y="1600485"/>
                      <a:pt x="377144" y="1601174"/>
                    </a:cubicBezTo>
                    <a:cubicBezTo>
                      <a:pt x="375307" y="1601863"/>
                      <a:pt x="373699" y="1601633"/>
                      <a:pt x="373470" y="1600715"/>
                    </a:cubicBezTo>
                    <a:cubicBezTo>
                      <a:pt x="357396" y="1534009"/>
                      <a:pt x="343734" y="1466385"/>
                      <a:pt x="328521" y="1399393"/>
                    </a:cubicBezTo>
                    <a:lnTo>
                      <a:pt x="285467" y="1197669"/>
                    </a:lnTo>
                    <a:cubicBezTo>
                      <a:pt x="256132" y="1063512"/>
                      <a:pt x="227889" y="929412"/>
                      <a:pt x="195971" y="796632"/>
                    </a:cubicBezTo>
                    <a:cubicBezTo>
                      <a:pt x="165718" y="663393"/>
                      <a:pt x="133169" y="531073"/>
                      <a:pt x="100219" y="398753"/>
                    </a:cubicBezTo>
                    <a:lnTo>
                      <a:pt x="50333" y="200244"/>
                    </a:lnTo>
                    <a:lnTo>
                      <a:pt x="160" y="1390"/>
                    </a:lnTo>
                    <a:cubicBezTo>
                      <a:pt x="-70" y="414"/>
                      <a:pt x="-70" y="-217"/>
                      <a:pt x="275" y="70"/>
                    </a:cubicBezTo>
                    <a:cubicBezTo>
                      <a:pt x="562" y="357"/>
                      <a:pt x="1021" y="1275"/>
                      <a:pt x="1251" y="2251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60" name="Graphic 52">
              <a:extLst>
                <a:ext uri="{FF2B5EF4-FFF2-40B4-BE49-F238E27FC236}">
                  <a16:creationId xmlns:a16="http://schemas.microsoft.com/office/drawing/2014/main" id="{DC411D6B-7835-1A16-54FD-A00B36A31FA6}"/>
                </a:ext>
              </a:extLst>
            </p:cNvPr>
            <p:cNvGrpSpPr/>
            <p:nvPr/>
          </p:nvGrpSpPr>
          <p:grpSpPr>
            <a:xfrm>
              <a:off x="12090631" y="-47723"/>
              <a:ext cx="312777" cy="1984747"/>
              <a:chOff x="12090631" y="-47723"/>
              <a:chExt cx="312777" cy="1984747"/>
            </a:xfrm>
          </p:grpSpPr>
          <p:sp>
            <p:nvSpPr>
              <p:cNvPr id="61" name="Vrije vorm: vorm 60">
                <a:extLst>
                  <a:ext uri="{FF2B5EF4-FFF2-40B4-BE49-F238E27FC236}">
                    <a16:creationId xmlns:a16="http://schemas.microsoft.com/office/drawing/2014/main" id="{0339FCE7-D857-0B64-7EB9-62FCBB8A7DD9}"/>
                  </a:ext>
                </a:extLst>
              </p:cNvPr>
              <p:cNvSpPr/>
              <p:nvPr/>
            </p:nvSpPr>
            <p:spPr>
              <a:xfrm>
                <a:off x="12090631" y="-47723"/>
                <a:ext cx="312777" cy="1984747"/>
              </a:xfrm>
              <a:custGeom>
                <a:avLst/>
                <a:gdLst>
                  <a:gd name="connsiteX0" fmla="*/ 310113 w 312777"/>
                  <a:gd name="connsiteY0" fmla="*/ 1196681 h 1984747"/>
                  <a:gd name="connsiteX1" fmla="*/ 241685 w 312777"/>
                  <a:gd name="connsiteY1" fmla="*/ 674461 h 1984747"/>
                  <a:gd name="connsiteX2" fmla="*/ 185370 w 312777"/>
                  <a:gd name="connsiteY2" fmla="*/ 335709 h 1984747"/>
                  <a:gd name="connsiteX3" fmla="*/ 159652 w 312777"/>
                  <a:gd name="connsiteY3" fmla="*/ 0 h 1984747"/>
                  <a:gd name="connsiteX4" fmla="*/ 159193 w 312777"/>
                  <a:gd name="connsiteY4" fmla="*/ 13376 h 1984747"/>
                  <a:gd name="connsiteX5" fmla="*/ 103279 w 312777"/>
                  <a:gd name="connsiteY5" fmla="*/ 475664 h 1984747"/>
                  <a:gd name="connsiteX6" fmla="*/ 4542 w 312777"/>
                  <a:gd name="connsiteY6" fmla="*/ 1231469 h 1984747"/>
                  <a:gd name="connsiteX7" fmla="*/ 93406 w 312777"/>
                  <a:gd name="connsiteY7" fmla="*/ 1984747 h 1984747"/>
                  <a:gd name="connsiteX8" fmla="*/ 276645 w 312777"/>
                  <a:gd name="connsiteY8" fmla="*/ 1588361 h 1984747"/>
                  <a:gd name="connsiteX9" fmla="*/ 310113 w 312777"/>
                  <a:gd name="connsiteY9" fmla="*/ 1196681 h 19847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12777" h="1984747">
                    <a:moveTo>
                      <a:pt x="310113" y="1196681"/>
                    </a:moveTo>
                    <a:cubicBezTo>
                      <a:pt x="304774" y="1088471"/>
                      <a:pt x="280778" y="892316"/>
                      <a:pt x="241685" y="674461"/>
                    </a:cubicBezTo>
                    <a:cubicBezTo>
                      <a:pt x="222856" y="565447"/>
                      <a:pt x="201673" y="449602"/>
                      <a:pt x="185370" y="335709"/>
                    </a:cubicBezTo>
                    <a:cubicBezTo>
                      <a:pt x="168837" y="219807"/>
                      <a:pt x="157470" y="103216"/>
                      <a:pt x="159652" y="0"/>
                    </a:cubicBezTo>
                    <a:lnTo>
                      <a:pt x="159193" y="13376"/>
                    </a:lnTo>
                    <a:cubicBezTo>
                      <a:pt x="152476" y="154996"/>
                      <a:pt x="127275" y="316650"/>
                      <a:pt x="103279" y="475664"/>
                    </a:cubicBezTo>
                    <a:cubicBezTo>
                      <a:pt x="64645" y="725781"/>
                      <a:pt x="18836" y="978252"/>
                      <a:pt x="4542" y="1231469"/>
                    </a:cubicBezTo>
                    <a:cubicBezTo>
                      <a:pt x="-9925" y="1484226"/>
                      <a:pt x="7699" y="1739969"/>
                      <a:pt x="93406" y="1984747"/>
                    </a:cubicBezTo>
                    <a:cubicBezTo>
                      <a:pt x="184337" y="1856905"/>
                      <a:pt x="243522" y="1721370"/>
                      <a:pt x="276645" y="1588361"/>
                    </a:cubicBezTo>
                    <a:cubicBezTo>
                      <a:pt x="309883" y="1452998"/>
                      <a:pt x="317690" y="1321079"/>
                      <a:pt x="310113" y="1196681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2" name="Vrije vorm: vorm 61">
                <a:extLst>
                  <a:ext uri="{FF2B5EF4-FFF2-40B4-BE49-F238E27FC236}">
                    <a16:creationId xmlns:a16="http://schemas.microsoft.com/office/drawing/2014/main" id="{893D06DA-1FF4-71F8-B143-3FD8C63A5228}"/>
                  </a:ext>
                </a:extLst>
              </p:cNvPr>
              <p:cNvSpPr/>
              <p:nvPr/>
            </p:nvSpPr>
            <p:spPr>
              <a:xfrm>
                <a:off x="12189088" y="89304"/>
                <a:ext cx="69020" cy="1765629"/>
              </a:xfrm>
              <a:custGeom>
                <a:avLst/>
                <a:gdLst>
                  <a:gd name="connsiteX0" fmla="*/ 59300 w 69020"/>
                  <a:gd name="connsiteY0" fmla="*/ 2181 h 1765629"/>
                  <a:gd name="connsiteX1" fmla="*/ 61080 w 69020"/>
                  <a:gd name="connsiteY1" fmla="*/ 223136 h 1765629"/>
                  <a:gd name="connsiteX2" fmla="*/ 65041 w 69020"/>
                  <a:gd name="connsiteY2" fmla="*/ 443000 h 1765629"/>
                  <a:gd name="connsiteX3" fmla="*/ 68944 w 69020"/>
                  <a:gd name="connsiteY3" fmla="*/ 881408 h 1765629"/>
                  <a:gd name="connsiteX4" fmla="*/ 54134 w 69020"/>
                  <a:gd name="connsiteY4" fmla="*/ 1320792 h 1765629"/>
                  <a:gd name="connsiteX5" fmla="*/ 36166 w 69020"/>
                  <a:gd name="connsiteY5" fmla="*/ 1541575 h 1765629"/>
                  <a:gd name="connsiteX6" fmla="*/ 7692 w 69020"/>
                  <a:gd name="connsiteY6" fmla="*/ 1763448 h 1765629"/>
                  <a:gd name="connsiteX7" fmla="*/ 3502 w 69020"/>
                  <a:gd name="connsiteY7" fmla="*/ 1765630 h 1765629"/>
                  <a:gd name="connsiteX8" fmla="*/ 0 w 69020"/>
                  <a:gd name="connsiteY8" fmla="*/ 1763678 h 1765629"/>
                  <a:gd name="connsiteX9" fmla="*/ 9472 w 69020"/>
                  <a:gd name="connsiteY9" fmla="*/ 1543067 h 1765629"/>
                  <a:gd name="connsiteX10" fmla="*/ 20896 w 69020"/>
                  <a:gd name="connsiteY10" fmla="*/ 1322399 h 1765629"/>
                  <a:gd name="connsiteX11" fmla="*/ 39667 w 69020"/>
                  <a:gd name="connsiteY11" fmla="*/ 881695 h 1765629"/>
                  <a:gd name="connsiteX12" fmla="*/ 51263 w 69020"/>
                  <a:gd name="connsiteY12" fmla="*/ 441852 h 1765629"/>
                  <a:gd name="connsiteX13" fmla="*/ 54995 w 69020"/>
                  <a:gd name="connsiteY13" fmla="*/ 221931 h 1765629"/>
                  <a:gd name="connsiteX14" fmla="*/ 58611 w 69020"/>
                  <a:gd name="connsiteY14" fmla="*/ 1780 h 1765629"/>
                  <a:gd name="connsiteX15" fmla="*/ 58956 w 69020"/>
                  <a:gd name="connsiteY15" fmla="*/ 0 h 1765629"/>
                  <a:gd name="connsiteX16" fmla="*/ 59243 w 69020"/>
                  <a:gd name="connsiteY16" fmla="*/ 2124 h 1765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9020" h="1765629">
                    <a:moveTo>
                      <a:pt x="59300" y="2181"/>
                    </a:moveTo>
                    <a:cubicBezTo>
                      <a:pt x="59185" y="76063"/>
                      <a:pt x="59759" y="149657"/>
                      <a:pt x="61080" y="223136"/>
                    </a:cubicBezTo>
                    <a:lnTo>
                      <a:pt x="65041" y="443000"/>
                    </a:lnTo>
                    <a:cubicBezTo>
                      <a:pt x="67739" y="589328"/>
                      <a:pt x="69403" y="735253"/>
                      <a:pt x="68944" y="881408"/>
                    </a:cubicBezTo>
                    <a:cubicBezTo>
                      <a:pt x="66763" y="1027563"/>
                      <a:pt x="63893" y="1173891"/>
                      <a:pt x="54134" y="1320792"/>
                    </a:cubicBezTo>
                    <a:cubicBezTo>
                      <a:pt x="48910" y="1394272"/>
                      <a:pt x="42882" y="1467866"/>
                      <a:pt x="36166" y="1541575"/>
                    </a:cubicBezTo>
                    <a:cubicBezTo>
                      <a:pt x="27727" y="1615399"/>
                      <a:pt x="19690" y="1689280"/>
                      <a:pt x="7692" y="1763448"/>
                    </a:cubicBezTo>
                    <a:cubicBezTo>
                      <a:pt x="7520" y="1764539"/>
                      <a:pt x="5626" y="1765515"/>
                      <a:pt x="3502" y="1765630"/>
                    </a:cubicBezTo>
                    <a:cubicBezTo>
                      <a:pt x="1493" y="1765630"/>
                      <a:pt x="0" y="1764711"/>
                      <a:pt x="0" y="1763678"/>
                    </a:cubicBezTo>
                    <a:cubicBezTo>
                      <a:pt x="2009" y="1690141"/>
                      <a:pt x="6601" y="1616604"/>
                      <a:pt x="9472" y="1543067"/>
                    </a:cubicBezTo>
                    <a:lnTo>
                      <a:pt x="20896" y="1322399"/>
                    </a:lnTo>
                    <a:cubicBezTo>
                      <a:pt x="27842" y="1175326"/>
                      <a:pt x="35706" y="1028367"/>
                      <a:pt x="39667" y="881695"/>
                    </a:cubicBezTo>
                    <a:cubicBezTo>
                      <a:pt x="45350" y="734966"/>
                      <a:pt x="48508" y="588467"/>
                      <a:pt x="51263" y="441852"/>
                    </a:cubicBezTo>
                    <a:lnTo>
                      <a:pt x="54995" y="221931"/>
                    </a:lnTo>
                    <a:lnTo>
                      <a:pt x="58611" y="1780"/>
                    </a:lnTo>
                    <a:cubicBezTo>
                      <a:pt x="58611" y="689"/>
                      <a:pt x="58956" y="0"/>
                      <a:pt x="58956" y="0"/>
                    </a:cubicBezTo>
                    <a:cubicBezTo>
                      <a:pt x="58956" y="0"/>
                      <a:pt x="59243" y="1091"/>
                      <a:pt x="59243" y="2124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63" name="Graphic 52">
              <a:extLst>
                <a:ext uri="{FF2B5EF4-FFF2-40B4-BE49-F238E27FC236}">
                  <a16:creationId xmlns:a16="http://schemas.microsoft.com/office/drawing/2014/main" id="{5AAD3900-C05A-C64C-F8CA-08B18998203B}"/>
                </a:ext>
              </a:extLst>
            </p:cNvPr>
            <p:cNvGrpSpPr/>
            <p:nvPr/>
          </p:nvGrpSpPr>
          <p:grpSpPr>
            <a:xfrm>
              <a:off x="11662446" y="-63682"/>
              <a:ext cx="587434" cy="1929924"/>
              <a:chOff x="11662446" y="-63682"/>
              <a:chExt cx="587434" cy="1929924"/>
            </a:xfrm>
          </p:grpSpPr>
          <p:sp>
            <p:nvSpPr>
              <p:cNvPr id="64" name="Vrije vorm: vorm 63">
                <a:extLst>
                  <a:ext uri="{FF2B5EF4-FFF2-40B4-BE49-F238E27FC236}">
                    <a16:creationId xmlns:a16="http://schemas.microsoft.com/office/drawing/2014/main" id="{9F70DD0C-2146-AC9D-8D94-9825356C93B3}"/>
                  </a:ext>
                </a:extLst>
              </p:cNvPr>
              <p:cNvSpPr/>
              <p:nvPr/>
            </p:nvSpPr>
            <p:spPr>
              <a:xfrm>
                <a:off x="11662446" y="-63682"/>
                <a:ext cx="587434" cy="1929924"/>
              </a:xfrm>
              <a:custGeom>
                <a:avLst/>
                <a:gdLst>
                  <a:gd name="connsiteX0" fmla="*/ 418432 w 587434"/>
                  <a:gd name="connsiteY0" fmla="*/ 1221767 h 1929924"/>
                  <a:gd name="connsiteX1" fmla="*/ 490763 w 587434"/>
                  <a:gd name="connsiteY1" fmla="*/ 674059 h 1929924"/>
                  <a:gd name="connsiteX2" fmla="*/ 526125 w 587434"/>
                  <a:gd name="connsiteY2" fmla="*/ 322104 h 1929924"/>
                  <a:gd name="connsiteX3" fmla="*/ 551384 w 587434"/>
                  <a:gd name="connsiteY3" fmla="*/ 154192 h 1929924"/>
                  <a:gd name="connsiteX4" fmla="*/ 587435 w 587434"/>
                  <a:gd name="connsiteY4" fmla="*/ 0 h 1929924"/>
                  <a:gd name="connsiteX5" fmla="*/ 583359 w 587434"/>
                  <a:gd name="connsiteY5" fmla="*/ 13663 h 1929924"/>
                  <a:gd name="connsiteX6" fmla="*/ 502015 w 587434"/>
                  <a:gd name="connsiteY6" fmla="*/ 236512 h 1929924"/>
                  <a:gd name="connsiteX7" fmla="*/ 407008 w 587434"/>
                  <a:gd name="connsiteY7" fmla="*/ 459131 h 1929924"/>
                  <a:gd name="connsiteX8" fmla="*/ 115616 w 587434"/>
                  <a:gd name="connsiteY8" fmla="*/ 1165395 h 1929924"/>
                  <a:gd name="connsiteX9" fmla="*/ 22849 w 587434"/>
                  <a:gd name="connsiteY9" fmla="*/ 1537958 h 1929924"/>
                  <a:gd name="connsiteX10" fmla="*/ 3733 w 587434"/>
                  <a:gd name="connsiteY10" fmla="*/ 1929925 h 1929924"/>
                  <a:gd name="connsiteX11" fmla="*/ 161598 w 587434"/>
                  <a:gd name="connsiteY11" fmla="*/ 1781244 h 1929924"/>
                  <a:gd name="connsiteX12" fmla="*/ 282610 w 587434"/>
                  <a:gd name="connsiteY12" fmla="*/ 1601506 h 1929924"/>
                  <a:gd name="connsiteX13" fmla="*/ 418375 w 587434"/>
                  <a:gd name="connsiteY13" fmla="*/ 1221825 h 19299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587434" h="1929924">
                    <a:moveTo>
                      <a:pt x="418432" y="1221767"/>
                    </a:moveTo>
                    <a:cubicBezTo>
                      <a:pt x="441968" y="1111491"/>
                      <a:pt x="470671" y="904658"/>
                      <a:pt x="490763" y="674059"/>
                    </a:cubicBezTo>
                    <a:cubicBezTo>
                      <a:pt x="501556" y="558903"/>
                      <a:pt x="511831" y="437891"/>
                      <a:pt x="526125" y="322104"/>
                    </a:cubicBezTo>
                    <a:cubicBezTo>
                      <a:pt x="533301" y="264239"/>
                      <a:pt x="541567" y="207694"/>
                      <a:pt x="551384" y="154192"/>
                    </a:cubicBezTo>
                    <a:cubicBezTo>
                      <a:pt x="561372" y="100058"/>
                      <a:pt x="573485" y="47188"/>
                      <a:pt x="587435" y="0"/>
                    </a:cubicBezTo>
                    <a:lnTo>
                      <a:pt x="583359" y="13663"/>
                    </a:lnTo>
                    <a:cubicBezTo>
                      <a:pt x="560971" y="87314"/>
                      <a:pt x="531866" y="163377"/>
                      <a:pt x="502015" y="236512"/>
                    </a:cubicBezTo>
                    <a:cubicBezTo>
                      <a:pt x="471820" y="310393"/>
                      <a:pt x="439558" y="384906"/>
                      <a:pt x="407008" y="459131"/>
                    </a:cubicBezTo>
                    <a:cubicBezTo>
                      <a:pt x="304826" y="691682"/>
                      <a:pt x="195640" y="922626"/>
                      <a:pt x="115616" y="1165395"/>
                    </a:cubicBezTo>
                    <a:cubicBezTo>
                      <a:pt x="75662" y="1286636"/>
                      <a:pt x="43228" y="1410345"/>
                      <a:pt x="22849" y="1537958"/>
                    </a:cubicBezTo>
                    <a:cubicBezTo>
                      <a:pt x="2240" y="1666203"/>
                      <a:pt x="-5223" y="1795423"/>
                      <a:pt x="3733" y="1929925"/>
                    </a:cubicBezTo>
                    <a:cubicBezTo>
                      <a:pt x="63148" y="1884345"/>
                      <a:pt x="115674" y="1834516"/>
                      <a:pt x="161598" y="1781244"/>
                    </a:cubicBezTo>
                    <a:cubicBezTo>
                      <a:pt x="208556" y="1723609"/>
                      <a:pt x="248798" y="1662988"/>
                      <a:pt x="282610" y="1601506"/>
                    </a:cubicBezTo>
                    <a:cubicBezTo>
                      <a:pt x="350406" y="1478314"/>
                      <a:pt x="392772" y="1349667"/>
                      <a:pt x="418375" y="1221825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" name="Vrije vorm: vorm 64">
                <a:extLst>
                  <a:ext uri="{FF2B5EF4-FFF2-40B4-BE49-F238E27FC236}">
                    <a16:creationId xmlns:a16="http://schemas.microsoft.com/office/drawing/2014/main" id="{664150A9-F366-88E1-C259-8DC040293EE1}"/>
                  </a:ext>
                </a:extLst>
              </p:cNvPr>
              <p:cNvSpPr/>
              <p:nvPr/>
            </p:nvSpPr>
            <p:spPr>
              <a:xfrm>
                <a:off x="11693060" y="69326"/>
                <a:ext cx="519047" cy="1719467"/>
              </a:xfrm>
              <a:custGeom>
                <a:avLst/>
                <a:gdLst>
                  <a:gd name="connsiteX0" fmla="*/ 518818 w 519047"/>
                  <a:gd name="connsiteY0" fmla="*/ 1780 h 1719467"/>
                  <a:gd name="connsiteX1" fmla="*/ 462790 w 519047"/>
                  <a:gd name="connsiteY1" fmla="*/ 218372 h 1719467"/>
                  <a:gd name="connsiteX2" fmla="*/ 408886 w 519047"/>
                  <a:gd name="connsiteY2" fmla="*/ 435767 h 1719467"/>
                  <a:gd name="connsiteX3" fmla="*/ 297347 w 519047"/>
                  <a:gd name="connsiteY3" fmla="*/ 869525 h 1719467"/>
                  <a:gd name="connsiteX4" fmla="*/ 167437 w 519047"/>
                  <a:gd name="connsiteY4" fmla="*/ 1299265 h 1719467"/>
                  <a:gd name="connsiteX5" fmla="*/ 92408 w 519047"/>
                  <a:gd name="connsiteY5" fmla="*/ 1510633 h 1719467"/>
                  <a:gd name="connsiteX6" fmla="*/ 7390 w 519047"/>
                  <a:gd name="connsiteY6" fmla="*/ 1718500 h 1719467"/>
                  <a:gd name="connsiteX7" fmla="*/ 2912 w 519047"/>
                  <a:gd name="connsiteY7" fmla="*/ 1719073 h 1719467"/>
                  <a:gd name="connsiteX8" fmla="*/ 42 w 519047"/>
                  <a:gd name="connsiteY8" fmla="*/ 1716031 h 1719467"/>
                  <a:gd name="connsiteX9" fmla="*/ 66977 w 519047"/>
                  <a:gd name="connsiteY9" fmla="*/ 1502080 h 1719467"/>
                  <a:gd name="connsiteX10" fmla="*/ 135749 w 519047"/>
                  <a:gd name="connsiteY10" fmla="*/ 1288817 h 1719467"/>
                  <a:gd name="connsiteX11" fmla="*/ 269333 w 519047"/>
                  <a:gd name="connsiteY11" fmla="*/ 861029 h 1719467"/>
                  <a:gd name="connsiteX12" fmla="*/ 395797 w 519047"/>
                  <a:gd name="connsiteY12" fmla="*/ 432093 h 1719467"/>
                  <a:gd name="connsiteX13" fmla="*/ 457050 w 519047"/>
                  <a:gd name="connsiteY13" fmla="*/ 217051 h 1719467"/>
                  <a:gd name="connsiteX14" fmla="*/ 518244 w 519047"/>
                  <a:gd name="connsiteY14" fmla="*/ 1894 h 1719467"/>
                  <a:gd name="connsiteX15" fmla="*/ 519048 w 519047"/>
                  <a:gd name="connsiteY15" fmla="*/ 0 h 1719467"/>
                  <a:gd name="connsiteX16" fmla="*/ 518818 w 519047"/>
                  <a:gd name="connsiteY16" fmla="*/ 1894 h 1719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19047" h="1719467">
                    <a:moveTo>
                      <a:pt x="518818" y="1780"/>
                    </a:moveTo>
                    <a:cubicBezTo>
                      <a:pt x="499415" y="73652"/>
                      <a:pt x="480758" y="145926"/>
                      <a:pt x="462790" y="218372"/>
                    </a:cubicBezTo>
                    <a:lnTo>
                      <a:pt x="408886" y="435767"/>
                    </a:lnTo>
                    <a:cubicBezTo>
                      <a:pt x="373065" y="580774"/>
                      <a:pt x="336268" y="725265"/>
                      <a:pt x="297347" y="869525"/>
                    </a:cubicBezTo>
                    <a:cubicBezTo>
                      <a:pt x="256703" y="1013671"/>
                      <a:pt x="215429" y="1157588"/>
                      <a:pt x="167437" y="1299265"/>
                    </a:cubicBezTo>
                    <a:cubicBezTo>
                      <a:pt x="143155" y="1369989"/>
                      <a:pt x="118126" y="1440426"/>
                      <a:pt x="92408" y="1510633"/>
                    </a:cubicBezTo>
                    <a:cubicBezTo>
                      <a:pt x="65025" y="1580266"/>
                      <a:pt x="38102" y="1650014"/>
                      <a:pt x="7390" y="1718500"/>
                    </a:cubicBezTo>
                    <a:cubicBezTo>
                      <a:pt x="6931" y="1719533"/>
                      <a:pt x="4921" y="1719762"/>
                      <a:pt x="2912" y="1719073"/>
                    </a:cubicBezTo>
                    <a:cubicBezTo>
                      <a:pt x="960" y="1718385"/>
                      <a:pt x="-245" y="1717064"/>
                      <a:pt x="42" y="1716031"/>
                    </a:cubicBezTo>
                    <a:cubicBezTo>
                      <a:pt x="21225" y="1644331"/>
                      <a:pt x="44933" y="1573492"/>
                      <a:pt x="66977" y="1502080"/>
                    </a:cubicBezTo>
                    <a:lnTo>
                      <a:pt x="135749" y="1288817"/>
                    </a:lnTo>
                    <a:cubicBezTo>
                      <a:pt x="180928" y="1146394"/>
                      <a:pt x="227025" y="1004314"/>
                      <a:pt x="269333" y="861029"/>
                    </a:cubicBezTo>
                    <a:cubicBezTo>
                      <a:pt x="313248" y="718433"/>
                      <a:pt x="354695" y="575378"/>
                      <a:pt x="395797" y="432093"/>
                    </a:cubicBezTo>
                    <a:lnTo>
                      <a:pt x="457050" y="217051"/>
                    </a:lnTo>
                    <a:lnTo>
                      <a:pt x="518244" y="1894"/>
                    </a:lnTo>
                    <a:cubicBezTo>
                      <a:pt x="518531" y="804"/>
                      <a:pt x="519048" y="0"/>
                      <a:pt x="519048" y="0"/>
                    </a:cubicBezTo>
                    <a:cubicBezTo>
                      <a:pt x="519048" y="0"/>
                      <a:pt x="519048" y="861"/>
                      <a:pt x="518818" y="1894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66" name="Graphic 52">
              <a:extLst>
                <a:ext uri="{FF2B5EF4-FFF2-40B4-BE49-F238E27FC236}">
                  <a16:creationId xmlns:a16="http://schemas.microsoft.com/office/drawing/2014/main" id="{3982A66E-BAF5-B9D3-FB8E-678EB6321D8C}"/>
                </a:ext>
              </a:extLst>
            </p:cNvPr>
            <p:cNvGrpSpPr/>
            <p:nvPr/>
          </p:nvGrpSpPr>
          <p:grpSpPr>
            <a:xfrm>
              <a:off x="11193155" y="-53578"/>
              <a:ext cx="1052075" cy="1691977"/>
              <a:chOff x="11193155" y="-53578"/>
              <a:chExt cx="1052075" cy="1691977"/>
            </a:xfrm>
          </p:grpSpPr>
          <p:sp>
            <p:nvSpPr>
              <p:cNvPr id="67" name="Vrije vorm: vorm 66">
                <a:extLst>
                  <a:ext uri="{FF2B5EF4-FFF2-40B4-BE49-F238E27FC236}">
                    <a16:creationId xmlns:a16="http://schemas.microsoft.com/office/drawing/2014/main" id="{A09B9B4C-C3FA-7A54-102E-5CD8CF97A3EB}"/>
                  </a:ext>
                </a:extLst>
              </p:cNvPr>
              <p:cNvSpPr/>
              <p:nvPr/>
            </p:nvSpPr>
            <p:spPr>
              <a:xfrm>
                <a:off x="11193155" y="-53578"/>
                <a:ext cx="1052075" cy="1691977"/>
              </a:xfrm>
              <a:custGeom>
                <a:avLst/>
                <a:gdLst>
                  <a:gd name="connsiteX0" fmla="*/ 577675 w 1052075"/>
                  <a:gd name="connsiteY0" fmla="*/ 1126761 h 1691977"/>
                  <a:gd name="connsiteX1" fmla="*/ 673657 w 1052075"/>
                  <a:gd name="connsiteY1" fmla="*/ 914474 h 1691977"/>
                  <a:gd name="connsiteX2" fmla="*/ 789502 w 1052075"/>
                  <a:gd name="connsiteY2" fmla="*/ 615734 h 1691977"/>
                  <a:gd name="connsiteX3" fmla="*/ 1052076 w 1052075"/>
                  <a:gd name="connsiteY3" fmla="*/ 0 h 1691977"/>
                  <a:gd name="connsiteX4" fmla="*/ 1044441 w 1052075"/>
                  <a:gd name="connsiteY4" fmla="*/ 12285 h 1691977"/>
                  <a:gd name="connsiteX5" fmla="*/ 757584 w 1052075"/>
                  <a:gd name="connsiteY5" fmla="*/ 396789 h 1691977"/>
                  <a:gd name="connsiteX6" fmla="*/ 303332 w 1052075"/>
                  <a:gd name="connsiteY6" fmla="*/ 988815 h 1691977"/>
                  <a:gd name="connsiteX7" fmla="*/ 120437 w 1052075"/>
                  <a:gd name="connsiteY7" fmla="*/ 1319185 h 1691977"/>
                  <a:gd name="connsiteX8" fmla="*/ 0 w 1052075"/>
                  <a:gd name="connsiteY8" fmla="*/ 1691978 h 1691977"/>
                  <a:gd name="connsiteX9" fmla="*/ 189497 w 1052075"/>
                  <a:gd name="connsiteY9" fmla="*/ 1592092 h 1691977"/>
                  <a:gd name="connsiteX10" fmla="*/ 347994 w 1052075"/>
                  <a:gd name="connsiteY10" fmla="*/ 1459657 h 1691977"/>
                  <a:gd name="connsiteX11" fmla="*/ 476985 w 1052075"/>
                  <a:gd name="connsiteY11" fmla="*/ 1300298 h 1691977"/>
                  <a:gd name="connsiteX12" fmla="*/ 577675 w 1052075"/>
                  <a:gd name="connsiteY12" fmla="*/ 1126703 h 16919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2075" h="1691977">
                    <a:moveTo>
                      <a:pt x="577675" y="1126761"/>
                    </a:moveTo>
                    <a:cubicBezTo>
                      <a:pt x="602933" y="1075957"/>
                      <a:pt x="636974" y="1002592"/>
                      <a:pt x="673657" y="914474"/>
                    </a:cubicBezTo>
                    <a:cubicBezTo>
                      <a:pt x="710339" y="826586"/>
                      <a:pt x="749605" y="723830"/>
                      <a:pt x="789502" y="615734"/>
                    </a:cubicBezTo>
                    <a:cubicBezTo>
                      <a:pt x="869525" y="400003"/>
                      <a:pt x="953051" y="160621"/>
                      <a:pt x="1052076" y="0"/>
                    </a:cubicBezTo>
                    <a:lnTo>
                      <a:pt x="1044441" y="12285"/>
                    </a:lnTo>
                    <a:cubicBezTo>
                      <a:pt x="960628" y="144835"/>
                      <a:pt x="856265" y="273252"/>
                      <a:pt x="757584" y="396789"/>
                    </a:cubicBezTo>
                    <a:cubicBezTo>
                      <a:pt x="601039" y="590935"/>
                      <a:pt x="440245" y="779743"/>
                      <a:pt x="303332" y="988815"/>
                    </a:cubicBezTo>
                    <a:cubicBezTo>
                      <a:pt x="234962" y="1093236"/>
                      <a:pt x="171930" y="1203397"/>
                      <a:pt x="120437" y="1319185"/>
                    </a:cubicBezTo>
                    <a:cubicBezTo>
                      <a:pt x="68657" y="1435374"/>
                      <a:pt x="26809" y="1559256"/>
                      <a:pt x="0" y="1691978"/>
                    </a:cubicBezTo>
                    <a:cubicBezTo>
                      <a:pt x="66820" y="1666547"/>
                      <a:pt x="131230" y="1631530"/>
                      <a:pt x="189497" y="1592092"/>
                    </a:cubicBezTo>
                    <a:cubicBezTo>
                      <a:pt x="247763" y="1552654"/>
                      <a:pt x="300519" y="1508165"/>
                      <a:pt x="347994" y="1459657"/>
                    </a:cubicBezTo>
                    <a:cubicBezTo>
                      <a:pt x="395009" y="1412240"/>
                      <a:pt x="438523" y="1357245"/>
                      <a:pt x="476985" y="1300298"/>
                    </a:cubicBezTo>
                    <a:cubicBezTo>
                      <a:pt x="515332" y="1243754"/>
                      <a:pt x="548570" y="1185544"/>
                      <a:pt x="577675" y="1126703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" name="Vrije vorm: vorm 67">
                <a:extLst>
                  <a:ext uri="{FF2B5EF4-FFF2-40B4-BE49-F238E27FC236}">
                    <a16:creationId xmlns:a16="http://schemas.microsoft.com/office/drawing/2014/main" id="{EB6E8151-477D-76D8-70C7-8F4C761D5527}"/>
                  </a:ext>
                </a:extLst>
              </p:cNvPr>
              <p:cNvSpPr/>
              <p:nvPr/>
            </p:nvSpPr>
            <p:spPr>
              <a:xfrm>
                <a:off x="11239211" y="63069"/>
                <a:ext cx="935984" cy="1510186"/>
              </a:xfrm>
              <a:custGeom>
                <a:avLst/>
                <a:gdLst>
                  <a:gd name="connsiteX0" fmla="*/ 935525 w 935984"/>
                  <a:gd name="connsiteY0" fmla="*/ 1722 h 1510186"/>
                  <a:gd name="connsiteX1" fmla="*/ 826684 w 935984"/>
                  <a:gd name="connsiteY1" fmla="*/ 193802 h 1510186"/>
                  <a:gd name="connsiteX2" fmla="*/ 719393 w 935984"/>
                  <a:gd name="connsiteY2" fmla="*/ 387661 h 1510186"/>
                  <a:gd name="connsiteX3" fmla="*/ 501021 w 935984"/>
                  <a:gd name="connsiteY3" fmla="*/ 774519 h 1510186"/>
                  <a:gd name="connsiteX4" fmla="*/ 266289 w 935984"/>
                  <a:gd name="connsiteY4" fmla="*/ 1152077 h 1510186"/>
                  <a:gd name="connsiteX5" fmla="*/ 140455 w 935984"/>
                  <a:gd name="connsiteY5" fmla="*/ 1334283 h 1510186"/>
                  <a:gd name="connsiteX6" fmla="*/ 6413 w 935984"/>
                  <a:gd name="connsiteY6" fmla="*/ 1509715 h 1510186"/>
                  <a:gd name="connsiteX7" fmla="*/ 2050 w 935984"/>
                  <a:gd name="connsiteY7" fmla="*/ 1508911 h 1510186"/>
                  <a:gd name="connsiteX8" fmla="*/ 156 w 935984"/>
                  <a:gd name="connsiteY8" fmla="*/ 1505122 h 1510186"/>
                  <a:gd name="connsiteX9" fmla="*/ 118756 w 935984"/>
                  <a:gd name="connsiteY9" fmla="*/ 1318439 h 1510186"/>
                  <a:gd name="connsiteX10" fmla="*/ 238906 w 935984"/>
                  <a:gd name="connsiteY10" fmla="*/ 1132961 h 1510186"/>
                  <a:gd name="connsiteX11" fmla="*/ 475877 w 935984"/>
                  <a:gd name="connsiteY11" fmla="*/ 759478 h 1510186"/>
                  <a:gd name="connsiteX12" fmla="*/ 706993 w 935984"/>
                  <a:gd name="connsiteY12" fmla="*/ 381806 h 1510186"/>
                  <a:gd name="connsiteX13" fmla="*/ 820829 w 935984"/>
                  <a:gd name="connsiteY13" fmla="*/ 191793 h 1510186"/>
                  <a:gd name="connsiteX14" fmla="*/ 934607 w 935984"/>
                  <a:gd name="connsiteY14" fmla="*/ 1722 h 1510186"/>
                  <a:gd name="connsiteX15" fmla="*/ 935985 w 935984"/>
                  <a:gd name="connsiteY15" fmla="*/ 0 h 1510186"/>
                  <a:gd name="connsiteX16" fmla="*/ 935353 w 935984"/>
                  <a:gd name="connsiteY16" fmla="*/ 1665 h 15101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935984" h="1510186">
                    <a:moveTo>
                      <a:pt x="935525" y="1722"/>
                    </a:moveTo>
                    <a:cubicBezTo>
                      <a:pt x="898671" y="65328"/>
                      <a:pt x="862333" y="129335"/>
                      <a:pt x="826684" y="193802"/>
                    </a:cubicBezTo>
                    <a:lnTo>
                      <a:pt x="719393" y="387661"/>
                    </a:lnTo>
                    <a:cubicBezTo>
                      <a:pt x="647922" y="517169"/>
                      <a:pt x="575419" y="646389"/>
                      <a:pt x="501021" y="774519"/>
                    </a:cubicBezTo>
                    <a:cubicBezTo>
                      <a:pt x="425131" y="901960"/>
                      <a:pt x="348666" y="1028941"/>
                      <a:pt x="266289" y="1152077"/>
                    </a:cubicBezTo>
                    <a:cubicBezTo>
                      <a:pt x="224727" y="1213558"/>
                      <a:pt x="182936" y="1274121"/>
                      <a:pt x="140455" y="1334283"/>
                    </a:cubicBezTo>
                    <a:cubicBezTo>
                      <a:pt x="96597" y="1393411"/>
                      <a:pt x="53084" y="1452768"/>
                      <a:pt x="6413" y="1509715"/>
                    </a:cubicBezTo>
                    <a:cubicBezTo>
                      <a:pt x="5724" y="1510576"/>
                      <a:pt x="3772" y="1510231"/>
                      <a:pt x="2050" y="1508911"/>
                    </a:cubicBezTo>
                    <a:cubicBezTo>
                      <a:pt x="443" y="1507648"/>
                      <a:pt x="-361" y="1505983"/>
                      <a:pt x="156" y="1505122"/>
                    </a:cubicBezTo>
                    <a:cubicBezTo>
                      <a:pt x="38732" y="1442205"/>
                      <a:pt x="79433" y="1380839"/>
                      <a:pt x="118756" y="1318439"/>
                    </a:cubicBezTo>
                    <a:lnTo>
                      <a:pt x="238906" y="1132961"/>
                    </a:lnTo>
                    <a:cubicBezTo>
                      <a:pt x="318413" y="1008907"/>
                      <a:pt x="398781" y="885312"/>
                      <a:pt x="475877" y="759478"/>
                    </a:cubicBezTo>
                    <a:cubicBezTo>
                      <a:pt x="554408" y="634621"/>
                      <a:pt x="630873" y="508328"/>
                      <a:pt x="706993" y="381806"/>
                    </a:cubicBezTo>
                    <a:lnTo>
                      <a:pt x="820829" y="191793"/>
                    </a:lnTo>
                    <a:lnTo>
                      <a:pt x="934607" y="1722"/>
                    </a:lnTo>
                    <a:cubicBezTo>
                      <a:pt x="935181" y="746"/>
                      <a:pt x="935985" y="0"/>
                      <a:pt x="935985" y="0"/>
                    </a:cubicBezTo>
                    <a:cubicBezTo>
                      <a:pt x="935985" y="0"/>
                      <a:pt x="935870" y="746"/>
                      <a:pt x="935353" y="1665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69" name="Graphic 52">
              <a:extLst>
                <a:ext uri="{FF2B5EF4-FFF2-40B4-BE49-F238E27FC236}">
                  <a16:creationId xmlns:a16="http://schemas.microsoft.com/office/drawing/2014/main" id="{48CC8C38-28AD-3AB2-EDC6-05A7D5CAE190}"/>
                </a:ext>
              </a:extLst>
            </p:cNvPr>
            <p:cNvGrpSpPr/>
            <p:nvPr/>
          </p:nvGrpSpPr>
          <p:grpSpPr>
            <a:xfrm>
              <a:off x="10819099" y="-26655"/>
              <a:ext cx="1394558" cy="1305694"/>
              <a:chOff x="10819099" y="-26655"/>
              <a:chExt cx="1394558" cy="1305694"/>
            </a:xfrm>
          </p:grpSpPr>
          <p:sp>
            <p:nvSpPr>
              <p:cNvPr id="70" name="Vrije vorm: vorm 69">
                <a:extLst>
                  <a:ext uri="{FF2B5EF4-FFF2-40B4-BE49-F238E27FC236}">
                    <a16:creationId xmlns:a16="http://schemas.microsoft.com/office/drawing/2014/main" id="{92941430-BB5B-D2A4-33A9-9DA05D61524A}"/>
                  </a:ext>
                </a:extLst>
              </p:cNvPr>
              <p:cNvSpPr/>
              <p:nvPr/>
            </p:nvSpPr>
            <p:spPr>
              <a:xfrm>
                <a:off x="10819099" y="-26655"/>
                <a:ext cx="1394558" cy="1305694"/>
              </a:xfrm>
              <a:custGeom>
                <a:avLst/>
                <a:gdLst>
                  <a:gd name="connsiteX0" fmla="*/ 678192 w 1394558"/>
                  <a:gd name="connsiteY0" fmla="*/ 932098 h 1305694"/>
                  <a:gd name="connsiteX1" fmla="*/ 1006381 w 1394558"/>
                  <a:gd name="connsiteY1" fmla="*/ 505286 h 1305694"/>
                  <a:gd name="connsiteX2" fmla="*/ 1202938 w 1394558"/>
                  <a:gd name="connsiteY2" fmla="*/ 229795 h 1305694"/>
                  <a:gd name="connsiteX3" fmla="*/ 1394558 w 1394558"/>
                  <a:gd name="connsiteY3" fmla="*/ 0 h 1305694"/>
                  <a:gd name="connsiteX4" fmla="*/ 1383709 w 1394558"/>
                  <a:gd name="connsiteY4" fmla="*/ 9874 h 1305694"/>
                  <a:gd name="connsiteX5" fmla="*/ 1203340 w 1394558"/>
                  <a:gd name="connsiteY5" fmla="*/ 156603 h 1305694"/>
                  <a:gd name="connsiteX6" fmla="*/ 1017575 w 1394558"/>
                  <a:gd name="connsiteY6" fmla="*/ 293745 h 1305694"/>
                  <a:gd name="connsiteX7" fmla="*/ 454654 w 1394558"/>
                  <a:gd name="connsiteY7" fmla="*/ 725781 h 1305694"/>
                  <a:gd name="connsiteX8" fmla="*/ 0 w 1394558"/>
                  <a:gd name="connsiteY8" fmla="*/ 1305695 h 1305694"/>
                  <a:gd name="connsiteX9" fmla="*/ 199313 w 1394558"/>
                  <a:gd name="connsiteY9" fmla="*/ 1263846 h 1305694"/>
                  <a:gd name="connsiteX10" fmla="*/ 380485 w 1394558"/>
                  <a:gd name="connsiteY10" fmla="*/ 1181870 h 1305694"/>
                  <a:gd name="connsiteX11" fmla="*/ 678192 w 1394558"/>
                  <a:gd name="connsiteY11" fmla="*/ 932213 h 13056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4558" h="1305694">
                    <a:moveTo>
                      <a:pt x="678192" y="932098"/>
                    </a:moveTo>
                    <a:cubicBezTo>
                      <a:pt x="751843" y="850811"/>
                      <a:pt x="877964" y="689386"/>
                      <a:pt x="1006381" y="505286"/>
                    </a:cubicBezTo>
                    <a:cubicBezTo>
                      <a:pt x="1071019" y="413838"/>
                      <a:pt x="1137668" y="317626"/>
                      <a:pt x="1202938" y="229795"/>
                    </a:cubicBezTo>
                    <a:cubicBezTo>
                      <a:pt x="1267921" y="142079"/>
                      <a:pt x="1335717" y="58898"/>
                      <a:pt x="1394558" y="0"/>
                    </a:cubicBezTo>
                    <a:lnTo>
                      <a:pt x="1383709" y="9874"/>
                    </a:lnTo>
                    <a:cubicBezTo>
                      <a:pt x="1325671" y="62056"/>
                      <a:pt x="1265338" y="109473"/>
                      <a:pt x="1203340" y="156603"/>
                    </a:cubicBezTo>
                    <a:cubicBezTo>
                      <a:pt x="1141571" y="203389"/>
                      <a:pt x="1079343" y="248911"/>
                      <a:pt x="1017575" y="293745"/>
                    </a:cubicBezTo>
                    <a:cubicBezTo>
                      <a:pt x="823773" y="434160"/>
                      <a:pt x="630545" y="567399"/>
                      <a:pt x="454654" y="725781"/>
                    </a:cubicBezTo>
                    <a:cubicBezTo>
                      <a:pt x="279336" y="883647"/>
                      <a:pt x="118485" y="1068609"/>
                      <a:pt x="0" y="1305695"/>
                    </a:cubicBezTo>
                    <a:cubicBezTo>
                      <a:pt x="68829" y="1299208"/>
                      <a:pt x="135937" y="1284684"/>
                      <a:pt x="199313" y="1263846"/>
                    </a:cubicBezTo>
                    <a:cubicBezTo>
                      <a:pt x="262918" y="1242893"/>
                      <a:pt x="322678" y="1215855"/>
                      <a:pt x="380485" y="1181870"/>
                    </a:cubicBezTo>
                    <a:cubicBezTo>
                      <a:pt x="495297" y="1114763"/>
                      <a:pt x="594150" y="1027334"/>
                      <a:pt x="678192" y="932213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1" name="Vrije vorm: vorm 70">
                <a:extLst>
                  <a:ext uri="{FF2B5EF4-FFF2-40B4-BE49-F238E27FC236}">
                    <a16:creationId xmlns:a16="http://schemas.microsoft.com/office/drawing/2014/main" id="{54B032DB-0F83-5D68-B1AC-75E1E0E42807}"/>
                  </a:ext>
                </a:extLst>
              </p:cNvPr>
              <p:cNvSpPr/>
              <p:nvPr/>
            </p:nvSpPr>
            <p:spPr>
              <a:xfrm>
                <a:off x="10879097" y="63586"/>
                <a:ext cx="1242303" cy="1168128"/>
              </a:xfrm>
              <a:custGeom>
                <a:avLst/>
                <a:gdLst>
                  <a:gd name="connsiteX0" fmla="*/ 1241448 w 1242303"/>
                  <a:gd name="connsiteY0" fmla="*/ 1148 h 1168128"/>
                  <a:gd name="connsiteX1" fmla="*/ 1094088 w 1242303"/>
                  <a:gd name="connsiteY1" fmla="*/ 151838 h 1168128"/>
                  <a:gd name="connsiteX2" fmla="*/ 946555 w 1242303"/>
                  <a:gd name="connsiteY2" fmla="*/ 305227 h 1168128"/>
                  <a:gd name="connsiteX3" fmla="*/ 647069 w 1242303"/>
                  <a:gd name="connsiteY3" fmla="*/ 610396 h 1168128"/>
                  <a:gd name="connsiteX4" fmla="*/ 335241 w 1242303"/>
                  <a:gd name="connsiteY4" fmla="*/ 901673 h 1168128"/>
                  <a:gd name="connsiteX5" fmla="*/ 173069 w 1242303"/>
                  <a:gd name="connsiteY5" fmla="*/ 1039045 h 1168128"/>
                  <a:gd name="connsiteX6" fmla="*/ 5043 w 1242303"/>
                  <a:gd name="connsiteY6" fmla="*/ 1167921 h 1168128"/>
                  <a:gd name="connsiteX7" fmla="*/ 1196 w 1242303"/>
                  <a:gd name="connsiteY7" fmla="*/ 1166026 h 1168128"/>
                  <a:gd name="connsiteX8" fmla="*/ 393 w 1242303"/>
                  <a:gd name="connsiteY8" fmla="*/ 1161950 h 1168128"/>
                  <a:gd name="connsiteX9" fmla="*/ 156479 w 1242303"/>
                  <a:gd name="connsiteY9" fmla="*/ 1018608 h 1168128"/>
                  <a:gd name="connsiteX10" fmla="*/ 313886 w 1242303"/>
                  <a:gd name="connsiteY10" fmla="*/ 876759 h 1168128"/>
                  <a:gd name="connsiteX11" fmla="*/ 626518 w 1242303"/>
                  <a:gd name="connsiteY11" fmla="*/ 589672 h 1168128"/>
                  <a:gd name="connsiteX12" fmla="*/ 934901 w 1242303"/>
                  <a:gd name="connsiteY12" fmla="*/ 297018 h 1168128"/>
                  <a:gd name="connsiteX13" fmla="*/ 1087658 w 1242303"/>
                  <a:gd name="connsiteY13" fmla="*/ 149198 h 1168128"/>
                  <a:gd name="connsiteX14" fmla="*/ 1240243 w 1242303"/>
                  <a:gd name="connsiteY14" fmla="*/ 1378 h 1168128"/>
                  <a:gd name="connsiteX15" fmla="*/ 1242195 w 1242303"/>
                  <a:gd name="connsiteY15" fmla="*/ 0 h 1168128"/>
                  <a:gd name="connsiteX16" fmla="*/ 1241448 w 1242303"/>
                  <a:gd name="connsiteY16" fmla="*/ 1263 h 1168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242303" h="1168128">
                    <a:moveTo>
                      <a:pt x="1241448" y="1148"/>
                    </a:moveTo>
                    <a:lnTo>
                      <a:pt x="1094088" y="151838"/>
                    </a:lnTo>
                    <a:lnTo>
                      <a:pt x="946555" y="305227"/>
                    </a:lnTo>
                    <a:cubicBezTo>
                      <a:pt x="847932" y="407811"/>
                      <a:pt x="748160" y="509936"/>
                      <a:pt x="647069" y="610396"/>
                    </a:cubicBezTo>
                    <a:cubicBezTo>
                      <a:pt x="544772" y="709650"/>
                      <a:pt x="442130" y="808331"/>
                      <a:pt x="335241" y="901673"/>
                    </a:cubicBezTo>
                    <a:cubicBezTo>
                      <a:pt x="281566" y="948056"/>
                      <a:pt x="227490" y="993866"/>
                      <a:pt x="173069" y="1039045"/>
                    </a:cubicBezTo>
                    <a:cubicBezTo>
                      <a:pt x="117558" y="1082903"/>
                      <a:pt x="62448" y="1126990"/>
                      <a:pt x="5043" y="1167921"/>
                    </a:cubicBezTo>
                    <a:cubicBezTo>
                      <a:pt x="4182" y="1168552"/>
                      <a:pt x="2459" y="1167691"/>
                      <a:pt x="1196" y="1166026"/>
                    </a:cubicBezTo>
                    <a:cubicBezTo>
                      <a:pt x="-9" y="1164419"/>
                      <a:pt x="-354" y="1162639"/>
                      <a:pt x="393" y="1161950"/>
                    </a:cubicBezTo>
                    <a:cubicBezTo>
                      <a:pt x="51713" y="1113270"/>
                      <a:pt x="104642" y="1066600"/>
                      <a:pt x="156479" y="1018608"/>
                    </a:cubicBezTo>
                    <a:lnTo>
                      <a:pt x="313886" y="876759"/>
                    </a:lnTo>
                    <a:cubicBezTo>
                      <a:pt x="418422" y="781637"/>
                      <a:pt x="523761" y="687147"/>
                      <a:pt x="626518" y="589672"/>
                    </a:cubicBezTo>
                    <a:cubicBezTo>
                      <a:pt x="730479" y="493460"/>
                      <a:pt x="832891" y="395354"/>
                      <a:pt x="934901" y="297018"/>
                    </a:cubicBezTo>
                    <a:lnTo>
                      <a:pt x="1087658" y="149198"/>
                    </a:lnTo>
                    <a:lnTo>
                      <a:pt x="1240243" y="1378"/>
                    </a:lnTo>
                    <a:cubicBezTo>
                      <a:pt x="1240989" y="631"/>
                      <a:pt x="1241908" y="0"/>
                      <a:pt x="1242195" y="0"/>
                    </a:cubicBezTo>
                    <a:cubicBezTo>
                      <a:pt x="1242482" y="0"/>
                      <a:pt x="1242195" y="517"/>
                      <a:pt x="1241448" y="1263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72" name="Graphic 52">
              <a:extLst>
                <a:ext uri="{FF2B5EF4-FFF2-40B4-BE49-F238E27FC236}">
                  <a16:creationId xmlns:a16="http://schemas.microsoft.com/office/drawing/2014/main" id="{CC688A66-F0F5-E4FD-C405-4FB6CC24458A}"/>
                </a:ext>
              </a:extLst>
            </p:cNvPr>
            <p:cNvGrpSpPr/>
            <p:nvPr/>
          </p:nvGrpSpPr>
          <p:grpSpPr>
            <a:xfrm>
              <a:off x="10578684" y="-8228"/>
              <a:ext cx="1571482" cy="858838"/>
              <a:chOff x="10578684" y="-8228"/>
              <a:chExt cx="1571482" cy="858838"/>
            </a:xfrm>
          </p:grpSpPr>
          <p:sp>
            <p:nvSpPr>
              <p:cNvPr id="73" name="Vrije vorm: vorm 72">
                <a:extLst>
                  <a:ext uri="{FF2B5EF4-FFF2-40B4-BE49-F238E27FC236}">
                    <a16:creationId xmlns:a16="http://schemas.microsoft.com/office/drawing/2014/main" id="{4E689B93-7EFF-0E6A-7DA6-8B2B13FDB78F}"/>
                  </a:ext>
                </a:extLst>
              </p:cNvPr>
              <p:cNvSpPr/>
              <p:nvPr/>
            </p:nvSpPr>
            <p:spPr>
              <a:xfrm>
                <a:off x="10578684" y="-8228"/>
                <a:ext cx="1571482" cy="858838"/>
              </a:xfrm>
              <a:custGeom>
                <a:avLst/>
                <a:gdLst>
                  <a:gd name="connsiteX0" fmla="*/ 702647 w 1571482"/>
                  <a:gd name="connsiteY0" fmla="*/ 679684 h 858838"/>
                  <a:gd name="connsiteX1" fmla="*/ 1107530 w 1571482"/>
                  <a:gd name="connsiteY1" fmla="*/ 368717 h 858838"/>
                  <a:gd name="connsiteX2" fmla="*/ 1352021 w 1571482"/>
                  <a:gd name="connsiteY2" fmla="*/ 163262 h 858838"/>
                  <a:gd name="connsiteX3" fmla="*/ 1466603 w 1571482"/>
                  <a:gd name="connsiteY3" fmla="*/ 73020 h 858838"/>
                  <a:gd name="connsiteX4" fmla="*/ 1571483 w 1571482"/>
                  <a:gd name="connsiteY4" fmla="*/ 0 h 858838"/>
                  <a:gd name="connsiteX5" fmla="*/ 1558854 w 1571482"/>
                  <a:gd name="connsiteY5" fmla="*/ 6200 h 858838"/>
                  <a:gd name="connsiteX6" fmla="*/ 1354776 w 1571482"/>
                  <a:gd name="connsiteY6" fmla="*/ 94088 h 858838"/>
                  <a:gd name="connsiteX7" fmla="*/ 1154258 w 1571482"/>
                  <a:gd name="connsiteY7" fmla="*/ 171012 h 858838"/>
                  <a:gd name="connsiteX8" fmla="*/ 548340 w 1571482"/>
                  <a:gd name="connsiteY8" fmla="*/ 421875 h 858838"/>
                  <a:gd name="connsiteX9" fmla="*/ 263091 w 1571482"/>
                  <a:gd name="connsiteY9" fmla="*/ 598455 h 858838"/>
                  <a:gd name="connsiteX10" fmla="*/ 0 w 1571482"/>
                  <a:gd name="connsiteY10" fmla="*/ 841741 h 858838"/>
                  <a:gd name="connsiteX11" fmla="*/ 370841 w 1571482"/>
                  <a:gd name="connsiteY11" fmla="*/ 831236 h 858838"/>
                  <a:gd name="connsiteX12" fmla="*/ 702647 w 1571482"/>
                  <a:gd name="connsiteY12" fmla="*/ 679684 h 858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571482" h="858838">
                    <a:moveTo>
                      <a:pt x="702647" y="679684"/>
                    </a:moveTo>
                    <a:cubicBezTo>
                      <a:pt x="789846" y="623656"/>
                      <a:pt x="945358" y="506721"/>
                      <a:pt x="1107530" y="368717"/>
                    </a:cubicBezTo>
                    <a:cubicBezTo>
                      <a:pt x="1188759" y="300462"/>
                      <a:pt x="1272858" y="228073"/>
                      <a:pt x="1352021" y="163262"/>
                    </a:cubicBezTo>
                    <a:cubicBezTo>
                      <a:pt x="1391688" y="130828"/>
                      <a:pt x="1430035" y="100403"/>
                      <a:pt x="1466603" y="73020"/>
                    </a:cubicBezTo>
                    <a:cubicBezTo>
                      <a:pt x="1504031" y="45064"/>
                      <a:pt x="1540197" y="19920"/>
                      <a:pt x="1571483" y="0"/>
                    </a:cubicBezTo>
                    <a:lnTo>
                      <a:pt x="1558854" y="6200"/>
                    </a:lnTo>
                    <a:cubicBezTo>
                      <a:pt x="1489795" y="39610"/>
                      <a:pt x="1421539" y="67681"/>
                      <a:pt x="1354776" y="94088"/>
                    </a:cubicBezTo>
                    <a:cubicBezTo>
                      <a:pt x="1288301" y="119576"/>
                      <a:pt x="1221193" y="145294"/>
                      <a:pt x="1154258" y="171012"/>
                    </a:cubicBezTo>
                    <a:cubicBezTo>
                      <a:pt x="946392" y="249141"/>
                      <a:pt x="743290" y="321243"/>
                      <a:pt x="548340" y="421875"/>
                    </a:cubicBezTo>
                    <a:cubicBezTo>
                      <a:pt x="450865" y="472220"/>
                      <a:pt x="355342" y="529683"/>
                      <a:pt x="263091" y="598455"/>
                    </a:cubicBezTo>
                    <a:cubicBezTo>
                      <a:pt x="170495" y="667400"/>
                      <a:pt x="81459" y="747423"/>
                      <a:pt x="0" y="841741"/>
                    </a:cubicBezTo>
                    <a:cubicBezTo>
                      <a:pt x="123709" y="868722"/>
                      <a:pt x="250404" y="862694"/>
                      <a:pt x="370841" y="831236"/>
                    </a:cubicBezTo>
                    <a:cubicBezTo>
                      <a:pt x="490647" y="800524"/>
                      <a:pt x="602474" y="745816"/>
                      <a:pt x="702647" y="679684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" name="Vrije vorm: vorm 73">
                <a:extLst>
                  <a:ext uri="{FF2B5EF4-FFF2-40B4-BE49-F238E27FC236}">
                    <a16:creationId xmlns:a16="http://schemas.microsoft.com/office/drawing/2014/main" id="{846D8F78-4970-57DA-AD55-6FC38BB41C91}"/>
                  </a:ext>
                </a:extLst>
              </p:cNvPr>
              <p:cNvSpPr/>
              <p:nvPr/>
            </p:nvSpPr>
            <p:spPr>
              <a:xfrm>
                <a:off x="10645010" y="51180"/>
                <a:ext cx="1400983" cy="755808"/>
              </a:xfrm>
              <a:custGeom>
                <a:avLst/>
                <a:gdLst>
                  <a:gd name="connsiteX0" fmla="*/ 1400162 w 1400983"/>
                  <a:gd name="connsiteY0" fmla="*/ 1040 h 755808"/>
                  <a:gd name="connsiteX1" fmla="*/ 1231561 w 1400983"/>
                  <a:gd name="connsiteY1" fmla="*/ 102188 h 755808"/>
                  <a:gd name="connsiteX2" fmla="*/ 1061410 w 1400983"/>
                  <a:gd name="connsiteY2" fmla="*/ 205749 h 755808"/>
                  <a:gd name="connsiteX3" fmla="*/ 716689 w 1400983"/>
                  <a:gd name="connsiteY3" fmla="*/ 409826 h 755808"/>
                  <a:gd name="connsiteX4" fmla="*/ 364390 w 1400983"/>
                  <a:gd name="connsiteY4" fmla="*/ 597199 h 755808"/>
                  <a:gd name="connsiteX5" fmla="*/ 185111 w 1400983"/>
                  <a:gd name="connsiteY5" fmla="*/ 681298 h 755808"/>
                  <a:gd name="connsiteX6" fmla="*/ 3250 w 1400983"/>
                  <a:gd name="connsiteY6" fmla="*/ 755753 h 755808"/>
                  <a:gd name="connsiteX7" fmla="*/ 379 w 1400983"/>
                  <a:gd name="connsiteY7" fmla="*/ 752826 h 755808"/>
                  <a:gd name="connsiteX8" fmla="*/ 781 w 1400983"/>
                  <a:gd name="connsiteY8" fmla="*/ 748750 h 755808"/>
                  <a:gd name="connsiteX9" fmla="*/ 175869 w 1400983"/>
                  <a:gd name="connsiteY9" fmla="*/ 657188 h 755808"/>
                  <a:gd name="connsiteX10" fmla="*/ 351760 w 1400983"/>
                  <a:gd name="connsiteY10" fmla="*/ 567405 h 755808"/>
                  <a:gd name="connsiteX11" fmla="*/ 702854 w 1400983"/>
                  <a:gd name="connsiteY11" fmla="*/ 384051 h 755808"/>
                  <a:gd name="connsiteX12" fmla="*/ 1051824 w 1400983"/>
                  <a:gd name="connsiteY12" fmla="*/ 194267 h 755808"/>
                  <a:gd name="connsiteX13" fmla="*/ 1225304 w 1400983"/>
                  <a:gd name="connsiteY13" fmla="*/ 97539 h 755808"/>
                  <a:gd name="connsiteX14" fmla="*/ 1398554 w 1400983"/>
                  <a:gd name="connsiteY14" fmla="*/ 752 h 755808"/>
                  <a:gd name="connsiteX15" fmla="*/ 1400851 w 1400983"/>
                  <a:gd name="connsiteY15" fmla="*/ 6 h 755808"/>
                  <a:gd name="connsiteX16" fmla="*/ 1400047 w 1400983"/>
                  <a:gd name="connsiteY16" fmla="*/ 982 h 7558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400983" h="755808">
                    <a:moveTo>
                      <a:pt x="1400162" y="1040"/>
                    </a:moveTo>
                    <a:lnTo>
                      <a:pt x="1231561" y="102188"/>
                    </a:lnTo>
                    <a:lnTo>
                      <a:pt x="1061410" y="205749"/>
                    </a:lnTo>
                    <a:cubicBezTo>
                      <a:pt x="947517" y="274980"/>
                      <a:pt x="832476" y="343350"/>
                      <a:pt x="716689" y="409826"/>
                    </a:cubicBezTo>
                    <a:cubicBezTo>
                      <a:pt x="600098" y="474809"/>
                      <a:pt x="483392" y="539161"/>
                      <a:pt x="364390" y="597199"/>
                    </a:cubicBezTo>
                    <a:cubicBezTo>
                      <a:pt x="304745" y="625901"/>
                      <a:pt x="244985" y="653973"/>
                      <a:pt x="185111" y="681298"/>
                    </a:cubicBezTo>
                    <a:cubicBezTo>
                      <a:pt x="124663" y="707073"/>
                      <a:pt x="64502" y="733193"/>
                      <a:pt x="3250" y="755753"/>
                    </a:cubicBezTo>
                    <a:cubicBezTo>
                      <a:pt x="2331" y="756098"/>
                      <a:pt x="1068" y="754777"/>
                      <a:pt x="379" y="752826"/>
                    </a:cubicBezTo>
                    <a:cubicBezTo>
                      <a:pt x="-252" y="750989"/>
                      <a:pt x="-80" y="749209"/>
                      <a:pt x="781" y="748750"/>
                    </a:cubicBezTo>
                    <a:cubicBezTo>
                      <a:pt x="58761" y="717177"/>
                      <a:pt x="117602" y="687957"/>
                      <a:pt x="175869" y="657188"/>
                    </a:cubicBezTo>
                    <a:lnTo>
                      <a:pt x="351760" y="567405"/>
                    </a:lnTo>
                    <a:cubicBezTo>
                      <a:pt x="468811" y="506899"/>
                      <a:pt x="586607" y="447255"/>
                      <a:pt x="702854" y="384051"/>
                    </a:cubicBezTo>
                    <a:cubicBezTo>
                      <a:pt x="819904" y="322397"/>
                      <a:pt x="935979" y="258504"/>
                      <a:pt x="1051824" y="194267"/>
                    </a:cubicBezTo>
                    <a:lnTo>
                      <a:pt x="1225304" y="97539"/>
                    </a:lnTo>
                    <a:lnTo>
                      <a:pt x="1398554" y="752"/>
                    </a:lnTo>
                    <a:cubicBezTo>
                      <a:pt x="1399416" y="293"/>
                      <a:pt x="1400449" y="-51"/>
                      <a:pt x="1400851" y="6"/>
                    </a:cubicBezTo>
                    <a:cubicBezTo>
                      <a:pt x="1401195" y="64"/>
                      <a:pt x="1400851" y="523"/>
                      <a:pt x="1400047" y="982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75" name="Graphic 52">
              <a:extLst>
                <a:ext uri="{FF2B5EF4-FFF2-40B4-BE49-F238E27FC236}">
                  <a16:creationId xmlns:a16="http://schemas.microsoft.com/office/drawing/2014/main" id="{3C481997-AA23-2D6B-0165-09A1D349F663}"/>
                </a:ext>
              </a:extLst>
            </p:cNvPr>
            <p:cNvGrpSpPr/>
            <p:nvPr/>
          </p:nvGrpSpPr>
          <p:grpSpPr>
            <a:xfrm>
              <a:off x="10486662" y="-15174"/>
              <a:ext cx="1570794" cy="456891"/>
              <a:chOff x="10486662" y="-15174"/>
              <a:chExt cx="1570794" cy="456891"/>
            </a:xfrm>
          </p:grpSpPr>
          <p:sp>
            <p:nvSpPr>
              <p:cNvPr id="76" name="Vrije vorm: vorm 75">
                <a:extLst>
                  <a:ext uri="{FF2B5EF4-FFF2-40B4-BE49-F238E27FC236}">
                    <a16:creationId xmlns:a16="http://schemas.microsoft.com/office/drawing/2014/main" id="{EDCC7DC6-1286-513D-830D-88B47359F714}"/>
                  </a:ext>
                </a:extLst>
              </p:cNvPr>
              <p:cNvSpPr/>
              <p:nvPr/>
            </p:nvSpPr>
            <p:spPr>
              <a:xfrm>
                <a:off x="10486662" y="-15174"/>
                <a:ext cx="1570794" cy="456891"/>
              </a:xfrm>
              <a:custGeom>
                <a:avLst/>
                <a:gdLst>
                  <a:gd name="connsiteX0" fmla="*/ 653392 w 1570794"/>
                  <a:gd name="connsiteY0" fmla="*/ 404998 h 456891"/>
                  <a:gd name="connsiteX1" fmla="*/ 1087438 w 1570794"/>
                  <a:gd name="connsiteY1" fmla="*/ 224170 h 456891"/>
                  <a:gd name="connsiteX2" fmla="*/ 1349610 w 1570794"/>
                  <a:gd name="connsiteY2" fmla="*/ 97418 h 456891"/>
                  <a:gd name="connsiteX3" fmla="*/ 1468957 w 1570794"/>
                  <a:gd name="connsiteY3" fmla="*/ 42365 h 456891"/>
                  <a:gd name="connsiteX4" fmla="*/ 1570794 w 1570794"/>
                  <a:gd name="connsiteY4" fmla="*/ 0 h 456891"/>
                  <a:gd name="connsiteX5" fmla="*/ 1557936 w 1570794"/>
                  <a:gd name="connsiteY5" fmla="*/ 2124 h 456891"/>
                  <a:gd name="connsiteX6" fmla="*/ 1352882 w 1570794"/>
                  <a:gd name="connsiteY6" fmla="*/ 26923 h 456891"/>
                  <a:gd name="connsiteX7" fmla="*/ 1159367 w 1570794"/>
                  <a:gd name="connsiteY7" fmla="*/ 44260 h 456891"/>
                  <a:gd name="connsiteX8" fmla="*/ 578076 w 1570794"/>
                  <a:gd name="connsiteY8" fmla="*/ 118830 h 456891"/>
                  <a:gd name="connsiteX9" fmla="*/ 288521 w 1570794"/>
                  <a:gd name="connsiteY9" fmla="*/ 208900 h 456891"/>
                  <a:gd name="connsiteX10" fmla="*/ 0 w 1570794"/>
                  <a:gd name="connsiteY10" fmla="*/ 365904 h 456891"/>
                  <a:gd name="connsiteX11" fmla="*/ 156029 w 1570794"/>
                  <a:gd name="connsiteY11" fmla="*/ 431462 h 456891"/>
                  <a:gd name="connsiteX12" fmla="*/ 322850 w 1570794"/>
                  <a:gd name="connsiteY12" fmla="*/ 456319 h 456891"/>
                  <a:gd name="connsiteX13" fmla="*/ 653450 w 1570794"/>
                  <a:gd name="connsiteY13" fmla="*/ 404998 h 456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570794" h="456891">
                    <a:moveTo>
                      <a:pt x="653392" y="404998"/>
                    </a:moveTo>
                    <a:cubicBezTo>
                      <a:pt x="744668" y="376238"/>
                      <a:pt x="912235" y="309073"/>
                      <a:pt x="1087438" y="224170"/>
                    </a:cubicBezTo>
                    <a:cubicBezTo>
                      <a:pt x="1173087" y="182780"/>
                      <a:pt x="1262697" y="139439"/>
                      <a:pt x="1349610" y="97418"/>
                    </a:cubicBezTo>
                    <a:cubicBezTo>
                      <a:pt x="1391860" y="77326"/>
                      <a:pt x="1432159" y="58669"/>
                      <a:pt x="1468957" y="42365"/>
                    </a:cubicBezTo>
                    <a:cubicBezTo>
                      <a:pt x="1505237" y="26177"/>
                      <a:pt x="1539623" y="11826"/>
                      <a:pt x="1570794" y="0"/>
                    </a:cubicBezTo>
                    <a:lnTo>
                      <a:pt x="1557936" y="2124"/>
                    </a:lnTo>
                    <a:cubicBezTo>
                      <a:pt x="1488245" y="13261"/>
                      <a:pt x="1419415" y="20494"/>
                      <a:pt x="1352882" y="26923"/>
                    </a:cubicBezTo>
                    <a:cubicBezTo>
                      <a:pt x="1288760" y="32664"/>
                      <a:pt x="1224006" y="38462"/>
                      <a:pt x="1159367" y="44260"/>
                    </a:cubicBezTo>
                    <a:cubicBezTo>
                      <a:pt x="961087" y="61367"/>
                      <a:pt x="770098" y="75776"/>
                      <a:pt x="578076" y="118830"/>
                    </a:cubicBezTo>
                    <a:cubicBezTo>
                      <a:pt x="482094" y="140357"/>
                      <a:pt x="385595" y="169060"/>
                      <a:pt x="288521" y="208900"/>
                    </a:cubicBezTo>
                    <a:cubicBezTo>
                      <a:pt x="192826" y="248510"/>
                      <a:pt x="96212" y="299429"/>
                      <a:pt x="0" y="365904"/>
                    </a:cubicBezTo>
                    <a:cubicBezTo>
                      <a:pt x="49197" y="394837"/>
                      <a:pt x="100460" y="416938"/>
                      <a:pt x="156029" y="431462"/>
                    </a:cubicBezTo>
                    <a:cubicBezTo>
                      <a:pt x="210737" y="446273"/>
                      <a:pt x="266707" y="454309"/>
                      <a:pt x="322850" y="456319"/>
                    </a:cubicBezTo>
                    <a:cubicBezTo>
                      <a:pt x="434389" y="460681"/>
                      <a:pt x="547709" y="439786"/>
                      <a:pt x="653450" y="404998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7" name="Vrije vorm: vorm 76">
                <a:extLst>
                  <a:ext uri="{FF2B5EF4-FFF2-40B4-BE49-F238E27FC236}">
                    <a16:creationId xmlns:a16="http://schemas.microsoft.com/office/drawing/2014/main" id="{511DF4D3-65BE-FDB0-786F-553391EB74DB}"/>
                  </a:ext>
                </a:extLst>
              </p:cNvPr>
              <p:cNvSpPr/>
              <p:nvPr/>
            </p:nvSpPr>
            <p:spPr>
              <a:xfrm>
                <a:off x="10551531" y="12802"/>
                <a:ext cx="1401407" cy="331786"/>
              </a:xfrm>
              <a:custGeom>
                <a:avLst/>
                <a:gdLst>
                  <a:gd name="connsiteX0" fmla="*/ 1400586 w 1401407"/>
                  <a:gd name="connsiteY0" fmla="*/ 955 h 331786"/>
                  <a:gd name="connsiteX1" fmla="*/ 1230034 w 1401407"/>
                  <a:gd name="connsiteY1" fmla="*/ 50898 h 331786"/>
                  <a:gd name="connsiteX2" fmla="*/ 1056783 w 1401407"/>
                  <a:gd name="connsiteY2" fmla="*/ 102219 h 331786"/>
                  <a:gd name="connsiteX3" fmla="*/ 706263 w 1401407"/>
                  <a:gd name="connsiteY3" fmla="*/ 200325 h 331786"/>
                  <a:gd name="connsiteX4" fmla="*/ 353390 w 1401407"/>
                  <a:gd name="connsiteY4" fmla="*/ 280579 h 331786"/>
                  <a:gd name="connsiteX5" fmla="*/ 177269 w 1401407"/>
                  <a:gd name="connsiteY5" fmla="*/ 310946 h 331786"/>
                  <a:gd name="connsiteX6" fmla="*/ 1665 w 1401407"/>
                  <a:gd name="connsiteY6" fmla="*/ 331785 h 331786"/>
                  <a:gd name="connsiteX7" fmla="*/ 0 w 1401407"/>
                  <a:gd name="connsiteY7" fmla="*/ 328283 h 331786"/>
                  <a:gd name="connsiteX8" fmla="*/ 1435 w 1401407"/>
                  <a:gd name="connsiteY8" fmla="*/ 324552 h 331786"/>
                  <a:gd name="connsiteX9" fmla="*/ 175776 w 1401407"/>
                  <a:gd name="connsiteY9" fmla="*/ 285803 h 331786"/>
                  <a:gd name="connsiteX10" fmla="*/ 350405 w 1401407"/>
                  <a:gd name="connsiteY10" fmla="*/ 249005 h 331786"/>
                  <a:gd name="connsiteX11" fmla="*/ 700236 w 1401407"/>
                  <a:gd name="connsiteY11" fmla="*/ 171795 h 331786"/>
                  <a:gd name="connsiteX12" fmla="*/ 1050181 w 1401407"/>
                  <a:gd name="connsiteY12" fmla="*/ 88097 h 331786"/>
                  <a:gd name="connsiteX13" fmla="*/ 1224695 w 1401407"/>
                  <a:gd name="connsiteY13" fmla="*/ 44239 h 331786"/>
                  <a:gd name="connsiteX14" fmla="*/ 1398979 w 1401407"/>
                  <a:gd name="connsiteY14" fmla="*/ 151 h 331786"/>
                  <a:gd name="connsiteX15" fmla="*/ 1401275 w 1401407"/>
                  <a:gd name="connsiteY15" fmla="*/ 151 h 331786"/>
                  <a:gd name="connsiteX16" fmla="*/ 1400472 w 1401407"/>
                  <a:gd name="connsiteY16" fmla="*/ 955 h 3317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401407" h="331786">
                    <a:moveTo>
                      <a:pt x="1400586" y="955"/>
                    </a:moveTo>
                    <a:lnTo>
                      <a:pt x="1230034" y="50898"/>
                    </a:lnTo>
                    <a:lnTo>
                      <a:pt x="1056783" y="102219"/>
                    </a:lnTo>
                    <a:cubicBezTo>
                      <a:pt x="940881" y="136318"/>
                      <a:pt x="823658" y="169326"/>
                      <a:pt x="706263" y="200325"/>
                    </a:cubicBezTo>
                    <a:cubicBezTo>
                      <a:pt x="588294" y="229717"/>
                      <a:pt x="471072" y="258363"/>
                      <a:pt x="353390" y="280579"/>
                    </a:cubicBezTo>
                    <a:cubicBezTo>
                      <a:pt x="294549" y="291371"/>
                      <a:pt x="235823" y="301474"/>
                      <a:pt x="177269" y="310946"/>
                    </a:cubicBezTo>
                    <a:cubicBezTo>
                      <a:pt x="118600" y="318811"/>
                      <a:pt x="60104" y="327077"/>
                      <a:pt x="1665" y="331785"/>
                    </a:cubicBezTo>
                    <a:cubicBezTo>
                      <a:pt x="804" y="331842"/>
                      <a:pt x="57" y="330292"/>
                      <a:pt x="0" y="328283"/>
                    </a:cubicBezTo>
                    <a:cubicBezTo>
                      <a:pt x="0" y="326389"/>
                      <a:pt x="632" y="324781"/>
                      <a:pt x="1435" y="324552"/>
                    </a:cubicBezTo>
                    <a:cubicBezTo>
                      <a:pt x="59530" y="310544"/>
                      <a:pt x="117682" y="299006"/>
                      <a:pt x="175776" y="285803"/>
                    </a:cubicBezTo>
                    <a:lnTo>
                      <a:pt x="350405" y="249005"/>
                    </a:lnTo>
                    <a:cubicBezTo>
                      <a:pt x="466824" y="223804"/>
                      <a:pt x="583759" y="199694"/>
                      <a:pt x="700236" y="171795"/>
                    </a:cubicBezTo>
                    <a:cubicBezTo>
                      <a:pt x="817057" y="145618"/>
                      <a:pt x="933705" y="117030"/>
                      <a:pt x="1050181" y="88097"/>
                    </a:cubicBezTo>
                    <a:lnTo>
                      <a:pt x="1224695" y="44239"/>
                    </a:lnTo>
                    <a:lnTo>
                      <a:pt x="1398979" y="151"/>
                    </a:lnTo>
                    <a:cubicBezTo>
                      <a:pt x="1399840" y="-78"/>
                      <a:pt x="1400873" y="-21"/>
                      <a:pt x="1401275" y="151"/>
                    </a:cubicBezTo>
                    <a:cubicBezTo>
                      <a:pt x="1401619" y="381"/>
                      <a:pt x="1401275" y="725"/>
                      <a:pt x="1400472" y="955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78" name="Graphic 52">
              <a:extLst>
                <a:ext uri="{FF2B5EF4-FFF2-40B4-BE49-F238E27FC236}">
                  <a16:creationId xmlns:a16="http://schemas.microsoft.com/office/drawing/2014/main" id="{B9CF321F-5E1F-D7F4-0C0B-4D08406F69B9}"/>
                </a:ext>
              </a:extLst>
            </p:cNvPr>
            <p:cNvGrpSpPr/>
            <p:nvPr/>
          </p:nvGrpSpPr>
          <p:grpSpPr>
            <a:xfrm>
              <a:off x="10542863" y="-206031"/>
              <a:ext cx="1405350" cy="291467"/>
              <a:chOff x="10542863" y="-206031"/>
              <a:chExt cx="1405350" cy="291467"/>
            </a:xfrm>
          </p:grpSpPr>
          <p:sp>
            <p:nvSpPr>
              <p:cNvPr id="79" name="Vrije vorm: vorm 78">
                <a:extLst>
                  <a:ext uri="{FF2B5EF4-FFF2-40B4-BE49-F238E27FC236}">
                    <a16:creationId xmlns:a16="http://schemas.microsoft.com/office/drawing/2014/main" id="{7E7BC1AA-6D9E-64C5-8E98-C32A38483D70}"/>
                  </a:ext>
                </a:extLst>
              </p:cNvPr>
              <p:cNvSpPr/>
              <p:nvPr/>
            </p:nvSpPr>
            <p:spPr>
              <a:xfrm>
                <a:off x="10542863" y="-206031"/>
                <a:ext cx="1405350" cy="291467"/>
              </a:xfrm>
              <a:custGeom>
                <a:avLst/>
                <a:gdLst>
                  <a:gd name="connsiteX0" fmla="*/ 539155 w 1405350"/>
                  <a:gd name="connsiteY0" fmla="*/ 290456 h 291467"/>
                  <a:gd name="connsiteX1" fmla="*/ 954773 w 1405350"/>
                  <a:gd name="connsiteY1" fmla="*/ 235002 h 291467"/>
                  <a:gd name="connsiteX2" fmla="*/ 1204201 w 1405350"/>
                  <a:gd name="connsiteY2" fmla="*/ 182246 h 291467"/>
                  <a:gd name="connsiteX3" fmla="*/ 1405351 w 1405350"/>
                  <a:gd name="connsiteY3" fmla="*/ 138044 h 291467"/>
                  <a:gd name="connsiteX4" fmla="*/ 1393296 w 1405350"/>
                  <a:gd name="connsiteY4" fmla="*/ 136207 h 291467"/>
                  <a:gd name="connsiteX5" fmla="*/ 1045589 w 1405350"/>
                  <a:gd name="connsiteY5" fmla="*/ 69444 h 291467"/>
                  <a:gd name="connsiteX6" fmla="*/ 545814 w 1405350"/>
                  <a:gd name="connsiteY6" fmla="*/ 671 h 291467"/>
                  <a:gd name="connsiteX7" fmla="*/ 0 w 1405350"/>
                  <a:gd name="connsiteY7" fmla="*/ 88789 h 291467"/>
                  <a:gd name="connsiteX8" fmla="*/ 244491 w 1405350"/>
                  <a:gd name="connsiteY8" fmla="*/ 252109 h 291467"/>
                  <a:gd name="connsiteX9" fmla="*/ 539213 w 1405350"/>
                  <a:gd name="connsiteY9" fmla="*/ 290398 h 291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405350" h="291467">
                    <a:moveTo>
                      <a:pt x="539155" y="290456"/>
                    </a:moveTo>
                    <a:cubicBezTo>
                      <a:pt x="624058" y="287528"/>
                      <a:pt x="784507" y="269216"/>
                      <a:pt x="954773" y="235002"/>
                    </a:cubicBezTo>
                    <a:cubicBezTo>
                      <a:pt x="1039619" y="218469"/>
                      <a:pt x="1126474" y="199410"/>
                      <a:pt x="1204201" y="182246"/>
                    </a:cubicBezTo>
                    <a:cubicBezTo>
                      <a:pt x="1275212" y="166632"/>
                      <a:pt x="1343927" y="151534"/>
                      <a:pt x="1405351" y="138044"/>
                    </a:cubicBezTo>
                    <a:lnTo>
                      <a:pt x="1393296" y="136207"/>
                    </a:lnTo>
                    <a:cubicBezTo>
                      <a:pt x="1268151" y="115253"/>
                      <a:pt x="1154316" y="89823"/>
                      <a:pt x="1045589" y="69444"/>
                    </a:cubicBezTo>
                    <a:cubicBezTo>
                      <a:pt x="875036" y="36263"/>
                      <a:pt x="714530" y="5666"/>
                      <a:pt x="545814" y="671"/>
                    </a:cubicBezTo>
                    <a:cubicBezTo>
                      <a:pt x="377558" y="-4093"/>
                      <a:pt x="198911" y="15597"/>
                      <a:pt x="0" y="88789"/>
                    </a:cubicBezTo>
                    <a:cubicBezTo>
                      <a:pt x="67222" y="165082"/>
                      <a:pt x="152068" y="219789"/>
                      <a:pt x="244491" y="252109"/>
                    </a:cubicBezTo>
                    <a:cubicBezTo>
                      <a:pt x="339326" y="284600"/>
                      <a:pt x="440532" y="295106"/>
                      <a:pt x="539213" y="290398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0" name="Vrije vorm: vorm 79">
                <a:extLst>
                  <a:ext uri="{FF2B5EF4-FFF2-40B4-BE49-F238E27FC236}">
                    <a16:creationId xmlns:a16="http://schemas.microsoft.com/office/drawing/2014/main" id="{1B2CDC67-25D8-0EE8-527F-F0745D3AB506}"/>
                  </a:ext>
                </a:extLst>
              </p:cNvPr>
              <p:cNvSpPr/>
              <p:nvPr/>
            </p:nvSpPr>
            <p:spPr>
              <a:xfrm>
                <a:off x="10598941" y="-113223"/>
                <a:ext cx="1256298" cy="60504"/>
              </a:xfrm>
              <a:custGeom>
                <a:avLst/>
                <a:gdLst>
                  <a:gd name="connsiteX0" fmla="*/ 1255586 w 1256298"/>
                  <a:gd name="connsiteY0" fmla="*/ 47245 h 60504"/>
                  <a:gd name="connsiteX1" fmla="*/ 1102026 w 1256298"/>
                  <a:gd name="connsiteY1" fmla="*/ 52354 h 60504"/>
                  <a:gd name="connsiteX2" fmla="*/ 944561 w 1256298"/>
                  <a:gd name="connsiteY2" fmla="*/ 57119 h 60504"/>
                  <a:gd name="connsiteX3" fmla="*/ 625615 w 1256298"/>
                  <a:gd name="connsiteY3" fmla="*/ 60276 h 60504"/>
                  <a:gd name="connsiteX4" fmla="*/ 308735 w 1256298"/>
                  <a:gd name="connsiteY4" fmla="*/ 46154 h 60504"/>
                  <a:gd name="connsiteX5" fmla="*/ 153165 w 1256298"/>
                  <a:gd name="connsiteY5" fmla="*/ 30482 h 60504"/>
                  <a:gd name="connsiteX6" fmla="*/ 753 w 1256298"/>
                  <a:gd name="connsiteY6" fmla="*/ 6544 h 60504"/>
                  <a:gd name="connsiteX7" fmla="*/ 236 w 1256298"/>
                  <a:gd name="connsiteY7" fmla="*/ 2985 h 60504"/>
                  <a:gd name="connsiteX8" fmla="*/ 2533 w 1256298"/>
                  <a:gd name="connsiteY8" fmla="*/ 0 h 60504"/>
                  <a:gd name="connsiteX9" fmla="*/ 157873 w 1256298"/>
                  <a:gd name="connsiteY9" fmla="*/ 7061 h 60504"/>
                  <a:gd name="connsiteX10" fmla="*/ 313213 w 1256298"/>
                  <a:gd name="connsiteY10" fmla="*/ 16074 h 60504"/>
                  <a:gd name="connsiteX11" fmla="*/ 625672 w 1256298"/>
                  <a:gd name="connsiteY11" fmla="*/ 31229 h 60504"/>
                  <a:gd name="connsiteX12" fmla="*/ 939969 w 1256298"/>
                  <a:gd name="connsiteY12" fmla="*/ 40643 h 60504"/>
                  <a:gd name="connsiteX13" fmla="*/ 1097089 w 1256298"/>
                  <a:gd name="connsiteY13" fmla="*/ 43284 h 60504"/>
                  <a:gd name="connsiteX14" fmla="*/ 1253921 w 1256298"/>
                  <a:gd name="connsiteY14" fmla="*/ 45580 h 60504"/>
                  <a:gd name="connsiteX15" fmla="*/ 1256103 w 1256298"/>
                  <a:gd name="connsiteY15" fmla="*/ 46384 h 60504"/>
                  <a:gd name="connsiteX16" fmla="*/ 1255529 w 1256298"/>
                  <a:gd name="connsiteY16" fmla="*/ 47188 h 60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256298" h="60504">
                    <a:moveTo>
                      <a:pt x="1255586" y="47245"/>
                    </a:moveTo>
                    <a:lnTo>
                      <a:pt x="1102026" y="52354"/>
                    </a:lnTo>
                    <a:lnTo>
                      <a:pt x="944561" y="57119"/>
                    </a:lnTo>
                    <a:cubicBezTo>
                      <a:pt x="838763" y="59932"/>
                      <a:pt x="731988" y="61022"/>
                      <a:pt x="625615" y="60276"/>
                    </a:cubicBezTo>
                    <a:cubicBezTo>
                      <a:pt x="519299" y="57865"/>
                      <a:pt x="413214" y="54937"/>
                      <a:pt x="308735" y="46154"/>
                    </a:cubicBezTo>
                    <a:lnTo>
                      <a:pt x="153165" y="30482"/>
                    </a:lnTo>
                    <a:cubicBezTo>
                      <a:pt x="101959" y="23249"/>
                      <a:pt x="50811" y="16475"/>
                      <a:pt x="753" y="6544"/>
                    </a:cubicBezTo>
                    <a:cubicBezTo>
                      <a:pt x="7" y="6372"/>
                      <a:pt x="-223" y="4822"/>
                      <a:pt x="236" y="2985"/>
                    </a:cubicBezTo>
                    <a:cubicBezTo>
                      <a:pt x="810" y="1263"/>
                      <a:pt x="1786" y="0"/>
                      <a:pt x="2533" y="0"/>
                    </a:cubicBezTo>
                    <a:cubicBezTo>
                      <a:pt x="54600" y="1378"/>
                      <a:pt x="105978" y="4937"/>
                      <a:pt x="157873" y="7061"/>
                    </a:cubicBezTo>
                    <a:lnTo>
                      <a:pt x="313213" y="16074"/>
                    </a:lnTo>
                    <a:cubicBezTo>
                      <a:pt x="416945" y="21527"/>
                      <a:pt x="521079" y="28186"/>
                      <a:pt x="625672" y="31229"/>
                    </a:cubicBezTo>
                    <a:cubicBezTo>
                      <a:pt x="730208" y="35993"/>
                      <a:pt x="835146" y="38577"/>
                      <a:pt x="939969" y="40643"/>
                    </a:cubicBezTo>
                    <a:lnTo>
                      <a:pt x="1097089" y="43284"/>
                    </a:lnTo>
                    <a:lnTo>
                      <a:pt x="1253921" y="45580"/>
                    </a:lnTo>
                    <a:cubicBezTo>
                      <a:pt x="1254725" y="45580"/>
                      <a:pt x="1255701" y="45982"/>
                      <a:pt x="1256103" y="46384"/>
                    </a:cubicBezTo>
                    <a:cubicBezTo>
                      <a:pt x="1256505" y="46786"/>
                      <a:pt x="1256275" y="47130"/>
                      <a:pt x="1255529" y="47188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81" name="Graphic 52">
              <a:extLst>
                <a:ext uri="{FF2B5EF4-FFF2-40B4-BE49-F238E27FC236}">
                  <a16:creationId xmlns:a16="http://schemas.microsoft.com/office/drawing/2014/main" id="{0425AD57-0F7A-7C93-F0DE-3B72DE2543C3}"/>
                </a:ext>
              </a:extLst>
            </p:cNvPr>
            <p:cNvGrpSpPr/>
            <p:nvPr/>
          </p:nvGrpSpPr>
          <p:grpSpPr>
            <a:xfrm>
              <a:off x="10726561" y="-532588"/>
              <a:ext cx="1124292" cy="363160"/>
              <a:chOff x="10726561" y="-532588"/>
              <a:chExt cx="1124292" cy="363160"/>
            </a:xfrm>
          </p:grpSpPr>
          <p:sp>
            <p:nvSpPr>
              <p:cNvPr id="82" name="Vrije vorm: vorm 81">
                <a:extLst>
                  <a:ext uri="{FF2B5EF4-FFF2-40B4-BE49-F238E27FC236}">
                    <a16:creationId xmlns:a16="http://schemas.microsoft.com/office/drawing/2014/main" id="{A2A47C47-7154-3A0F-6DF0-162E7B4F417D}"/>
                  </a:ext>
                </a:extLst>
              </p:cNvPr>
              <p:cNvSpPr/>
              <p:nvPr/>
            </p:nvSpPr>
            <p:spPr>
              <a:xfrm>
                <a:off x="10726561" y="-532588"/>
                <a:ext cx="1124292" cy="363160"/>
              </a:xfrm>
              <a:custGeom>
                <a:avLst/>
                <a:gdLst>
                  <a:gd name="connsiteX0" fmla="*/ 381002 w 1124292"/>
                  <a:gd name="connsiteY0" fmla="*/ 313279 h 363160"/>
                  <a:gd name="connsiteX1" fmla="*/ 737435 w 1124292"/>
                  <a:gd name="connsiteY1" fmla="*/ 358573 h 363160"/>
                  <a:gd name="connsiteX2" fmla="*/ 955519 w 1124292"/>
                  <a:gd name="connsiteY2" fmla="*/ 362935 h 363160"/>
                  <a:gd name="connsiteX3" fmla="*/ 1048919 w 1124292"/>
                  <a:gd name="connsiteY3" fmla="*/ 359893 h 363160"/>
                  <a:gd name="connsiteX4" fmla="*/ 1124292 w 1124292"/>
                  <a:gd name="connsiteY4" fmla="*/ 353176 h 363160"/>
                  <a:gd name="connsiteX5" fmla="*/ 1114763 w 1124292"/>
                  <a:gd name="connsiteY5" fmla="*/ 348240 h 363160"/>
                  <a:gd name="connsiteX6" fmla="*/ 973717 w 1124292"/>
                  <a:gd name="connsiteY6" fmla="*/ 271947 h 363160"/>
                  <a:gd name="connsiteX7" fmla="*/ 848170 w 1124292"/>
                  <a:gd name="connsiteY7" fmla="*/ 205299 h 363160"/>
                  <a:gd name="connsiteX8" fmla="*/ 466365 w 1124292"/>
                  <a:gd name="connsiteY8" fmla="*/ 42956 h 363160"/>
                  <a:gd name="connsiteX9" fmla="*/ 250519 w 1124292"/>
                  <a:gd name="connsiteY9" fmla="*/ 3920 h 363160"/>
                  <a:gd name="connsiteX10" fmla="*/ 0 w 1124292"/>
                  <a:gd name="connsiteY10" fmla="*/ 10694 h 363160"/>
                  <a:gd name="connsiteX11" fmla="*/ 60047 w 1124292"/>
                  <a:gd name="connsiteY11" fmla="*/ 121831 h 363160"/>
                  <a:gd name="connsiteX12" fmla="*/ 151322 w 1124292"/>
                  <a:gd name="connsiteY12" fmla="*/ 210408 h 363160"/>
                  <a:gd name="connsiteX13" fmla="*/ 381002 w 1124292"/>
                  <a:gd name="connsiteY13" fmla="*/ 313279 h 3631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24292" h="363160">
                    <a:moveTo>
                      <a:pt x="381002" y="313279"/>
                    </a:moveTo>
                    <a:cubicBezTo>
                      <a:pt x="451382" y="330329"/>
                      <a:pt x="588409" y="351684"/>
                      <a:pt x="737435" y="358573"/>
                    </a:cubicBezTo>
                    <a:cubicBezTo>
                      <a:pt x="811546" y="362419"/>
                      <a:pt x="887838" y="363739"/>
                      <a:pt x="955519" y="362935"/>
                    </a:cubicBezTo>
                    <a:cubicBezTo>
                      <a:pt x="989331" y="362534"/>
                      <a:pt x="1021019" y="361558"/>
                      <a:pt x="1048919" y="359893"/>
                    </a:cubicBezTo>
                    <a:cubicBezTo>
                      <a:pt x="1077392" y="358343"/>
                      <a:pt x="1103741" y="356563"/>
                      <a:pt x="1124292" y="353176"/>
                    </a:cubicBezTo>
                    <a:lnTo>
                      <a:pt x="1114763" y="348240"/>
                    </a:lnTo>
                    <a:cubicBezTo>
                      <a:pt x="1063901" y="321718"/>
                      <a:pt x="1016197" y="295254"/>
                      <a:pt x="973717" y="271947"/>
                    </a:cubicBezTo>
                    <a:cubicBezTo>
                      <a:pt x="930490" y="248296"/>
                      <a:pt x="888929" y="226310"/>
                      <a:pt x="848170" y="205299"/>
                    </a:cubicBezTo>
                    <a:cubicBezTo>
                      <a:pt x="720557" y="139340"/>
                      <a:pt x="600924" y="80729"/>
                      <a:pt x="466365" y="42956"/>
                    </a:cubicBezTo>
                    <a:cubicBezTo>
                      <a:pt x="399085" y="24069"/>
                      <a:pt x="328017" y="10349"/>
                      <a:pt x="250519" y="3920"/>
                    </a:cubicBezTo>
                    <a:cubicBezTo>
                      <a:pt x="172217" y="-2739"/>
                      <a:pt x="90586" y="-1189"/>
                      <a:pt x="0" y="10694"/>
                    </a:cubicBezTo>
                    <a:cubicBezTo>
                      <a:pt x="15040" y="51279"/>
                      <a:pt x="35305" y="88536"/>
                      <a:pt x="60047" y="121831"/>
                    </a:cubicBezTo>
                    <a:cubicBezTo>
                      <a:pt x="86511" y="155414"/>
                      <a:pt x="117567" y="185035"/>
                      <a:pt x="151322" y="210408"/>
                    </a:cubicBezTo>
                    <a:cubicBezTo>
                      <a:pt x="219003" y="261212"/>
                      <a:pt x="298797" y="294508"/>
                      <a:pt x="381002" y="313279"/>
                    </a:cubicBezTo>
                    <a:close/>
                  </a:path>
                </a:pathLst>
              </a:custGeom>
              <a:solidFill>
                <a:srgbClr val="017CC7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3" name="Vrije vorm: vorm 82">
                <a:extLst>
                  <a:ext uri="{FF2B5EF4-FFF2-40B4-BE49-F238E27FC236}">
                    <a16:creationId xmlns:a16="http://schemas.microsoft.com/office/drawing/2014/main" id="{AFF9E3AA-7EDC-0BD6-8975-39DBDF64064D}"/>
                  </a:ext>
                </a:extLst>
              </p:cNvPr>
              <p:cNvSpPr/>
              <p:nvPr/>
            </p:nvSpPr>
            <p:spPr>
              <a:xfrm>
                <a:off x="10769280" y="-506003"/>
                <a:ext cx="1006402" cy="310080"/>
              </a:xfrm>
              <a:custGeom>
                <a:avLst/>
                <a:gdLst>
                  <a:gd name="connsiteX0" fmla="*/ 1005683 w 1006402"/>
                  <a:gd name="connsiteY0" fmla="*/ 310058 h 310080"/>
                  <a:gd name="connsiteX1" fmla="*/ 880022 w 1006402"/>
                  <a:gd name="connsiteY1" fmla="*/ 283365 h 310080"/>
                  <a:gd name="connsiteX2" fmla="*/ 750859 w 1006402"/>
                  <a:gd name="connsiteY2" fmla="*/ 254375 h 310080"/>
                  <a:gd name="connsiteX3" fmla="*/ 490696 w 1006402"/>
                  <a:gd name="connsiteY3" fmla="*/ 188243 h 310080"/>
                  <a:gd name="connsiteX4" fmla="*/ 237594 w 1006402"/>
                  <a:gd name="connsiteY4" fmla="*/ 106727 h 310080"/>
                  <a:gd name="connsiteX5" fmla="*/ 116238 w 1006402"/>
                  <a:gd name="connsiteY5" fmla="*/ 59252 h 310080"/>
                  <a:gd name="connsiteX6" fmla="*/ 279 w 1006402"/>
                  <a:gd name="connsiteY6" fmla="*/ 5521 h 310080"/>
                  <a:gd name="connsiteX7" fmla="*/ 1025 w 1006402"/>
                  <a:gd name="connsiteY7" fmla="*/ 2248 h 310080"/>
                  <a:gd name="connsiteX8" fmla="*/ 3723 w 1006402"/>
                  <a:gd name="connsiteY8" fmla="*/ 10 h 310080"/>
                  <a:gd name="connsiteX9" fmla="*/ 127490 w 1006402"/>
                  <a:gd name="connsiteY9" fmla="*/ 39275 h 310080"/>
                  <a:gd name="connsiteX10" fmla="*/ 250625 w 1006402"/>
                  <a:gd name="connsiteY10" fmla="*/ 80320 h 310080"/>
                  <a:gd name="connsiteX11" fmla="*/ 499307 w 1006402"/>
                  <a:gd name="connsiteY11" fmla="*/ 160574 h 310080"/>
                  <a:gd name="connsiteX12" fmla="*/ 751491 w 1006402"/>
                  <a:gd name="connsiteY12" fmla="*/ 236349 h 310080"/>
                  <a:gd name="connsiteX13" fmla="*/ 878185 w 1006402"/>
                  <a:gd name="connsiteY13" fmla="*/ 272285 h 310080"/>
                  <a:gd name="connsiteX14" fmla="*/ 1004650 w 1006402"/>
                  <a:gd name="connsiteY14" fmla="*/ 307705 h 310080"/>
                  <a:gd name="connsiteX15" fmla="*/ 1006315 w 1006402"/>
                  <a:gd name="connsiteY15" fmla="*/ 309197 h 310080"/>
                  <a:gd name="connsiteX16" fmla="*/ 1005741 w 1006402"/>
                  <a:gd name="connsiteY16" fmla="*/ 310058 h 310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006402" h="310080">
                    <a:moveTo>
                      <a:pt x="1005683" y="310058"/>
                    </a:moveTo>
                    <a:lnTo>
                      <a:pt x="880022" y="283365"/>
                    </a:lnTo>
                    <a:lnTo>
                      <a:pt x="750859" y="254375"/>
                    </a:lnTo>
                    <a:cubicBezTo>
                      <a:pt x="664119" y="234283"/>
                      <a:pt x="576920" y="212009"/>
                      <a:pt x="490696" y="188243"/>
                    </a:cubicBezTo>
                    <a:cubicBezTo>
                      <a:pt x="404989" y="162870"/>
                      <a:pt x="319684" y="137209"/>
                      <a:pt x="237594" y="106727"/>
                    </a:cubicBezTo>
                    <a:lnTo>
                      <a:pt x="116238" y="59252"/>
                    </a:lnTo>
                    <a:cubicBezTo>
                      <a:pt x="76973" y="41801"/>
                      <a:pt x="37650" y="24924"/>
                      <a:pt x="279" y="5521"/>
                    </a:cubicBezTo>
                    <a:cubicBezTo>
                      <a:pt x="-296" y="5234"/>
                      <a:pt x="49" y="3798"/>
                      <a:pt x="1025" y="2248"/>
                    </a:cubicBezTo>
                    <a:cubicBezTo>
                      <a:pt x="1943" y="813"/>
                      <a:pt x="3149" y="-105"/>
                      <a:pt x="3723" y="10"/>
                    </a:cubicBezTo>
                    <a:cubicBezTo>
                      <a:pt x="45457" y="12237"/>
                      <a:pt x="86100" y="26359"/>
                      <a:pt x="127490" y="39275"/>
                    </a:cubicBezTo>
                    <a:lnTo>
                      <a:pt x="250625" y="80320"/>
                    </a:lnTo>
                    <a:cubicBezTo>
                      <a:pt x="333060" y="107244"/>
                      <a:pt x="415380" y="135487"/>
                      <a:pt x="499307" y="160574"/>
                    </a:cubicBezTo>
                    <a:cubicBezTo>
                      <a:pt x="582660" y="187267"/>
                      <a:pt x="667047" y="212067"/>
                      <a:pt x="751491" y="236349"/>
                    </a:cubicBezTo>
                    <a:lnTo>
                      <a:pt x="878185" y="272285"/>
                    </a:lnTo>
                    <a:lnTo>
                      <a:pt x="1004650" y="307705"/>
                    </a:lnTo>
                    <a:cubicBezTo>
                      <a:pt x="1005281" y="307877"/>
                      <a:pt x="1006028" y="308566"/>
                      <a:pt x="1006315" y="309197"/>
                    </a:cubicBezTo>
                    <a:cubicBezTo>
                      <a:pt x="1006545" y="309829"/>
                      <a:pt x="1006315" y="310173"/>
                      <a:pt x="1005741" y="310058"/>
                    </a:cubicBezTo>
                    <a:close/>
                  </a:path>
                </a:pathLst>
              </a:custGeom>
              <a:solidFill>
                <a:srgbClr val="1643A0"/>
              </a:solidFill>
              <a:ln w="573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84" name="Graphic 52">
            <a:extLst>
              <a:ext uri="{FF2B5EF4-FFF2-40B4-BE49-F238E27FC236}">
                <a16:creationId xmlns:a16="http://schemas.microsoft.com/office/drawing/2014/main" id="{AAC2E8D5-1581-04FF-70D1-B4661D6A552B}"/>
              </a:ext>
            </a:extLst>
          </p:cNvPr>
          <p:cNvGrpSpPr/>
          <p:nvPr/>
        </p:nvGrpSpPr>
        <p:grpSpPr>
          <a:xfrm>
            <a:off x="8811745" y="-753901"/>
            <a:ext cx="1648595" cy="2217076"/>
            <a:chOff x="8811745" y="-753901"/>
            <a:chExt cx="1648595" cy="2217076"/>
          </a:xfrm>
          <a:solidFill>
            <a:srgbClr val="FDD9B9"/>
          </a:solidFill>
        </p:grpSpPr>
        <p:sp>
          <p:nvSpPr>
            <p:cNvPr id="85" name="Vrije vorm: vorm 84">
              <a:extLst>
                <a:ext uri="{FF2B5EF4-FFF2-40B4-BE49-F238E27FC236}">
                  <a16:creationId xmlns:a16="http://schemas.microsoft.com/office/drawing/2014/main" id="{F81F23CD-6E3E-5FAA-FDB5-33C9B18612D7}"/>
                </a:ext>
              </a:extLst>
            </p:cNvPr>
            <p:cNvSpPr/>
            <p:nvPr/>
          </p:nvSpPr>
          <p:spPr>
            <a:xfrm>
              <a:off x="9028168" y="-753901"/>
              <a:ext cx="1432172" cy="1999779"/>
            </a:xfrm>
            <a:custGeom>
              <a:avLst/>
              <a:gdLst>
                <a:gd name="connsiteX0" fmla="*/ 21857 w 1432172"/>
                <a:gd name="connsiteY0" fmla="*/ 1994823 h 1999779"/>
                <a:gd name="connsiteX1" fmla="*/ 451023 w 1432172"/>
                <a:gd name="connsiteY1" fmla="*/ 1490858 h 1999779"/>
                <a:gd name="connsiteX2" fmla="*/ 496316 w 1432172"/>
                <a:gd name="connsiteY2" fmla="*/ 1433624 h 1999779"/>
                <a:gd name="connsiteX3" fmla="*/ 539887 w 1432172"/>
                <a:gd name="connsiteY3" fmla="*/ 1376908 h 1999779"/>
                <a:gd name="connsiteX4" fmla="*/ 624044 w 1432172"/>
                <a:gd name="connsiteY4" fmla="*/ 1265770 h 1999779"/>
                <a:gd name="connsiteX5" fmla="*/ 704757 w 1432172"/>
                <a:gd name="connsiteY5" fmla="*/ 1156240 h 1999779"/>
                <a:gd name="connsiteX6" fmla="*/ 782828 w 1432172"/>
                <a:gd name="connsiteY6" fmla="*/ 1046882 h 1999779"/>
                <a:gd name="connsiteX7" fmla="*/ 1090753 w 1432172"/>
                <a:gd name="connsiteY7" fmla="*/ 586430 h 1999779"/>
                <a:gd name="connsiteX8" fmla="*/ 1430021 w 1432172"/>
                <a:gd name="connsiteY8" fmla="*/ 19089 h 1999779"/>
                <a:gd name="connsiteX9" fmla="*/ 1409068 w 1432172"/>
                <a:gd name="connsiteY9" fmla="*/ 7320 h 1999779"/>
                <a:gd name="connsiteX10" fmla="*/ 1070546 w 1432172"/>
                <a:gd name="connsiteY10" fmla="*/ 573399 h 1999779"/>
                <a:gd name="connsiteX11" fmla="*/ 763310 w 1432172"/>
                <a:gd name="connsiteY11" fmla="*/ 1032817 h 1999779"/>
                <a:gd name="connsiteX12" fmla="*/ 685411 w 1432172"/>
                <a:gd name="connsiteY12" fmla="*/ 1141946 h 1999779"/>
                <a:gd name="connsiteX13" fmla="*/ 604871 w 1432172"/>
                <a:gd name="connsiteY13" fmla="*/ 1251246 h 1999779"/>
                <a:gd name="connsiteX14" fmla="*/ 520886 w 1432172"/>
                <a:gd name="connsiteY14" fmla="*/ 1362154 h 1999779"/>
                <a:gd name="connsiteX15" fmla="*/ 477430 w 1432172"/>
                <a:gd name="connsiteY15" fmla="*/ 1418756 h 1999779"/>
                <a:gd name="connsiteX16" fmla="*/ 432251 w 1432172"/>
                <a:gd name="connsiteY16" fmla="*/ 1475875 h 1999779"/>
                <a:gd name="connsiteX17" fmla="*/ 4062 w 1432172"/>
                <a:gd name="connsiteY17" fmla="*/ 1978692 h 1999779"/>
                <a:gd name="connsiteX18" fmla="*/ 21800 w 1432172"/>
                <a:gd name="connsiteY18" fmla="*/ 1994881 h 1999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32172" h="1999779">
                  <a:moveTo>
                    <a:pt x="21857" y="1994823"/>
                  </a:moveTo>
                  <a:cubicBezTo>
                    <a:pt x="191032" y="1809919"/>
                    <a:pt x="328806" y="1645050"/>
                    <a:pt x="451023" y="1490858"/>
                  </a:cubicBezTo>
                  <a:cubicBezTo>
                    <a:pt x="466293" y="1471570"/>
                    <a:pt x="481620" y="1452683"/>
                    <a:pt x="496316" y="1433624"/>
                  </a:cubicBezTo>
                  <a:cubicBezTo>
                    <a:pt x="510955" y="1414508"/>
                    <a:pt x="525478" y="1395622"/>
                    <a:pt x="539887" y="1376908"/>
                  </a:cubicBezTo>
                  <a:cubicBezTo>
                    <a:pt x="568590" y="1339422"/>
                    <a:pt x="597063" y="1302797"/>
                    <a:pt x="624044" y="1265770"/>
                  </a:cubicBezTo>
                  <a:cubicBezTo>
                    <a:pt x="651254" y="1228858"/>
                    <a:pt x="678350" y="1192692"/>
                    <a:pt x="704757" y="1156240"/>
                  </a:cubicBezTo>
                  <a:cubicBezTo>
                    <a:pt x="730876" y="1119615"/>
                    <a:pt x="756824" y="1083277"/>
                    <a:pt x="782828" y="1046882"/>
                  </a:cubicBezTo>
                  <a:cubicBezTo>
                    <a:pt x="885527" y="900554"/>
                    <a:pt x="985126" y="752160"/>
                    <a:pt x="1090753" y="586430"/>
                  </a:cubicBezTo>
                  <a:cubicBezTo>
                    <a:pt x="1196150" y="420527"/>
                    <a:pt x="1307173" y="237001"/>
                    <a:pt x="1430021" y="19089"/>
                  </a:cubicBezTo>
                  <a:cubicBezTo>
                    <a:pt x="1438919" y="3532"/>
                    <a:pt x="1417909" y="-8237"/>
                    <a:pt x="1409068" y="7320"/>
                  </a:cubicBezTo>
                  <a:cubicBezTo>
                    <a:pt x="1286449" y="224773"/>
                    <a:pt x="1175714" y="407898"/>
                    <a:pt x="1070546" y="573399"/>
                  </a:cubicBezTo>
                  <a:cubicBezTo>
                    <a:pt x="965149" y="738785"/>
                    <a:pt x="865780" y="886834"/>
                    <a:pt x="763310" y="1032817"/>
                  </a:cubicBezTo>
                  <a:cubicBezTo>
                    <a:pt x="737420" y="1069098"/>
                    <a:pt x="711473" y="1105378"/>
                    <a:pt x="685411" y="1141946"/>
                  </a:cubicBezTo>
                  <a:cubicBezTo>
                    <a:pt x="659062" y="1178284"/>
                    <a:pt x="632023" y="1214392"/>
                    <a:pt x="604871" y="1251246"/>
                  </a:cubicBezTo>
                  <a:cubicBezTo>
                    <a:pt x="577947" y="1288216"/>
                    <a:pt x="549531" y="1324726"/>
                    <a:pt x="520886" y="1362154"/>
                  </a:cubicBezTo>
                  <a:cubicBezTo>
                    <a:pt x="506534" y="1380868"/>
                    <a:pt x="492068" y="1399698"/>
                    <a:pt x="477430" y="1418756"/>
                  </a:cubicBezTo>
                  <a:cubicBezTo>
                    <a:pt x="462734" y="1437758"/>
                    <a:pt x="447464" y="1456587"/>
                    <a:pt x="432251" y="1475875"/>
                  </a:cubicBezTo>
                  <a:cubicBezTo>
                    <a:pt x="310321" y="1629723"/>
                    <a:pt x="172777" y="1794190"/>
                    <a:pt x="4062" y="1978692"/>
                  </a:cubicBezTo>
                  <a:cubicBezTo>
                    <a:pt x="-8051" y="1991838"/>
                    <a:pt x="9630" y="2008084"/>
                    <a:pt x="21800" y="1994881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85">
              <a:extLst>
                <a:ext uri="{FF2B5EF4-FFF2-40B4-BE49-F238E27FC236}">
                  <a16:creationId xmlns:a16="http://schemas.microsoft.com/office/drawing/2014/main" id="{E849EFF9-9B4B-1727-A9AA-1A142ED51E0E}"/>
                </a:ext>
              </a:extLst>
            </p:cNvPr>
            <p:cNvSpPr/>
            <p:nvPr/>
          </p:nvSpPr>
          <p:spPr>
            <a:xfrm>
              <a:off x="9720690" y="-298765"/>
              <a:ext cx="416830" cy="158102"/>
            </a:xfrm>
            <a:custGeom>
              <a:avLst/>
              <a:gdLst>
                <a:gd name="connsiteX0" fmla="*/ 416830 w 416830"/>
                <a:gd name="connsiteY0" fmla="*/ 76529 h 158102"/>
                <a:gd name="connsiteX1" fmla="*/ 331009 w 416830"/>
                <a:gd name="connsiteY1" fmla="*/ 112178 h 158102"/>
                <a:gd name="connsiteX2" fmla="*/ 242948 w 416830"/>
                <a:gd name="connsiteY2" fmla="*/ 137321 h 158102"/>
                <a:gd name="connsiteX3" fmla="*/ 154428 w 416830"/>
                <a:gd name="connsiteY3" fmla="*/ 152649 h 158102"/>
                <a:gd name="connsiteX4" fmla="*/ 65966 w 416830"/>
                <a:gd name="connsiteY4" fmla="*/ 158102 h 158102"/>
                <a:gd name="connsiteX5" fmla="*/ 409 w 416830"/>
                <a:gd name="connsiteY5" fmla="*/ 79973 h 158102"/>
                <a:gd name="connsiteX6" fmla="*/ 79916 w 416830"/>
                <a:gd name="connsiteY6" fmla="*/ 179 h 158102"/>
                <a:gd name="connsiteX7" fmla="*/ 168665 w 416830"/>
                <a:gd name="connsiteY7" fmla="*/ 3394 h 158102"/>
                <a:gd name="connsiteX8" fmla="*/ 255061 w 416830"/>
                <a:gd name="connsiteY8" fmla="*/ 16769 h 158102"/>
                <a:gd name="connsiteX9" fmla="*/ 416830 w 416830"/>
                <a:gd name="connsiteY9" fmla="*/ 76471 h 158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16830" h="158102">
                  <a:moveTo>
                    <a:pt x="416830" y="76529"/>
                  </a:moveTo>
                  <a:cubicBezTo>
                    <a:pt x="388529" y="90076"/>
                    <a:pt x="360056" y="102017"/>
                    <a:pt x="331009" y="112178"/>
                  </a:cubicBezTo>
                  <a:cubicBezTo>
                    <a:pt x="301789" y="122224"/>
                    <a:pt x="272397" y="130605"/>
                    <a:pt x="242948" y="137321"/>
                  </a:cubicBezTo>
                  <a:cubicBezTo>
                    <a:pt x="213442" y="144095"/>
                    <a:pt x="183935" y="149204"/>
                    <a:pt x="154428" y="152649"/>
                  </a:cubicBezTo>
                  <a:cubicBezTo>
                    <a:pt x="124979" y="156208"/>
                    <a:pt x="95530" y="158045"/>
                    <a:pt x="65966" y="158102"/>
                  </a:cubicBezTo>
                  <a:cubicBezTo>
                    <a:pt x="17056" y="158274"/>
                    <a:pt x="-3208" y="119066"/>
                    <a:pt x="409" y="79973"/>
                  </a:cubicBezTo>
                  <a:cubicBezTo>
                    <a:pt x="3738" y="40593"/>
                    <a:pt x="31178" y="1270"/>
                    <a:pt x="79916" y="179"/>
                  </a:cubicBezTo>
                  <a:cubicBezTo>
                    <a:pt x="109652" y="-453"/>
                    <a:pt x="139331" y="581"/>
                    <a:pt x="168665" y="3394"/>
                  </a:cubicBezTo>
                  <a:cubicBezTo>
                    <a:pt x="197942" y="6149"/>
                    <a:pt x="226702" y="10512"/>
                    <a:pt x="255061" y="16769"/>
                  </a:cubicBezTo>
                  <a:cubicBezTo>
                    <a:pt x="311720" y="29226"/>
                    <a:pt x="366313" y="48974"/>
                    <a:pt x="416830" y="76471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86">
              <a:extLst>
                <a:ext uri="{FF2B5EF4-FFF2-40B4-BE49-F238E27FC236}">
                  <a16:creationId xmlns:a16="http://schemas.microsoft.com/office/drawing/2014/main" id="{CF097567-D484-A12C-70EF-47066913A029}"/>
                </a:ext>
              </a:extLst>
            </p:cNvPr>
            <p:cNvSpPr/>
            <p:nvPr/>
          </p:nvSpPr>
          <p:spPr>
            <a:xfrm>
              <a:off x="9477223" y="-66358"/>
              <a:ext cx="549848" cy="145588"/>
            </a:xfrm>
            <a:custGeom>
              <a:avLst/>
              <a:gdLst>
                <a:gd name="connsiteX0" fmla="*/ 549849 w 549848"/>
                <a:gd name="connsiteY0" fmla="*/ 56695 h 145588"/>
                <a:gd name="connsiteX1" fmla="*/ 535670 w 549848"/>
                <a:gd name="connsiteY1" fmla="*/ 61058 h 145588"/>
                <a:gd name="connsiteX2" fmla="*/ 496806 w 549848"/>
                <a:gd name="connsiteY2" fmla="*/ 72309 h 145588"/>
                <a:gd name="connsiteX3" fmla="*/ 367930 w 549848"/>
                <a:gd name="connsiteY3" fmla="*/ 105547 h 145588"/>
                <a:gd name="connsiteX4" fmla="*/ 329181 w 549848"/>
                <a:gd name="connsiteY4" fmla="*/ 114216 h 145588"/>
                <a:gd name="connsiteX5" fmla="*/ 288825 w 549848"/>
                <a:gd name="connsiteY5" fmla="*/ 122195 h 145588"/>
                <a:gd name="connsiteX6" fmla="*/ 207251 w 549848"/>
                <a:gd name="connsiteY6" fmla="*/ 135628 h 145588"/>
                <a:gd name="connsiteX7" fmla="*/ 59604 w 549848"/>
                <a:gd name="connsiteY7" fmla="*/ 144985 h 145588"/>
                <a:gd name="connsiteX8" fmla="*/ 361 w 549848"/>
                <a:gd name="connsiteY8" fmla="*/ 71735 h 145588"/>
                <a:gd name="connsiteX9" fmla="*/ 73094 w 549848"/>
                <a:gd name="connsiteY9" fmla="*/ 208 h 145588"/>
                <a:gd name="connsiteX10" fmla="*/ 371489 w 549848"/>
                <a:gd name="connsiteY10" fmla="*/ 27246 h 145588"/>
                <a:gd name="connsiteX11" fmla="*/ 497839 w 549848"/>
                <a:gd name="connsiteY11" fmla="*/ 47453 h 145588"/>
                <a:gd name="connsiteX12" fmla="*/ 549849 w 549848"/>
                <a:gd name="connsiteY12" fmla="*/ 56695 h 145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9848" h="145588">
                  <a:moveTo>
                    <a:pt x="549849" y="56695"/>
                  </a:moveTo>
                  <a:cubicBezTo>
                    <a:pt x="549849" y="56695"/>
                    <a:pt x="544855" y="58302"/>
                    <a:pt x="535670" y="61058"/>
                  </a:cubicBezTo>
                  <a:cubicBezTo>
                    <a:pt x="526542" y="63813"/>
                    <a:pt x="513224" y="67717"/>
                    <a:pt x="496806" y="72309"/>
                  </a:cubicBezTo>
                  <a:cubicBezTo>
                    <a:pt x="463970" y="81609"/>
                    <a:pt x="418505" y="93779"/>
                    <a:pt x="367930" y="105547"/>
                  </a:cubicBezTo>
                  <a:cubicBezTo>
                    <a:pt x="355301" y="108475"/>
                    <a:pt x="342327" y="111403"/>
                    <a:pt x="329181" y="114216"/>
                  </a:cubicBezTo>
                  <a:cubicBezTo>
                    <a:pt x="315920" y="117028"/>
                    <a:pt x="302430" y="119669"/>
                    <a:pt x="288825" y="122195"/>
                  </a:cubicBezTo>
                  <a:cubicBezTo>
                    <a:pt x="261672" y="127304"/>
                    <a:pt x="234175" y="131897"/>
                    <a:pt x="207251" y="135628"/>
                  </a:cubicBezTo>
                  <a:cubicBezTo>
                    <a:pt x="153290" y="143033"/>
                    <a:pt x="101969" y="147224"/>
                    <a:pt x="59604" y="144985"/>
                  </a:cubicBezTo>
                  <a:cubicBezTo>
                    <a:pt x="15286" y="142517"/>
                    <a:pt x="-2854" y="106982"/>
                    <a:pt x="361" y="71735"/>
                  </a:cubicBezTo>
                  <a:cubicBezTo>
                    <a:pt x="3576" y="36373"/>
                    <a:pt x="28662" y="1585"/>
                    <a:pt x="73094" y="208"/>
                  </a:cubicBezTo>
                  <a:cubicBezTo>
                    <a:pt x="154151" y="-1916"/>
                    <a:pt x="272349" y="12607"/>
                    <a:pt x="371489" y="27246"/>
                  </a:cubicBezTo>
                  <a:cubicBezTo>
                    <a:pt x="421030" y="34594"/>
                    <a:pt x="465635" y="41942"/>
                    <a:pt x="497839" y="47453"/>
                  </a:cubicBezTo>
                  <a:cubicBezTo>
                    <a:pt x="530503" y="53251"/>
                    <a:pt x="549849" y="56695"/>
                    <a:pt x="549849" y="56695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CEA403A6-E440-8A8F-EC17-4607904E05AA}"/>
                </a:ext>
              </a:extLst>
            </p:cNvPr>
            <p:cNvSpPr/>
            <p:nvPr/>
          </p:nvSpPr>
          <p:spPr>
            <a:xfrm>
              <a:off x="9336841" y="205157"/>
              <a:ext cx="502456" cy="139044"/>
            </a:xfrm>
            <a:custGeom>
              <a:avLst/>
              <a:gdLst>
                <a:gd name="connsiteX0" fmla="*/ 67551 w 502456"/>
                <a:gd name="connsiteY0" fmla="*/ 2460 h 139044"/>
                <a:gd name="connsiteX1" fmla="*/ 172833 w 502456"/>
                <a:gd name="connsiteY1" fmla="*/ 394 h 139044"/>
                <a:gd name="connsiteX2" fmla="*/ 280009 w 502456"/>
                <a:gd name="connsiteY2" fmla="*/ 7684 h 139044"/>
                <a:gd name="connsiteX3" fmla="*/ 502457 w 502456"/>
                <a:gd name="connsiteY3" fmla="*/ 42128 h 139044"/>
                <a:gd name="connsiteX4" fmla="*/ 385177 w 502456"/>
                <a:gd name="connsiteY4" fmla="*/ 80015 h 139044"/>
                <a:gd name="connsiteX5" fmla="*/ 273465 w 502456"/>
                <a:gd name="connsiteY5" fmla="*/ 109465 h 139044"/>
                <a:gd name="connsiteX6" fmla="*/ 60432 w 502456"/>
                <a:gd name="connsiteY6" fmla="*/ 138971 h 139044"/>
                <a:gd name="connsiteX7" fmla="*/ 99 w 502456"/>
                <a:gd name="connsiteY7" fmla="*/ 73988 h 139044"/>
                <a:gd name="connsiteX8" fmla="*/ 67493 w 502456"/>
                <a:gd name="connsiteY8" fmla="*/ 2403 h 139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02456" h="139044">
                  <a:moveTo>
                    <a:pt x="67551" y="2460"/>
                  </a:moveTo>
                  <a:cubicBezTo>
                    <a:pt x="102625" y="164"/>
                    <a:pt x="137528" y="-525"/>
                    <a:pt x="172833" y="394"/>
                  </a:cubicBezTo>
                  <a:cubicBezTo>
                    <a:pt x="208137" y="1370"/>
                    <a:pt x="243844" y="3895"/>
                    <a:pt x="280009" y="7684"/>
                  </a:cubicBezTo>
                  <a:cubicBezTo>
                    <a:pt x="352226" y="15204"/>
                    <a:pt x="426624" y="28063"/>
                    <a:pt x="502457" y="42128"/>
                  </a:cubicBezTo>
                  <a:cubicBezTo>
                    <a:pt x="462732" y="56422"/>
                    <a:pt x="423179" y="68707"/>
                    <a:pt x="385177" y="80015"/>
                  </a:cubicBezTo>
                  <a:cubicBezTo>
                    <a:pt x="347002" y="91267"/>
                    <a:pt x="309860" y="101083"/>
                    <a:pt x="273465" y="109465"/>
                  </a:cubicBezTo>
                  <a:cubicBezTo>
                    <a:pt x="200215" y="125825"/>
                    <a:pt x="129606" y="135871"/>
                    <a:pt x="60432" y="138971"/>
                  </a:cubicBezTo>
                  <a:cubicBezTo>
                    <a:pt x="17780" y="140808"/>
                    <a:pt x="-1566" y="107857"/>
                    <a:pt x="99" y="73988"/>
                  </a:cubicBezTo>
                  <a:cubicBezTo>
                    <a:pt x="1821" y="40118"/>
                    <a:pt x="24668" y="5331"/>
                    <a:pt x="67493" y="2403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4E2E5DB2-EF4F-54E5-EA3B-E122C5EAA987}"/>
                </a:ext>
              </a:extLst>
            </p:cNvPr>
            <p:cNvSpPr/>
            <p:nvPr/>
          </p:nvSpPr>
          <p:spPr>
            <a:xfrm>
              <a:off x="9124657" y="427340"/>
              <a:ext cx="553732" cy="151195"/>
            </a:xfrm>
            <a:custGeom>
              <a:avLst/>
              <a:gdLst>
                <a:gd name="connsiteX0" fmla="*/ 73131 w 553732"/>
                <a:gd name="connsiteY0" fmla="*/ 3987 h 151195"/>
                <a:gd name="connsiteX1" fmla="*/ 307748 w 553732"/>
                <a:gd name="connsiteY1" fmla="*/ 7087 h 151195"/>
                <a:gd name="connsiteX2" fmla="*/ 429047 w 553732"/>
                <a:gd name="connsiteY2" fmla="*/ 21783 h 151195"/>
                <a:gd name="connsiteX3" fmla="*/ 553732 w 553732"/>
                <a:gd name="connsiteY3" fmla="*/ 41932 h 151195"/>
                <a:gd name="connsiteX4" fmla="*/ 424454 w 553732"/>
                <a:gd name="connsiteY4" fmla="*/ 85101 h 151195"/>
                <a:gd name="connsiteX5" fmla="*/ 300688 w 553732"/>
                <a:gd name="connsiteY5" fmla="*/ 118052 h 151195"/>
                <a:gd name="connsiteX6" fmla="*/ 240813 w 553732"/>
                <a:gd name="connsiteY6" fmla="*/ 130739 h 151195"/>
                <a:gd name="connsiteX7" fmla="*/ 181571 w 553732"/>
                <a:gd name="connsiteY7" fmla="*/ 140383 h 151195"/>
                <a:gd name="connsiteX8" fmla="*/ 65381 w 553732"/>
                <a:gd name="connsiteY8" fmla="*/ 151118 h 151195"/>
                <a:gd name="connsiteX9" fmla="*/ 111 w 553732"/>
                <a:gd name="connsiteY9" fmla="*/ 81370 h 151195"/>
                <a:gd name="connsiteX10" fmla="*/ 73074 w 553732"/>
                <a:gd name="connsiteY10" fmla="*/ 3929 h 151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53732" h="151195">
                  <a:moveTo>
                    <a:pt x="73131" y="3987"/>
                  </a:moveTo>
                  <a:cubicBezTo>
                    <a:pt x="149710" y="-2672"/>
                    <a:pt x="227667" y="-548"/>
                    <a:pt x="307748" y="7087"/>
                  </a:cubicBezTo>
                  <a:cubicBezTo>
                    <a:pt x="347933" y="10990"/>
                    <a:pt x="388117" y="15870"/>
                    <a:pt x="429047" y="21783"/>
                  </a:cubicBezTo>
                  <a:cubicBezTo>
                    <a:pt x="469977" y="27695"/>
                    <a:pt x="511482" y="34584"/>
                    <a:pt x="553732" y="41932"/>
                  </a:cubicBezTo>
                  <a:cubicBezTo>
                    <a:pt x="509300" y="57776"/>
                    <a:pt x="466648" y="72415"/>
                    <a:pt x="424454" y="85101"/>
                  </a:cubicBezTo>
                  <a:cubicBezTo>
                    <a:pt x="382146" y="97673"/>
                    <a:pt x="340986" y="108695"/>
                    <a:pt x="300688" y="118052"/>
                  </a:cubicBezTo>
                  <a:cubicBezTo>
                    <a:pt x="280538" y="122702"/>
                    <a:pt x="260618" y="126950"/>
                    <a:pt x="240813" y="130739"/>
                  </a:cubicBezTo>
                  <a:cubicBezTo>
                    <a:pt x="221008" y="134528"/>
                    <a:pt x="201146" y="137628"/>
                    <a:pt x="181571" y="140383"/>
                  </a:cubicBezTo>
                  <a:cubicBezTo>
                    <a:pt x="142305" y="145894"/>
                    <a:pt x="103728" y="149510"/>
                    <a:pt x="65381" y="151118"/>
                  </a:cubicBezTo>
                  <a:cubicBezTo>
                    <a:pt x="19227" y="153070"/>
                    <a:pt x="-1726" y="117708"/>
                    <a:pt x="111" y="81370"/>
                  </a:cubicBezTo>
                  <a:cubicBezTo>
                    <a:pt x="2005" y="44975"/>
                    <a:pt x="26747" y="7603"/>
                    <a:pt x="73074" y="3929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ACAF9156-0501-5087-D002-16DDFCA2C845}"/>
                </a:ext>
              </a:extLst>
            </p:cNvPr>
            <p:cNvSpPr/>
            <p:nvPr/>
          </p:nvSpPr>
          <p:spPr>
            <a:xfrm>
              <a:off x="9045290" y="683626"/>
              <a:ext cx="445037" cy="129496"/>
            </a:xfrm>
            <a:custGeom>
              <a:avLst/>
              <a:gdLst>
                <a:gd name="connsiteX0" fmla="*/ 60017 w 445037"/>
                <a:gd name="connsiteY0" fmla="*/ 4822 h 129496"/>
                <a:gd name="connsiteX1" fmla="*/ 150604 w 445037"/>
                <a:gd name="connsiteY1" fmla="*/ 0 h 129496"/>
                <a:gd name="connsiteX2" fmla="*/ 196988 w 445037"/>
                <a:gd name="connsiteY2" fmla="*/ 919 h 129496"/>
                <a:gd name="connsiteX3" fmla="*/ 243946 w 445037"/>
                <a:gd name="connsiteY3" fmla="*/ 3330 h 129496"/>
                <a:gd name="connsiteX4" fmla="*/ 445038 w 445037"/>
                <a:gd name="connsiteY4" fmla="*/ 24914 h 129496"/>
                <a:gd name="connsiteX5" fmla="*/ 57492 w 445037"/>
                <a:gd name="connsiteY5" fmla="*/ 129278 h 129496"/>
                <a:gd name="connsiteX6" fmla="*/ 28 w 445037"/>
                <a:gd name="connsiteY6" fmla="*/ 72504 h 129496"/>
                <a:gd name="connsiteX7" fmla="*/ 60017 w 445037"/>
                <a:gd name="connsiteY7" fmla="*/ 4822 h 129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5037" h="129496">
                  <a:moveTo>
                    <a:pt x="60017" y="4822"/>
                  </a:moveTo>
                  <a:cubicBezTo>
                    <a:pt x="89868" y="1550"/>
                    <a:pt x="120006" y="57"/>
                    <a:pt x="150604" y="0"/>
                  </a:cubicBezTo>
                  <a:cubicBezTo>
                    <a:pt x="165931" y="0"/>
                    <a:pt x="181373" y="287"/>
                    <a:pt x="196988" y="919"/>
                  </a:cubicBezTo>
                  <a:cubicBezTo>
                    <a:pt x="212487" y="1435"/>
                    <a:pt x="228102" y="2296"/>
                    <a:pt x="243946" y="3330"/>
                  </a:cubicBezTo>
                  <a:cubicBezTo>
                    <a:pt x="307264" y="7635"/>
                    <a:pt x="373625" y="15959"/>
                    <a:pt x="445038" y="24914"/>
                  </a:cubicBezTo>
                  <a:cubicBezTo>
                    <a:pt x="298022" y="84329"/>
                    <a:pt x="177068" y="119461"/>
                    <a:pt x="57492" y="129278"/>
                  </a:cubicBezTo>
                  <a:cubicBezTo>
                    <a:pt x="17882" y="132320"/>
                    <a:pt x="-833" y="103158"/>
                    <a:pt x="28" y="72504"/>
                  </a:cubicBezTo>
                  <a:cubicBezTo>
                    <a:pt x="947" y="41849"/>
                    <a:pt x="20637" y="9127"/>
                    <a:pt x="60017" y="4822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143">
              <a:extLst>
                <a:ext uri="{FF2B5EF4-FFF2-40B4-BE49-F238E27FC236}">
                  <a16:creationId xmlns:a16="http://schemas.microsoft.com/office/drawing/2014/main" id="{CA13CBD3-B017-80AA-7852-1A061CDC3FC4}"/>
                </a:ext>
              </a:extLst>
            </p:cNvPr>
            <p:cNvSpPr/>
            <p:nvPr/>
          </p:nvSpPr>
          <p:spPr>
            <a:xfrm>
              <a:off x="8811745" y="1175995"/>
              <a:ext cx="276512" cy="287179"/>
            </a:xfrm>
            <a:custGeom>
              <a:avLst/>
              <a:gdLst>
                <a:gd name="connsiteX0" fmla="*/ 15546 w 276512"/>
                <a:gd name="connsiteY0" fmla="*/ 210794 h 287179"/>
                <a:gd name="connsiteX1" fmla="*/ 276513 w 276512"/>
                <a:gd name="connsiteY1" fmla="*/ 0 h 287179"/>
                <a:gd name="connsiteX2" fmla="*/ 75076 w 276512"/>
                <a:gd name="connsiteY2" fmla="*/ 271472 h 287179"/>
                <a:gd name="connsiteX3" fmla="*/ 15489 w 276512"/>
                <a:gd name="connsiteY3" fmla="*/ 210851 h 287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512" h="287179">
                  <a:moveTo>
                    <a:pt x="15546" y="210794"/>
                  </a:moveTo>
                  <a:cubicBezTo>
                    <a:pt x="95455" y="128761"/>
                    <a:pt x="181851" y="54765"/>
                    <a:pt x="276513" y="0"/>
                  </a:cubicBezTo>
                  <a:cubicBezTo>
                    <a:pt x="225135" y="99484"/>
                    <a:pt x="156363" y="192080"/>
                    <a:pt x="75076" y="271472"/>
                  </a:cubicBezTo>
                  <a:cubicBezTo>
                    <a:pt x="29783" y="316076"/>
                    <a:pt x="-28197" y="256087"/>
                    <a:pt x="15489" y="210851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144">
              <a:extLst>
                <a:ext uri="{FF2B5EF4-FFF2-40B4-BE49-F238E27FC236}">
                  <a16:creationId xmlns:a16="http://schemas.microsoft.com/office/drawing/2014/main" id="{075FD1E0-4996-3B60-7BB2-07312376E8C0}"/>
                </a:ext>
              </a:extLst>
            </p:cNvPr>
            <p:cNvSpPr/>
            <p:nvPr/>
          </p:nvSpPr>
          <p:spPr>
            <a:xfrm>
              <a:off x="8980417" y="870787"/>
              <a:ext cx="367658" cy="120004"/>
            </a:xfrm>
            <a:custGeom>
              <a:avLst/>
              <a:gdLst>
                <a:gd name="connsiteX0" fmla="*/ 367659 w 367658"/>
                <a:gd name="connsiteY0" fmla="*/ 14275 h 120004"/>
                <a:gd name="connsiteX1" fmla="*/ 288324 w 367658"/>
                <a:gd name="connsiteY1" fmla="*/ 44011 h 120004"/>
                <a:gd name="connsiteX2" fmla="*/ 210023 w 367658"/>
                <a:gd name="connsiteY2" fmla="*/ 73231 h 120004"/>
                <a:gd name="connsiteX3" fmla="*/ 132812 w 367658"/>
                <a:gd name="connsiteY3" fmla="*/ 99293 h 120004"/>
                <a:gd name="connsiteX4" fmla="*/ 94522 w 367658"/>
                <a:gd name="connsiteY4" fmla="*/ 110200 h 120004"/>
                <a:gd name="connsiteX5" fmla="*/ 56003 w 367658"/>
                <a:gd name="connsiteY5" fmla="*/ 118811 h 120004"/>
                <a:gd name="connsiteX6" fmla="*/ 205 w 367658"/>
                <a:gd name="connsiteY6" fmla="*/ 76733 h 120004"/>
                <a:gd name="connsiteX7" fmla="*/ 10021 w 367658"/>
                <a:gd name="connsiteY7" fmla="*/ 37984 h 120004"/>
                <a:gd name="connsiteX8" fmla="*/ 46646 w 367658"/>
                <a:gd name="connsiteY8" fmla="*/ 12324 h 120004"/>
                <a:gd name="connsiteX9" fmla="*/ 252273 w 367658"/>
                <a:gd name="connsiteY9" fmla="*/ 2622 h 120004"/>
                <a:gd name="connsiteX10" fmla="*/ 367602 w 367658"/>
                <a:gd name="connsiteY10" fmla="*/ 14218 h 120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7658" h="120004">
                  <a:moveTo>
                    <a:pt x="367659" y="14275"/>
                  </a:moveTo>
                  <a:cubicBezTo>
                    <a:pt x="340850" y="23805"/>
                    <a:pt x="314444" y="33908"/>
                    <a:pt x="288324" y="44011"/>
                  </a:cubicBezTo>
                  <a:cubicBezTo>
                    <a:pt x="262147" y="54057"/>
                    <a:pt x="235855" y="63817"/>
                    <a:pt x="210023" y="73231"/>
                  </a:cubicBezTo>
                  <a:cubicBezTo>
                    <a:pt x="184133" y="82588"/>
                    <a:pt x="158415" y="91486"/>
                    <a:pt x="132812" y="99293"/>
                  </a:cubicBezTo>
                  <a:cubicBezTo>
                    <a:pt x="120010" y="103197"/>
                    <a:pt x="107266" y="106871"/>
                    <a:pt x="94522" y="110200"/>
                  </a:cubicBezTo>
                  <a:cubicBezTo>
                    <a:pt x="81721" y="113473"/>
                    <a:pt x="68804" y="116343"/>
                    <a:pt x="56003" y="118811"/>
                  </a:cubicBezTo>
                  <a:cubicBezTo>
                    <a:pt x="21559" y="125528"/>
                    <a:pt x="2386" y="102852"/>
                    <a:pt x="205" y="76733"/>
                  </a:cubicBezTo>
                  <a:cubicBezTo>
                    <a:pt x="-886" y="63644"/>
                    <a:pt x="2386" y="49695"/>
                    <a:pt x="10021" y="37984"/>
                  </a:cubicBezTo>
                  <a:cubicBezTo>
                    <a:pt x="17598" y="26158"/>
                    <a:pt x="29711" y="16514"/>
                    <a:pt x="46646" y="12324"/>
                  </a:cubicBezTo>
                  <a:cubicBezTo>
                    <a:pt x="106635" y="-2659"/>
                    <a:pt x="187175" y="-1339"/>
                    <a:pt x="252273" y="2622"/>
                  </a:cubicBezTo>
                  <a:cubicBezTo>
                    <a:pt x="317314" y="6583"/>
                    <a:pt x="367602" y="14218"/>
                    <a:pt x="367602" y="14218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145">
              <a:extLst>
                <a:ext uri="{FF2B5EF4-FFF2-40B4-BE49-F238E27FC236}">
                  <a16:creationId xmlns:a16="http://schemas.microsoft.com/office/drawing/2014/main" id="{0809D523-1E0A-68A0-1E85-C83C4D08057E}"/>
                </a:ext>
              </a:extLst>
            </p:cNvPr>
            <p:cNvSpPr/>
            <p:nvPr/>
          </p:nvSpPr>
          <p:spPr>
            <a:xfrm>
              <a:off x="8921981" y="1074412"/>
              <a:ext cx="265358" cy="84988"/>
            </a:xfrm>
            <a:custGeom>
              <a:avLst/>
              <a:gdLst>
                <a:gd name="connsiteX0" fmla="*/ 265301 w 265358"/>
                <a:gd name="connsiteY0" fmla="*/ 13580 h 84988"/>
                <a:gd name="connsiteX1" fmla="*/ 150949 w 265358"/>
                <a:gd name="connsiteY1" fmla="*/ 53305 h 84988"/>
                <a:gd name="connsiteX2" fmla="*/ 39582 w 265358"/>
                <a:gd name="connsiteY2" fmla="*/ 84246 h 84988"/>
                <a:gd name="connsiteX3" fmla="*/ 87 w 265358"/>
                <a:gd name="connsiteY3" fmla="*/ 53419 h 84988"/>
                <a:gd name="connsiteX4" fmla="*/ 34645 w 265358"/>
                <a:gd name="connsiteY4" fmla="*/ 7610 h 84988"/>
                <a:gd name="connsiteX5" fmla="*/ 182465 w 265358"/>
                <a:gd name="connsiteY5" fmla="*/ 3132 h 84988"/>
                <a:gd name="connsiteX6" fmla="*/ 265359 w 265358"/>
                <a:gd name="connsiteY6" fmla="*/ 13580 h 8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358" h="84988">
                  <a:moveTo>
                    <a:pt x="265301" y="13580"/>
                  </a:moveTo>
                  <a:cubicBezTo>
                    <a:pt x="226323" y="26209"/>
                    <a:pt x="188320" y="40446"/>
                    <a:pt x="150949" y="53305"/>
                  </a:cubicBezTo>
                  <a:cubicBezTo>
                    <a:pt x="113578" y="66164"/>
                    <a:pt x="76838" y="77759"/>
                    <a:pt x="39582" y="84246"/>
                  </a:cubicBezTo>
                  <a:cubicBezTo>
                    <a:pt x="14725" y="88724"/>
                    <a:pt x="1235" y="72249"/>
                    <a:pt x="87" y="53419"/>
                  </a:cubicBezTo>
                  <a:cubicBezTo>
                    <a:pt x="-1119" y="34533"/>
                    <a:pt x="10247" y="13465"/>
                    <a:pt x="34645" y="7610"/>
                  </a:cubicBezTo>
                  <a:cubicBezTo>
                    <a:pt x="78044" y="-2551"/>
                    <a:pt x="135564" y="-887"/>
                    <a:pt x="182465" y="3132"/>
                  </a:cubicBezTo>
                  <a:cubicBezTo>
                    <a:pt x="229308" y="7150"/>
                    <a:pt x="265359" y="13580"/>
                    <a:pt x="265359" y="13580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146">
              <a:extLst>
                <a:ext uri="{FF2B5EF4-FFF2-40B4-BE49-F238E27FC236}">
                  <a16:creationId xmlns:a16="http://schemas.microsoft.com/office/drawing/2014/main" id="{62B30A14-87A1-0291-E00B-97352748B8AF}"/>
                </a:ext>
              </a:extLst>
            </p:cNvPr>
            <p:cNvSpPr/>
            <p:nvPr/>
          </p:nvSpPr>
          <p:spPr>
            <a:xfrm>
              <a:off x="10166758" y="-203522"/>
              <a:ext cx="210692" cy="402193"/>
            </a:xfrm>
            <a:custGeom>
              <a:avLst/>
              <a:gdLst>
                <a:gd name="connsiteX0" fmla="*/ 96 w 210692"/>
                <a:gd name="connsiteY0" fmla="*/ 57 h 402193"/>
                <a:gd name="connsiteX1" fmla="*/ 3196 w 210692"/>
                <a:gd name="connsiteY1" fmla="*/ 93801 h 402193"/>
                <a:gd name="connsiteX2" fmla="*/ 14218 w 210692"/>
                <a:gd name="connsiteY2" fmla="*/ 185363 h 402193"/>
                <a:gd name="connsiteX3" fmla="*/ 33679 w 210692"/>
                <a:gd name="connsiteY3" fmla="*/ 274629 h 402193"/>
                <a:gd name="connsiteX4" fmla="*/ 60889 w 210692"/>
                <a:gd name="connsiteY4" fmla="*/ 360566 h 402193"/>
                <a:gd name="connsiteX5" fmla="*/ 159053 w 210692"/>
                <a:gd name="connsiteY5" fmla="*/ 390589 h 402193"/>
                <a:gd name="connsiteX6" fmla="*/ 205379 w 210692"/>
                <a:gd name="connsiteY6" fmla="*/ 279738 h 402193"/>
                <a:gd name="connsiteX7" fmla="*/ 168582 w 210692"/>
                <a:gd name="connsiteY7" fmla="*/ 197820 h 402193"/>
                <a:gd name="connsiteX8" fmla="*/ 121510 w 210692"/>
                <a:gd name="connsiteY8" fmla="*/ 123021 h 402193"/>
                <a:gd name="connsiteX9" fmla="*/ 39 w 210692"/>
                <a:gd name="connsiteY9" fmla="*/ 0 h 402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0692" h="402193">
                  <a:moveTo>
                    <a:pt x="96" y="57"/>
                  </a:moveTo>
                  <a:cubicBezTo>
                    <a:pt x="-363" y="31458"/>
                    <a:pt x="843" y="62859"/>
                    <a:pt x="3196" y="93801"/>
                  </a:cubicBezTo>
                  <a:cubicBezTo>
                    <a:pt x="5435" y="124628"/>
                    <a:pt x="9109" y="155168"/>
                    <a:pt x="14218" y="185363"/>
                  </a:cubicBezTo>
                  <a:cubicBezTo>
                    <a:pt x="19327" y="215559"/>
                    <a:pt x="25814" y="245352"/>
                    <a:pt x="33679" y="274629"/>
                  </a:cubicBezTo>
                  <a:cubicBezTo>
                    <a:pt x="41601" y="303964"/>
                    <a:pt x="50728" y="332667"/>
                    <a:pt x="60889" y="360566"/>
                  </a:cubicBezTo>
                  <a:cubicBezTo>
                    <a:pt x="77881" y="407007"/>
                    <a:pt x="122658" y="410738"/>
                    <a:pt x="159053" y="390589"/>
                  </a:cubicBezTo>
                  <a:cubicBezTo>
                    <a:pt x="195104" y="370267"/>
                    <a:pt x="222716" y="326294"/>
                    <a:pt x="205379" y="279738"/>
                  </a:cubicBezTo>
                  <a:cubicBezTo>
                    <a:pt x="194817" y="251322"/>
                    <a:pt x="182532" y="223997"/>
                    <a:pt x="168582" y="197820"/>
                  </a:cubicBezTo>
                  <a:cubicBezTo>
                    <a:pt x="154575" y="171643"/>
                    <a:pt x="138731" y="146614"/>
                    <a:pt x="121510" y="123021"/>
                  </a:cubicBezTo>
                  <a:cubicBezTo>
                    <a:pt x="86951" y="75890"/>
                    <a:pt x="46251" y="34386"/>
                    <a:pt x="39" y="0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147">
              <a:extLst>
                <a:ext uri="{FF2B5EF4-FFF2-40B4-BE49-F238E27FC236}">
                  <a16:creationId xmlns:a16="http://schemas.microsoft.com/office/drawing/2014/main" id="{98C476D5-89B3-7678-A924-C4965C7A5DF6}"/>
                </a:ext>
              </a:extLst>
            </p:cNvPr>
            <p:cNvSpPr/>
            <p:nvPr/>
          </p:nvSpPr>
          <p:spPr>
            <a:xfrm>
              <a:off x="10016452" y="-16839"/>
              <a:ext cx="221528" cy="539662"/>
            </a:xfrm>
            <a:custGeom>
              <a:avLst/>
              <a:gdLst>
                <a:gd name="connsiteX0" fmla="*/ 0 w 221528"/>
                <a:gd name="connsiteY0" fmla="*/ 0 h 539662"/>
                <a:gd name="connsiteX1" fmla="*/ 1263 w 221528"/>
                <a:gd name="connsiteY1" fmla="*/ 14696 h 539662"/>
                <a:gd name="connsiteX2" fmla="*/ 4994 w 221528"/>
                <a:gd name="connsiteY2" fmla="*/ 54823 h 539662"/>
                <a:gd name="connsiteX3" fmla="*/ 20035 w 221528"/>
                <a:gd name="connsiteY3" fmla="*/ 188176 h 539662"/>
                <a:gd name="connsiteX4" fmla="*/ 25431 w 221528"/>
                <a:gd name="connsiteY4" fmla="*/ 228303 h 539662"/>
                <a:gd name="connsiteX5" fmla="*/ 31114 w 221528"/>
                <a:gd name="connsiteY5" fmla="*/ 269463 h 539662"/>
                <a:gd name="connsiteX6" fmla="*/ 44547 w 221528"/>
                <a:gd name="connsiteY6" fmla="*/ 352414 h 539662"/>
                <a:gd name="connsiteX7" fmla="*/ 81000 w 221528"/>
                <a:gd name="connsiteY7" fmla="*/ 499660 h 539662"/>
                <a:gd name="connsiteX8" fmla="*/ 170380 w 221528"/>
                <a:gd name="connsiteY8" fmla="*/ 530946 h 539662"/>
                <a:gd name="connsiteX9" fmla="*/ 218429 w 221528"/>
                <a:gd name="connsiteY9" fmla="*/ 431691 h 539662"/>
                <a:gd name="connsiteX10" fmla="*/ 92653 w 221528"/>
                <a:gd name="connsiteY10" fmla="*/ 155168 h 539662"/>
                <a:gd name="connsiteX11" fmla="*/ 28014 w 221528"/>
                <a:gd name="connsiteY11" fmla="*/ 44662 h 539662"/>
                <a:gd name="connsiteX12" fmla="*/ 115 w 221528"/>
                <a:gd name="connsiteY12" fmla="*/ 0 h 539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1528" h="539662">
                  <a:moveTo>
                    <a:pt x="0" y="0"/>
                  </a:moveTo>
                  <a:cubicBezTo>
                    <a:pt x="0" y="0"/>
                    <a:pt x="459" y="5281"/>
                    <a:pt x="1263" y="14696"/>
                  </a:cubicBezTo>
                  <a:cubicBezTo>
                    <a:pt x="2124" y="24225"/>
                    <a:pt x="3444" y="37945"/>
                    <a:pt x="4994" y="54823"/>
                  </a:cubicBezTo>
                  <a:cubicBezTo>
                    <a:pt x="8324" y="88749"/>
                    <a:pt x="13318" y="135765"/>
                    <a:pt x="20035" y="188176"/>
                  </a:cubicBezTo>
                  <a:cubicBezTo>
                    <a:pt x="21814" y="201322"/>
                    <a:pt x="23594" y="214755"/>
                    <a:pt x="25431" y="228303"/>
                  </a:cubicBezTo>
                  <a:cubicBezTo>
                    <a:pt x="27325" y="241965"/>
                    <a:pt x="29220" y="255685"/>
                    <a:pt x="31114" y="269463"/>
                  </a:cubicBezTo>
                  <a:cubicBezTo>
                    <a:pt x="35132" y="297132"/>
                    <a:pt x="39553" y="325146"/>
                    <a:pt x="44547" y="352414"/>
                  </a:cubicBezTo>
                  <a:cubicBezTo>
                    <a:pt x="54421" y="407007"/>
                    <a:pt x="66648" y="459074"/>
                    <a:pt x="81000" y="499660"/>
                  </a:cubicBezTo>
                  <a:cubicBezTo>
                    <a:pt x="95868" y="541968"/>
                    <a:pt x="136683" y="547651"/>
                    <a:pt x="170380" y="530946"/>
                  </a:cubicBezTo>
                  <a:cubicBezTo>
                    <a:pt x="203963" y="514241"/>
                    <a:pt x="230886" y="475607"/>
                    <a:pt x="218429" y="431691"/>
                  </a:cubicBezTo>
                  <a:cubicBezTo>
                    <a:pt x="196213" y="351955"/>
                    <a:pt x="141620" y="242941"/>
                    <a:pt x="92653" y="155168"/>
                  </a:cubicBezTo>
                  <a:cubicBezTo>
                    <a:pt x="68141" y="111252"/>
                    <a:pt x="45006" y="72446"/>
                    <a:pt x="28014" y="44662"/>
                  </a:cubicBezTo>
                  <a:cubicBezTo>
                    <a:pt x="11022" y="16877"/>
                    <a:pt x="115" y="0"/>
                    <a:pt x="115" y="0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148">
              <a:extLst>
                <a:ext uri="{FF2B5EF4-FFF2-40B4-BE49-F238E27FC236}">
                  <a16:creationId xmlns:a16="http://schemas.microsoft.com/office/drawing/2014/main" id="{C0B770D2-BE2D-5E85-905A-21ECE94E22A6}"/>
                </a:ext>
              </a:extLst>
            </p:cNvPr>
            <p:cNvSpPr/>
            <p:nvPr/>
          </p:nvSpPr>
          <p:spPr>
            <a:xfrm>
              <a:off x="9841247" y="248834"/>
              <a:ext cx="166141" cy="504131"/>
            </a:xfrm>
            <a:custGeom>
              <a:avLst/>
              <a:gdLst>
                <a:gd name="connsiteX0" fmla="*/ 164929 w 166141"/>
                <a:gd name="connsiteY0" fmla="*/ 409016 h 504131"/>
                <a:gd name="connsiteX1" fmla="*/ 138924 w 166141"/>
                <a:gd name="connsiteY1" fmla="*/ 304193 h 504131"/>
                <a:gd name="connsiteX2" fmla="*/ 101323 w 166141"/>
                <a:gd name="connsiteY2" fmla="*/ 201839 h 504131"/>
                <a:gd name="connsiteX3" fmla="*/ 174 w 166141"/>
                <a:gd name="connsiteY3" fmla="*/ 0 h 504131"/>
                <a:gd name="connsiteX4" fmla="*/ 404 w 166141"/>
                <a:gd name="connsiteY4" fmla="*/ 123652 h 504131"/>
                <a:gd name="connsiteX5" fmla="*/ 4824 w 166141"/>
                <a:gd name="connsiteY5" fmla="*/ 240875 h 504131"/>
                <a:gd name="connsiteX6" fmla="*/ 31001 w 166141"/>
                <a:gd name="connsiteY6" fmla="*/ 458844 h 504131"/>
                <a:gd name="connsiteX7" fmla="*/ 109991 w 166141"/>
                <a:gd name="connsiteY7" fmla="*/ 499086 h 504131"/>
                <a:gd name="connsiteX8" fmla="*/ 164871 w 166141"/>
                <a:gd name="connsiteY8" fmla="*/ 409016 h 50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6141" h="504131">
                  <a:moveTo>
                    <a:pt x="164929" y="409016"/>
                  </a:moveTo>
                  <a:cubicBezTo>
                    <a:pt x="158672" y="373712"/>
                    <a:pt x="149716" y="338694"/>
                    <a:pt x="138924" y="304193"/>
                  </a:cubicBezTo>
                  <a:cubicBezTo>
                    <a:pt x="128132" y="269692"/>
                    <a:pt x="115502" y="235651"/>
                    <a:pt x="101323" y="201839"/>
                  </a:cubicBezTo>
                  <a:cubicBezTo>
                    <a:pt x="72850" y="134157"/>
                    <a:pt x="38694" y="67739"/>
                    <a:pt x="174" y="0"/>
                  </a:cubicBezTo>
                  <a:cubicBezTo>
                    <a:pt x="174" y="42767"/>
                    <a:pt x="-342" y="83525"/>
                    <a:pt x="404" y="123652"/>
                  </a:cubicBezTo>
                  <a:cubicBezTo>
                    <a:pt x="1035" y="163721"/>
                    <a:pt x="2413" y="202700"/>
                    <a:pt x="4824" y="240875"/>
                  </a:cubicBezTo>
                  <a:cubicBezTo>
                    <a:pt x="9129" y="316765"/>
                    <a:pt x="16994" y="388867"/>
                    <a:pt x="31001" y="458844"/>
                  </a:cubicBezTo>
                  <a:cubicBezTo>
                    <a:pt x="39612" y="501956"/>
                    <a:pt x="76696" y="511543"/>
                    <a:pt x="109991" y="499086"/>
                  </a:cubicBezTo>
                  <a:cubicBezTo>
                    <a:pt x="143287" y="486686"/>
                    <a:pt x="172679" y="452358"/>
                    <a:pt x="164871" y="409016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149">
              <a:extLst>
                <a:ext uri="{FF2B5EF4-FFF2-40B4-BE49-F238E27FC236}">
                  <a16:creationId xmlns:a16="http://schemas.microsoft.com/office/drawing/2014/main" id="{10FFF396-2D68-EC2F-C46D-196C4C68171C}"/>
                </a:ext>
              </a:extLst>
            </p:cNvPr>
            <p:cNvSpPr/>
            <p:nvPr/>
          </p:nvSpPr>
          <p:spPr>
            <a:xfrm>
              <a:off x="9666449" y="468526"/>
              <a:ext cx="162649" cy="562171"/>
            </a:xfrm>
            <a:custGeom>
              <a:avLst/>
              <a:gdLst>
                <a:gd name="connsiteX0" fmla="*/ 162171 w 162649"/>
                <a:gd name="connsiteY0" fmla="*/ 464298 h 562171"/>
                <a:gd name="connsiteX1" fmla="*/ 108095 w 162649"/>
                <a:gd name="connsiteY1" fmla="*/ 230312 h 562171"/>
                <a:gd name="connsiteX2" fmla="*/ 63663 w 162649"/>
                <a:gd name="connsiteY2" fmla="*/ 115271 h 562171"/>
                <a:gd name="connsiteX3" fmla="*/ 10964 w 162649"/>
                <a:gd name="connsiteY3" fmla="*/ 0 h 562171"/>
                <a:gd name="connsiteX4" fmla="*/ 3330 w 162649"/>
                <a:gd name="connsiteY4" fmla="*/ 137028 h 562171"/>
                <a:gd name="connsiteX5" fmla="*/ 0 w 162649"/>
                <a:gd name="connsiteY5" fmla="*/ 266592 h 562171"/>
                <a:gd name="connsiteX6" fmla="*/ 861 w 162649"/>
                <a:gd name="connsiteY6" fmla="*/ 329279 h 562171"/>
                <a:gd name="connsiteX7" fmla="*/ 3215 w 162649"/>
                <a:gd name="connsiteY7" fmla="*/ 390359 h 562171"/>
                <a:gd name="connsiteX8" fmla="*/ 14409 w 162649"/>
                <a:gd name="connsiteY8" fmla="*/ 509476 h 562171"/>
                <a:gd name="connsiteX9" fmla="*/ 96499 w 162649"/>
                <a:gd name="connsiteY9" fmla="*/ 558386 h 562171"/>
                <a:gd name="connsiteX10" fmla="*/ 162171 w 162649"/>
                <a:gd name="connsiteY10" fmla="*/ 464355 h 56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2649" h="562171">
                  <a:moveTo>
                    <a:pt x="162171" y="464298"/>
                  </a:moveTo>
                  <a:cubicBezTo>
                    <a:pt x="153273" y="384447"/>
                    <a:pt x="134215" y="307006"/>
                    <a:pt x="108095" y="230312"/>
                  </a:cubicBezTo>
                  <a:cubicBezTo>
                    <a:pt x="95179" y="192080"/>
                    <a:pt x="80024" y="153618"/>
                    <a:pt x="63663" y="115271"/>
                  </a:cubicBezTo>
                  <a:cubicBezTo>
                    <a:pt x="47302" y="76924"/>
                    <a:pt x="29564" y="38519"/>
                    <a:pt x="10964" y="0"/>
                  </a:cubicBezTo>
                  <a:cubicBezTo>
                    <a:pt x="7692" y="46843"/>
                    <a:pt x="5396" y="92710"/>
                    <a:pt x="3330" y="137028"/>
                  </a:cubicBezTo>
                  <a:cubicBezTo>
                    <a:pt x="1205" y="181230"/>
                    <a:pt x="0" y="224342"/>
                    <a:pt x="0" y="266592"/>
                  </a:cubicBezTo>
                  <a:cubicBezTo>
                    <a:pt x="0" y="287718"/>
                    <a:pt x="287" y="308614"/>
                    <a:pt x="861" y="329279"/>
                  </a:cubicBezTo>
                  <a:cubicBezTo>
                    <a:pt x="1435" y="349946"/>
                    <a:pt x="2067" y="370153"/>
                    <a:pt x="3215" y="390359"/>
                  </a:cubicBezTo>
                  <a:cubicBezTo>
                    <a:pt x="5396" y="430716"/>
                    <a:pt x="9070" y="470326"/>
                    <a:pt x="14409" y="509476"/>
                  </a:cubicBezTo>
                  <a:cubicBezTo>
                    <a:pt x="20838" y="556721"/>
                    <a:pt x="59874" y="569580"/>
                    <a:pt x="96499" y="558386"/>
                  </a:cubicBezTo>
                  <a:cubicBezTo>
                    <a:pt x="133067" y="547192"/>
                    <a:pt x="167108" y="511945"/>
                    <a:pt x="162171" y="464355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150">
              <a:extLst>
                <a:ext uri="{FF2B5EF4-FFF2-40B4-BE49-F238E27FC236}">
                  <a16:creationId xmlns:a16="http://schemas.microsoft.com/office/drawing/2014/main" id="{EF9560BF-4D6B-E2F3-7B1A-5F5356A837FC}"/>
                </a:ext>
              </a:extLst>
            </p:cNvPr>
            <p:cNvSpPr/>
            <p:nvPr/>
          </p:nvSpPr>
          <p:spPr>
            <a:xfrm>
              <a:off x="9456446" y="709975"/>
              <a:ext cx="127109" cy="455099"/>
            </a:xfrm>
            <a:custGeom>
              <a:avLst/>
              <a:gdLst>
                <a:gd name="connsiteX0" fmla="*/ 127109 w 127109"/>
                <a:gd name="connsiteY0" fmla="*/ 378534 h 455099"/>
                <a:gd name="connsiteX1" fmla="*/ 117637 w 127109"/>
                <a:gd name="connsiteY1" fmla="*/ 286225 h 455099"/>
                <a:gd name="connsiteX2" fmla="*/ 108969 w 127109"/>
                <a:gd name="connsiteY2" fmla="*/ 240186 h 455099"/>
                <a:gd name="connsiteX3" fmla="*/ 97717 w 127109"/>
                <a:gd name="connsiteY3" fmla="*/ 193572 h 455099"/>
                <a:gd name="connsiteX4" fmla="*/ 35662 w 127109"/>
                <a:gd name="connsiteY4" fmla="*/ 0 h 455099"/>
                <a:gd name="connsiteX5" fmla="*/ 1850 w 127109"/>
                <a:gd name="connsiteY5" fmla="*/ 405974 h 455099"/>
                <a:gd name="connsiteX6" fmla="*/ 67292 w 127109"/>
                <a:gd name="connsiteY6" fmla="*/ 453506 h 455099"/>
                <a:gd name="connsiteX7" fmla="*/ 127052 w 127109"/>
                <a:gd name="connsiteY7" fmla="*/ 378534 h 455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7109" h="455099">
                  <a:moveTo>
                    <a:pt x="127109" y="378534"/>
                  </a:moveTo>
                  <a:cubicBezTo>
                    <a:pt x="125903" y="347535"/>
                    <a:pt x="122631" y="316880"/>
                    <a:pt x="117637" y="286225"/>
                  </a:cubicBezTo>
                  <a:cubicBezTo>
                    <a:pt x="115169" y="270898"/>
                    <a:pt x="112241" y="255570"/>
                    <a:pt x="108969" y="240186"/>
                  </a:cubicBezTo>
                  <a:cubicBezTo>
                    <a:pt x="105582" y="224686"/>
                    <a:pt x="101793" y="209187"/>
                    <a:pt x="97717" y="193572"/>
                  </a:cubicBezTo>
                  <a:cubicBezTo>
                    <a:pt x="81357" y="131172"/>
                    <a:pt x="59715" y="67509"/>
                    <a:pt x="35662" y="0"/>
                  </a:cubicBezTo>
                  <a:cubicBezTo>
                    <a:pt x="9714" y="156546"/>
                    <a:pt x="-5498" y="283125"/>
                    <a:pt x="1850" y="405974"/>
                  </a:cubicBezTo>
                  <a:cubicBezTo>
                    <a:pt x="4031" y="446272"/>
                    <a:pt x="35949" y="460165"/>
                    <a:pt x="67292" y="453506"/>
                  </a:cubicBezTo>
                  <a:cubicBezTo>
                    <a:pt x="98636" y="446961"/>
                    <a:pt x="128602" y="419234"/>
                    <a:pt x="127052" y="378534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151">
              <a:extLst>
                <a:ext uri="{FF2B5EF4-FFF2-40B4-BE49-F238E27FC236}">
                  <a16:creationId xmlns:a16="http://schemas.microsoft.com/office/drawing/2014/main" id="{F778218F-63ED-D647-A807-5AE8A7876693}"/>
                </a:ext>
              </a:extLst>
            </p:cNvPr>
            <p:cNvSpPr/>
            <p:nvPr/>
          </p:nvSpPr>
          <p:spPr>
            <a:xfrm>
              <a:off x="9287987" y="884259"/>
              <a:ext cx="111303" cy="377902"/>
            </a:xfrm>
            <a:custGeom>
              <a:avLst/>
              <a:gdLst>
                <a:gd name="connsiteX0" fmla="*/ 59171 w 111303"/>
                <a:gd name="connsiteY0" fmla="*/ 0 h 377902"/>
                <a:gd name="connsiteX1" fmla="*/ 43614 w 111303"/>
                <a:gd name="connsiteY1" fmla="*/ 83812 h 377902"/>
                <a:gd name="connsiteX2" fmla="*/ 26162 w 111303"/>
                <a:gd name="connsiteY2" fmla="*/ 166075 h 377902"/>
                <a:gd name="connsiteX3" fmla="*/ 10720 w 111303"/>
                <a:gd name="connsiteY3" fmla="*/ 247362 h 377902"/>
                <a:gd name="connsiteX4" fmla="*/ 4807 w 111303"/>
                <a:gd name="connsiteY4" fmla="*/ 287718 h 377902"/>
                <a:gd name="connsiteX5" fmla="*/ 272 w 111303"/>
                <a:gd name="connsiteY5" fmla="*/ 327558 h 377902"/>
                <a:gd name="connsiteX6" fmla="*/ 48780 w 111303"/>
                <a:gd name="connsiteY6" fmla="*/ 377788 h 377902"/>
                <a:gd name="connsiteX7" fmla="*/ 87414 w 111303"/>
                <a:gd name="connsiteY7" fmla="*/ 362116 h 377902"/>
                <a:gd name="connsiteX8" fmla="*/ 108884 w 111303"/>
                <a:gd name="connsiteY8" fmla="*/ 320439 h 377902"/>
                <a:gd name="connsiteX9" fmla="*/ 90342 w 111303"/>
                <a:gd name="connsiteY9" fmla="*/ 112401 h 377902"/>
                <a:gd name="connsiteX10" fmla="*/ 59171 w 111303"/>
                <a:gd name="connsiteY10" fmla="*/ 0 h 377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1303" h="377902">
                  <a:moveTo>
                    <a:pt x="59171" y="0"/>
                  </a:moveTo>
                  <a:cubicBezTo>
                    <a:pt x="54521" y="28072"/>
                    <a:pt x="49182" y="56028"/>
                    <a:pt x="43614" y="83812"/>
                  </a:cubicBezTo>
                  <a:cubicBezTo>
                    <a:pt x="37988" y="111540"/>
                    <a:pt x="31788" y="138807"/>
                    <a:pt x="26162" y="166075"/>
                  </a:cubicBezTo>
                  <a:cubicBezTo>
                    <a:pt x="20479" y="193285"/>
                    <a:pt x="15140" y="220381"/>
                    <a:pt x="10720" y="247362"/>
                  </a:cubicBezTo>
                  <a:cubicBezTo>
                    <a:pt x="8481" y="260852"/>
                    <a:pt x="6529" y="274285"/>
                    <a:pt x="4807" y="287718"/>
                  </a:cubicBezTo>
                  <a:cubicBezTo>
                    <a:pt x="3085" y="301093"/>
                    <a:pt x="1478" y="314297"/>
                    <a:pt x="272" y="327558"/>
                  </a:cubicBezTo>
                  <a:cubicBezTo>
                    <a:pt x="-2885" y="363092"/>
                    <a:pt x="21914" y="379452"/>
                    <a:pt x="48780" y="377788"/>
                  </a:cubicBezTo>
                  <a:cubicBezTo>
                    <a:pt x="62213" y="376984"/>
                    <a:pt x="76220" y="371702"/>
                    <a:pt x="87414" y="362116"/>
                  </a:cubicBezTo>
                  <a:cubicBezTo>
                    <a:pt x="98436" y="352414"/>
                    <a:pt x="106703" y="338407"/>
                    <a:pt x="108884" y="320439"/>
                  </a:cubicBezTo>
                  <a:cubicBezTo>
                    <a:pt x="116519" y="256604"/>
                    <a:pt x="104923" y="176695"/>
                    <a:pt x="90342" y="112401"/>
                  </a:cubicBezTo>
                  <a:cubicBezTo>
                    <a:pt x="75761" y="48049"/>
                    <a:pt x="59171" y="0"/>
                    <a:pt x="59171" y="0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152">
              <a:extLst>
                <a:ext uri="{FF2B5EF4-FFF2-40B4-BE49-F238E27FC236}">
                  <a16:creationId xmlns:a16="http://schemas.microsoft.com/office/drawing/2014/main" id="{CCFD6974-E574-33BC-3104-D929D1FF57A2}"/>
                </a:ext>
              </a:extLst>
            </p:cNvPr>
            <p:cNvSpPr/>
            <p:nvPr/>
          </p:nvSpPr>
          <p:spPr>
            <a:xfrm>
              <a:off x="9124859" y="1074559"/>
              <a:ext cx="80308" cy="269959"/>
            </a:xfrm>
            <a:custGeom>
              <a:avLst/>
              <a:gdLst>
                <a:gd name="connsiteX0" fmla="*/ 47097 w 80308"/>
                <a:gd name="connsiteY0" fmla="*/ 57 h 269959"/>
                <a:gd name="connsiteX1" fmla="*/ 20690 w 80308"/>
                <a:gd name="connsiteY1" fmla="*/ 118256 h 269959"/>
                <a:gd name="connsiteX2" fmla="*/ 253 w 80308"/>
                <a:gd name="connsiteY2" fmla="*/ 233354 h 269959"/>
                <a:gd name="connsiteX3" fmla="*/ 34467 w 80308"/>
                <a:gd name="connsiteY3" fmla="*/ 269922 h 269959"/>
                <a:gd name="connsiteX4" fmla="*/ 78096 w 80308"/>
                <a:gd name="connsiteY4" fmla="*/ 229968 h 269959"/>
                <a:gd name="connsiteX5" fmla="*/ 67303 w 80308"/>
                <a:gd name="connsiteY5" fmla="*/ 80770 h 269959"/>
                <a:gd name="connsiteX6" fmla="*/ 47097 w 80308"/>
                <a:gd name="connsiteY6" fmla="*/ 0 h 26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308" h="269959">
                  <a:moveTo>
                    <a:pt x="47097" y="57"/>
                  </a:moveTo>
                  <a:cubicBezTo>
                    <a:pt x="39289" y="39954"/>
                    <a:pt x="29473" y="79335"/>
                    <a:pt x="20690" y="118256"/>
                  </a:cubicBezTo>
                  <a:cubicBezTo>
                    <a:pt x="11907" y="157177"/>
                    <a:pt x="4329" y="195754"/>
                    <a:pt x="253" y="233354"/>
                  </a:cubicBezTo>
                  <a:cubicBezTo>
                    <a:pt x="-2330" y="258728"/>
                    <a:pt x="15236" y="270726"/>
                    <a:pt x="34467" y="269922"/>
                  </a:cubicBezTo>
                  <a:cubicBezTo>
                    <a:pt x="53641" y="269118"/>
                    <a:pt x="74766" y="255743"/>
                    <a:pt x="78096" y="229968"/>
                  </a:cubicBezTo>
                  <a:cubicBezTo>
                    <a:pt x="84238" y="184502"/>
                    <a:pt x="76603" y="126867"/>
                    <a:pt x="67303" y="80770"/>
                  </a:cubicBezTo>
                  <a:cubicBezTo>
                    <a:pt x="58004" y="34673"/>
                    <a:pt x="47097" y="0"/>
                    <a:pt x="47097" y="0"/>
                  </a:cubicBezTo>
                  <a:close/>
                </a:path>
              </a:pathLst>
            </a:custGeom>
            <a:solidFill>
              <a:srgbClr val="FDD9B9"/>
            </a:solidFill>
            <a:ln w="57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40" name="Groep 139">
            <a:extLst>
              <a:ext uri="{FF2B5EF4-FFF2-40B4-BE49-F238E27FC236}">
                <a16:creationId xmlns:a16="http://schemas.microsoft.com/office/drawing/2014/main" id="{189A8FB2-2612-4EA3-BB2D-71CFB7DBFFBC}"/>
              </a:ext>
            </a:extLst>
          </p:cNvPr>
          <p:cNvGrpSpPr/>
          <p:nvPr userDrawn="1"/>
        </p:nvGrpSpPr>
        <p:grpSpPr>
          <a:xfrm>
            <a:off x="-1100794" y="3153857"/>
            <a:ext cx="3272758" cy="5228143"/>
            <a:chOff x="-1100794" y="3153857"/>
            <a:chExt cx="3272758" cy="5228143"/>
          </a:xfrm>
        </p:grpSpPr>
        <p:grpSp>
          <p:nvGrpSpPr>
            <p:cNvPr id="88" name="Graphic 83">
              <a:extLst>
                <a:ext uri="{FF2B5EF4-FFF2-40B4-BE49-F238E27FC236}">
                  <a16:creationId xmlns:a16="http://schemas.microsoft.com/office/drawing/2014/main" id="{21B346D0-F11E-6B9E-D335-E9C169C2FAEB}"/>
                </a:ext>
              </a:extLst>
            </p:cNvPr>
            <p:cNvGrpSpPr/>
            <p:nvPr/>
          </p:nvGrpSpPr>
          <p:grpSpPr>
            <a:xfrm>
              <a:off x="-1100794" y="3153857"/>
              <a:ext cx="3272758" cy="5228143"/>
              <a:chOff x="-32911" y="1920028"/>
              <a:chExt cx="3070505" cy="4905049"/>
            </a:xfrm>
            <a:solidFill>
              <a:schemeClr val="accent4">
                <a:lumMod val="40000"/>
                <a:lumOff val="60000"/>
              </a:schemeClr>
            </a:solidFill>
          </p:grpSpPr>
          <p:sp>
            <p:nvSpPr>
              <p:cNvPr id="89" name="Vrije vorm: vorm 88">
                <a:extLst>
                  <a:ext uri="{FF2B5EF4-FFF2-40B4-BE49-F238E27FC236}">
                    <a16:creationId xmlns:a16="http://schemas.microsoft.com/office/drawing/2014/main" id="{2FEC2CB5-DF06-A8F3-AE85-4BA0C22B448B}"/>
                  </a:ext>
                </a:extLst>
              </p:cNvPr>
              <p:cNvSpPr/>
              <p:nvPr/>
            </p:nvSpPr>
            <p:spPr>
              <a:xfrm>
                <a:off x="-15568" y="2994339"/>
                <a:ext cx="3053162" cy="477461"/>
              </a:xfrm>
              <a:custGeom>
                <a:avLst/>
                <a:gdLst>
                  <a:gd name="connsiteX0" fmla="*/ 3038148 w 3053162"/>
                  <a:gd name="connsiteY0" fmla="*/ 245348 h 477461"/>
                  <a:gd name="connsiteX1" fmla="*/ 2781938 w 3053162"/>
                  <a:gd name="connsiteY1" fmla="*/ 120940 h 477461"/>
                  <a:gd name="connsiteX2" fmla="*/ 2477763 w 3053162"/>
                  <a:gd name="connsiteY2" fmla="*/ 0 h 477461"/>
                  <a:gd name="connsiteX3" fmla="*/ 2173587 w 3053162"/>
                  <a:gd name="connsiteY3" fmla="*/ 120940 h 477461"/>
                  <a:gd name="connsiteX4" fmla="*/ 1846776 w 3053162"/>
                  <a:gd name="connsiteY4" fmla="*/ 249775 h 477461"/>
                  <a:gd name="connsiteX5" fmla="*/ 1520147 w 3053162"/>
                  <a:gd name="connsiteY5" fmla="*/ 120940 h 477461"/>
                  <a:gd name="connsiteX6" fmla="*/ 1216199 w 3053162"/>
                  <a:gd name="connsiteY6" fmla="*/ 0 h 477461"/>
                  <a:gd name="connsiteX7" fmla="*/ 912115 w 3053162"/>
                  <a:gd name="connsiteY7" fmla="*/ 120940 h 477461"/>
                  <a:gd name="connsiteX8" fmla="*/ 585395 w 3053162"/>
                  <a:gd name="connsiteY8" fmla="*/ 249775 h 477461"/>
                  <a:gd name="connsiteX9" fmla="*/ 258811 w 3053162"/>
                  <a:gd name="connsiteY9" fmla="*/ 120940 h 477461"/>
                  <a:gd name="connsiteX10" fmla="*/ 50247 w 3053162"/>
                  <a:gd name="connsiteY10" fmla="*/ 9128 h 477461"/>
                  <a:gd name="connsiteX11" fmla="*/ 0 w 3053162"/>
                  <a:gd name="connsiteY11" fmla="*/ 229466 h 477461"/>
                  <a:gd name="connsiteX12" fmla="*/ 281448 w 3053162"/>
                  <a:gd name="connsiteY12" fmla="*/ 356522 h 477461"/>
                  <a:gd name="connsiteX13" fmla="*/ 585395 w 3053162"/>
                  <a:gd name="connsiteY13" fmla="*/ 477462 h 477461"/>
                  <a:gd name="connsiteX14" fmla="*/ 889479 w 3053162"/>
                  <a:gd name="connsiteY14" fmla="*/ 356522 h 477461"/>
                  <a:gd name="connsiteX15" fmla="*/ 1216199 w 3053162"/>
                  <a:gd name="connsiteY15" fmla="*/ 227687 h 477461"/>
                  <a:gd name="connsiteX16" fmla="*/ 1542828 w 3053162"/>
                  <a:gd name="connsiteY16" fmla="*/ 356522 h 477461"/>
                  <a:gd name="connsiteX17" fmla="*/ 1846776 w 3053162"/>
                  <a:gd name="connsiteY17" fmla="*/ 477462 h 477461"/>
                  <a:gd name="connsiteX18" fmla="*/ 2150951 w 3053162"/>
                  <a:gd name="connsiteY18" fmla="*/ 356522 h 477461"/>
                  <a:gd name="connsiteX19" fmla="*/ 2477763 w 3053162"/>
                  <a:gd name="connsiteY19" fmla="*/ 227687 h 477461"/>
                  <a:gd name="connsiteX20" fmla="*/ 2804620 w 3053162"/>
                  <a:gd name="connsiteY20" fmla="*/ 356522 h 477461"/>
                  <a:gd name="connsiteX21" fmla="*/ 3053163 w 3053162"/>
                  <a:gd name="connsiteY21" fmla="*/ 474541 h 477461"/>
                  <a:gd name="connsiteX22" fmla="*/ 3053163 w 3053162"/>
                  <a:gd name="connsiteY22" fmla="*/ 460941 h 477461"/>
                  <a:gd name="connsiteX23" fmla="*/ 3038148 w 3053162"/>
                  <a:gd name="connsiteY23" fmla="*/ 245348 h 4774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053162" h="477461">
                    <a:moveTo>
                      <a:pt x="3038148" y="245348"/>
                    </a:moveTo>
                    <a:cubicBezTo>
                      <a:pt x="2919125" y="229558"/>
                      <a:pt x="2849573" y="174473"/>
                      <a:pt x="2781938" y="120940"/>
                    </a:cubicBezTo>
                    <a:cubicBezTo>
                      <a:pt x="2703395" y="58781"/>
                      <a:pt x="2629189" y="0"/>
                      <a:pt x="2477763" y="0"/>
                    </a:cubicBezTo>
                    <a:cubicBezTo>
                      <a:pt x="2326337" y="0"/>
                      <a:pt x="2252176" y="58781"/>
                      <a:pt x="2173587" y="120940"/>
                    </a:cubicBezTo>
                    <a:cubicBezTo>
                      <a:pt x="2093584" y="184285"/>
                      <a:pt x="2010889" y="249775"/>
                      <a:pt x="1846776" y="249775"/>
                    </a:cubicBezTo>
                    <a:cubicBezTo>
                      <a:pt x="1682662" y="249775"/>
                      <a:pt x="1600104" y="184285"/>
                      <a:pt x="1520147" y="120940"/>
                    </a:cubicBezTo>
                    <a:cubicBezTo>
                      <a:pt x="1441650" y="58781"/>
                      <a:pt x="1367488" y="0"/>
                      <a:pt x="1216199" y="0"/>
                    </a:cubicBezTo>
                    <a:cubicBezTo>
                      <a:pt x="1064910" y="0"/>
                      <a:pt x="990658" y="58781"/>
                      <a:pt x="912115" y="120940"/>
                    </a:cubicBezTo>
                    <a:cubicBezTo>
                      <a:pt x="832158" y="184285"/>
                      <a:pt x="749463" y="249775"/>
                      <a:pt x="585395" y="249775"/>
                    </a:cubicBezTo>
                    <a:cubicBezTo>
                      <a:pt x="421327" y="249775"/>
                      <a:pt x="338723" y="184285"/>
                      <a:pt x="258811" y="120940"/>
                    </a:cubicBezTo>
                    <a:cubicBezTo>
                      <a:pt x="198844" y="73477"/>
                      <a:pt x="141431" y="27976"/>
                      <a:pt x="50247" y="9128"/>
                    </a:cubicBezTo>
                    <a:cubicBezTo>
                      <a:pt x="28295" y="80505"/>
                      <a:pt x="11409" y="154073"/>
                      <a:pt x="0" y="229466"/>
                    </a:cubicBezTo>
                    <a:cubicBezTo>
                      <a:pt x="134723" y="240282"/>
                      <a:pt x="209203" y="299292"/>
                      <a:pt x="281448" y="356522"/>
                    </a:cubicBezTo>
                    <a:cubicBezTo>
                      <a:pt x="359990" y="418726"/>
                      <a:pt x="434106" y="477462"/>
                      <a:pt x="585395" y="477462"/>
                    </a:cubicBezTo>
                    <a:cubicBezTo>
                      <a:pt x="736684" y="477462"/>
                      <a:pt x="810937" y="418726"/>
                      <a:pt x="889479" y="356522"/>
                    </a:cubicBezTo>
                    <a:cubicBezTo>
                      <a:pt x="969436" y="293177"/>
                      <a:pt x="1052132" y="227687"/>
                      <a:pt x="1216199" y="227687"/>
                    </a:cubicBezTo>
                    <a:cubicBezTo>
                      <a:pt x="1380267" y="227687"/>
                      <a:pt x="1462871" y="293177"/>
                      <a:pt x="1542828" y="356522"/>
                    </a:cubicBezTo>
                    <a:cubicBezTo>
                      <a:pt x="1621325" y="418726"/>
                      <a:pt x="1695487" y="477462"/>
                      <a:pt x="1846776" y="477462"/>
                    </a:cubicBezTo>
                    <a:cubicBezTo>
                      <a:pt x="1998065" y="477462"/>
                      <a:pt x="2072363" y="418726"/>
                      <a:pt x="2150951" y="356522"/>
                    </a:cubicBezTo>
                    <a:cubicBezTo>
                      <a:pt x="2230954" y="293177"/>
                      <a:pt x="2313695" y="227687"/>
                      <a:pt x="2477763" y="227687"/>
                    </a:cubicBezTo>
                    <a:cubicBezTo>
                      <a:pt x="2641830" y="227687"/>
                      <a:pt x="2724617" y="293177"/>
                      <a:pt x="2804620" y="356522"/>
                    </a:cubicBezTo>
                    <a:cubicBezTo>
                      <a:pt x="2872894" y="410602"/>
                      <a:pt x="2937882" y="462036"/>
                      <a:pt x="3053163" y="474541"/>
                    </a:cubicBezTo>
                    <a:lnTo>
                      <a:pt x="3053163" y="460941"/>
                    </a:lnTo>
                    <a:cubicBezTo>
                      <a:pt x="3053163" y="387784"/>
                      <a:pt x="3048052" y="315767"/>
                      <a:pt x="3038148" y="245348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0" name="Vrije vorm: vorm 89">
                <a:extLst>
                  <a:ext uri="{FF2B5EF4-FFF2-40B4-BE49-F238E27FC236}">
                    <a16:creationId xmlns:a16="http://schemas.microsoft.com/office/drawing/2014/main" id="{3C156EB4-6457-48BF-F814-55802AC96AED}"/>
                  </a:ext>
                </a:extLst>
              </p:cNvPr>
              <p:cNvSpPr/>
              <p:nvPr/>
            </p:nvSpPr>
            <p:spPr>
              <a:xfrm>
                <a:off x="2053097" y="6629930"/>
                <a:ext cx="818238" cy="195146"/>
              </a:xfrm>
              <a:custGeom>
                <a:avLst/>
                <a:gdLst>
                  <a:gd name="connsiteX0" fmla="*/ 409096 w 818238"/>
                  <a:gd name="connsiteY0" fmla="*/ 0 h 195146"/>
                  <a:gd name="connsiteX1" fmla="*/ 104921 w 818238"/>
                  <a:gd name="connsiteY1" fmla="*/ 120940 h 195146"/>
                  <a:gd name="connsiteX2" fmla="*/ 0 w 818238"/>
                  <a:gd name="connsiteY2" fmla="*/ 195147 h 195146"/>
                  <a:gd name="connsiteX3" fmla="*/ 818239 w 818238"/>
                  <a:gd name="connsiteY3" fmla="*/ 195147 h 195146"/>
                  <a:gd name="connsiteX4" fmla="*/ 713272 w 818238"/>
                  <a:gd name="connsiteY4" fmla="*/ 120940 h 195146"/>
                  <a:gd name="connsiteX5" fmla="*/ 409096 w 818238"/>
                  <a:gd name="connsiteY5" fmla="*/ 0 h 195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18238" h="195146">
                    <a:moveTo>
                      <a:pt x="409096" y="0"/>
                    </a:moveTo>
                    <a:cubicBezTo>
                      <a:pt x="257716" y="0"/>
                      <a:pt x="183509" y="58781"/>
                      <a:pt x="104921" y="120940"/>
                    </a:cubicBezTo>
                    <a:cubicBezTo>
                      <a:pt x="72199" y="146862"/>
                      <a:pt x="39020" y="173149"/>
                      <a:pt x="0" y="195147"/>
                    </a:cubicBezTo>
                    <a:lnTo>
                      <a:pt x="818239" y="195147"/>
                    </a:lnTo>
                    <a:cubicBezTo>
                      <a:pt x="779173" y="173149"/>
                      <a:pt x="745994" y="146862"/>
                      <a:pt x="713272" y="120940"/>
                    </a:cubicBezTo>
                    <a:cubicBezTo>
                      <a:pt x="634729" y="58781"/>
                      <a:pt x="560523" y="0"/>
                      <a:pt x="409096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1" name="Vrije vorm: vorm 90">
                <a:extLst>
                  <a:ext uri="{FF2B5EF4-FFF2-40B4-BE49-F238E27FC236}">
                    <a16:creationId xmlns:a16="http://schemas.microsoft.com/office/drawing/2014/main" id="{FB147958-F0E7-3153-2DCA-427418CF5F58}"/>
                  </a:ext>
                </a:extLst>
              </p:cNvPr>
              <p:cNvSpPr/>
              <p:nvPr/>
            </p:nvSpPr>
            <p:spPr>
              <a:xfrm>
                <a:off x="-32910" y="6365779"/>
                <a:ext cx="3070505" cy="459297"/>
              </a:xfrm>
              <a:custGeom>
                <a:avLst/>
                <a:gdLst>
                  <a:gd name="connsiteX0" fmla="*/ 2495105 w 3070505"/>
                  <a:gd name="connsiteY0" fmla="*/ 0 h 459297"/>
                  <a:gd name="connsiteX1" fmla="*/ 2190930 w 3070505"/>
                  <a:gd name="connsiteY1" fmla="*/ 120894 h 459297"/>
                  <a:gd name="connsiteX2" fmla="*/ 1864118 w 3070505"/>
                  <a:gd name="connsiteY2" fmla="*/ 249729 h 459297"/>
                  <a:gd name="connsiteX3" fmla="*/ 1537489 w 3070505"/>
                  <a:gd name="connsiteY3" fmla="*/ 120894 h 459297"/>
                  <a:gd name="connsiteX4" fmla="*/ 1233542 w 3070505"/>
                  <a:gd name="connsiteY4" fmla="*/ 0 h 459297"/>
                  <a:gd name="connsiteX5" fmla="*/ 929458 w 3070505"/>
                  <a:gd name="connsiteY5" fmla="*/ 120894 h 459297"/>
                  <a:gd name="connsiteX6" fmla="*/ 602737 w 3070505"/>
                  <a:gd name="connsiteY6" fmla="*/ 249729 h 459297"/>
                  <a:gd name="connsiteX7" fmla="*/ 276154 w 3070505"/>
                  <a:gd name="connsiteY7" fmla="*/ 120894 h 459297"/>
                  <a:gd name="connsiteX8" fmla="*/ 0 w 3070505"/>
                  <a:gd name="connsiteY8" fmla="*/ 684 h 459297"/>
                  <a:gd name="connsiteX9" fmla="*/ 0 w 3070505"/>
                  <a:gd name="connsiteY9" fmla="*/ 228280 h 459297"/>
                  <a:gd name="connsiteX10" fmla="*/ 298790 w 3070505"/>
                  <a:gd name="connsiteY10" fmla="*/ 356476 h 459297"/>
                  <a:gd name="connsiteX11" fmla="*/ 472259 w 3070505"/>
                  <a:gd name="connsiteY11" fmla="*/ 459298 h 459297"/>
                  <a:gd name="connsiteX12" fmla="*/ 733261 w 3070505"/>
                  <a:gd name="connsiteY12" fmla="*/ 459298 h 459297"/>
                  <a:gd name="connsiteX13" fmla="*/ 906821 w 3070505"/>
                  <a:gd name="connsiteY13" fmla="*/ 356476 h 459297"/>
                  <a:gd name="connsiteX14" fmla="*/ 1233542 w 3070505"/>
                  <a:gd name="connsiteY14" fmla="*/ 227641 h 459297"/>
                  <a:gd name="connsiteX15" fmla="*/ 1560171 w 3070505"/>
                  <a:gd name="connsiteY15" fmla="*/ 356476 h 459297"/>
                  <a:gd name="connsiteX16" fmla="*/ 1733640 w 3070505"/>
                  <a:gd name="connsiteY16" fmla="*/ 459298 h 459297"/>
                  <a:gd name="connsiteX17" fmla="*/ 1994688 w 3070505"/>
                  <a:gd name="connsiteY17" fmla="*/ 459298 h 459297"/>
                  <a:gd name="connsiteX18" fmla="*/ 2168293 w 3070505"/>
                  <a:gd name="connsiteY18" fmla="*/ 356476 h 459297"/>
                  <a:gd name="connsiteX19" fmla="*/ 2495105 w 3070505"/>
                  <a:gd name="connsiteY19" fmla="*/ 227641 h 459297"/>
                  <a:gd name="connsiteX20" fmla="*/ 2821963 w 3070505"/>
                  <a:gd name="connsiteY20" fmla="*/ 356476 h 459297"/>
                  <a:gd name="connsiteX21" fmla="*/ 2995568 w 3070505"/>
                  <a:gd name="connsiteY21" fmla="*/ 459298 h 459297"/>
                  <a:gd name="connsiteX22" fmla="*/ 3070505 w 3070505"/>
                  <a:gd name="connsiteY22" fmla="*/ 459298 h 459297"/>
                  <a:gd name="connsiteX23" fmla="*/ 3070505 w 3070505"/>
                  <a:gd name="connsiteY23" fmla="*/ 247037 h 459297"/>
                  <a:gd name="connsiteX24" fmla="*/ 2799280 w 3070505"/>
                  <a:gd name="connsiteY24" fmla="*/ 120894 h 459297"/>
                  <a:gd name="connsiteX25" fmla="*/ 2495105 w 3070505"/>
                  <a:gd name="connsiteY25" fmla="*/ 0 h 459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070505" h="459297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894"/>
                    </a:cubicBezTo>
                    <a:cubicBezTo>
                      <a:pt x="2110927" y="184239"/>
                      <a:pt x="2028231" y="249729"/>
                      <a:pt x="1864118" y="249729"/>
                    </a:cubicBezTo>
                    <a:cubicBezTo>
                      <a:pt x="1700005" y="249729"/>
                      <a:pt x="1617446" y="184239"/>
                      <a:pt x="1537489" y="120894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894"/>
                    </a:cubicBezTo>
                    <a:cubicBezTo>
                      <a:pt x="849500" y="184239"/>
                      <a:pt x="766805" y="249729"/>
                      <a:pt x="602737" y="249729"/>
                    </a:cubicBezTo>
                    <a:cubicBezTo>
                      <a:pt x="438670" y="249729"/>
                      <a:pt x="356065" y="184239"/>
                      <a:pt x="276154" y="120894"/>
                    </a:cubicBezTo>
                    <a:cubicBezTo>
                      <a:pt x="202586" y="62660"/>
                      <a:pt x="132897" y="7439"/>
                      <a:pt x="0" y="684"/>
                    </a:cubicBezTo>
                    <a:lnTo>
                      <a:pt x="0" y="228280"/>
                    </a:lnTo>
                    <a:cubicBezTo>
                      <a:pt x="145813" y="235262"/>
                      <a:pt x="223534" y="296828"/>
                      <a:pt x="298790" y="356476"/>
                    </a:cubicBezTo>
                    <a:cubicBezTo>
                      <a:pt x="350680" y="397596"/>
                      <a:pt x="400653" y="437164"/>
                      <a:pt x="472259" y="459298"/>
                    </a:cubicBezTo>
                    <a:lnTo>
                      <a:pt x="733261" y="459298"/>
                    </a:lnTo>
                    <a:cubicBezTo>
                      <a:pt x="804912" y="437164"/>
                      <a:pt x="854931" y="397596"/>
                      <a:pt x="906821" y="356476"/>
                    </a:cubicBezTo>
                    <a:cubicBezTo>
                      <a:pt x="986779" y="293131"/>
                      <a:pt x="1069474" y="227641"/>
                      <a:pt x="1233542" y="227641"/>
                    </a:cubicBezTo>
                    <a:cubicBezTo>
                      <a:pt x="1397609" y="227641"/>
                      <a:pt x="1480214" y="293131"/>
                      <a:pt x="1560171" y="356476"/>
                    </a:cubicBezTo>
                    <a:cubicBezTo>
                      <a:pt x="1612061" y="397596"/>
                      <a:pt x="1662034" y="437164"/>
                      <a:pt x="1733640" y="459298"/>
                    </a:cubicBezTo>
                    <a:lnTo>
                      <a:pt x="1994688" y="459298"/>
                    </a:lnTo>
                    <a:cubicBezTo>
                      <a:pt x="2066339" y="437164"/>
                      <a:pt x="2116358" y="397596"/>
                      <a:pt x="2168293" y="356476"/>
                    </a:cubicBezTo>
                    <a:cubicBezTo>
                      <a:pt x="2248296" y="293131"/>
                      <a:pt x="2331037" y="227641"/>
                      <a:pt x="2495105" y="227641"/>
                    </a:cubicBezTo>
                    <a:cubicBezTo>
                      <a:pt x="2659173" y="227641"/>
                      <a:pt x="2741959" y="293131"/>
                      <a:pt x="2821963" y="356476"/>
                    </a:cubicBezTo>
                    <a:cubicBezTo>
                      <a:pt x="2873853" y="397596"/>
                      <a:pt x="2923871" y="437164"/>
                      <a:pt x="2995568" y="459298"/>
                    </a:cubicBezTo>
                    <a:lnTo>
                      <a:pt x="3070505" y="459298"/>
                    </a:lnTo>
                    <a:lnTo>
                      <a:pt x="3070505" y="247037"/>
                    </a:lnTo>
                    <a:cubicBezTo>
                      <a:pt x="2942218" y="234076"/>
                      <a:pt x="2869699" y="176663"/>
                      <a:pt x="2799280" y="120894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2" name="Vrije vorm: vorm 91">
                <a:extLst>
                  <a:ext uri="{FF2B5EF4-FFF2-40B4-BE49-F238E27FC236}">
                    <a16:creationId xmlns:a16="http://schemas.microsoft.com/office/drawing/2014/main" id="{4F4969CB-51DC-B1A1-04E4-4D98CE1E5560}"/>
                  </a:ext>
                </a:extLst>
              </p:cNvPr>
              <p:cNvSpPr/>
              <p:nvPr/>
            </p:nvSpPr>
            <p:spPr>
              <a:xfrm>
                <a:off x="-32910" y="6101582"/>
                <a:ext cx="3070505" cy="477415"/>
              </a:xfrm>
              <a:custGeom>
                <a:avLst/>
                <a:gdLst>
                  <a:gd name="connsiteX0" fmla="*/ 2495105 w 3070505"/>
                  <a:gd name="connsiteY0" fmla="*/ 0 h 477415"/>
                  <a:gd name="connsiteX1" fmla="*/ 2190930 w 3070505"/>
                  <a:gd name="connsiteY1" fmla="*/ 120894 h 477415"/>
                  <a:gd name="connsiteX2" fmla="*/ 1864118 w 3070505"/>
                  <a:gd name="connsiteY2" fmla="*/ 249729 h 477415"/>
                  <a:gd name="connsiteX3" fmla="*/ 1537489 w 3070505"/>
                  <a:gd name="connsiteY3" fmla="*/ 120894 h 477415"/>
                  <a:gd name="connsiteX4" fmla="*/ 1233542 w 3070505"/>
                  <a:gd name="connsiteY4" fmla="*/ 0 h 477415"/>
                  <a:gd name="connsiteX5" fmla="*/ 929458 w 3070505"/>
                  <a:gd name="connsiteY5" fmla="*/ 120894 h 477415"/>
                  <a:gd name="connsiteX6" fmla="*/ 602737 w 3070505"/>
                  <a:gd name="connsiteY6" fmla="*/ 249729 h 477415"/>
                  <a:gd name="connsiteX7" fmla="*/ 276154 w 3070505"/>
                  <a:gd name="connsiteY7" fmla="*/ 120894 h 477415"/>
                  <a:gd name="connsiteX8" fmla="*/ 0 w 3070505"/>
                  <a:gd name="connsiteY8" fmla="*/ 685 h 477415"/>
                  <a:gd name="connsiteX9" fmla="*/ 0 w 3070505"/>
                  <a:gd name="connsiteY9" fmla="*/ 228326 h 477415"/>
                  <a:gd name="connsiteX10" fmla="*/ 298790 w 3070505"/>
                  <a:gd name="connsiteY10" fmla="*/ 356476 h 477415"/>
                  <a:gd name="connsiteX11" fmla="*/ 602737 w 3070505"/>
                  <a:gd name="connsiteY11" fmla="*/ 477416 h 477415"/>
                  <a:gd name="connsiteX12" fmla="*/ 906821 w 3070505"/>
                  <a:gd name="connsiteY12" fmla="*/ 356476 h 477415"/>
                  <a:gd name="connsiteX13" fmla="*/ 1233542 w 3070505"/>
                  <a:gd name="connsiteY13" fmla="*/ 227687 h 477415"/>
                  <a:gd name="connsiteX14" fmla="*/ 1560171 w 3070505"/>
                  <a:gd name="connsiteY14" fmla="*/ 356476 h 477415"/>
                  <a:gd name="connsiteX15" fmla="*/ 1864118 w 3070505"/>
                  <a:gd name="connsiteY15" fmla="*/ 477416 h 477415"/>
                  <a:gd name="connsiteX16" fmla="*/ 2168293 w 3070505"/>
                  <a:gd name="connsiteY16" fmla="*/ 356476 h 477415"/>
                  <a:gd name="connsiteX17" fmla="*/ 2495105 w 3070505"/>
                  <a:gd name="connsiteY17" fmla="*/ 227687 h 477415"/>
                  <a:gd name="connsiteX18" fmla="*/ 2821963 w 3070505"/>
                  <a:gd name="connsiteY18" fmla="*/ 356476 h 477415"/>
                  <a:gd name="connsiteX19" fmla="*/ 3070505 w 3070505"/>
                  <a:gd name="connsiteY19" fmla="*/ 474495 h 477415"/>
                  <a:gd name="connsiteX20" fmla="*/ 3070505 w 3070505"/>
                  <a:gd name="connsiteY20" fmla="*/ 247037 h 477415"/>
                  <a:gd name="connsiteX21" fmla="*/ 2799280 w 3070505"/>
                  <a:gd name="connsiteY21" fmla="*/ 120894 h 477415"/>
                  <a:gd name="connsiteX22" fmla="*/ 2495105 w 3070505"/>
                  <a:gd name="connsiteY22" fmla="*/ 0 h 477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77415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894"/>
                    </a:cubicBezTo>
                    <a:cubicBezTo>
                      <a:pt x="2110927" y="184239"/>
                      <a:pt x="2028231" y="249729"/>
                      <a:pt x="1864118" y="249729"/>
                    </a:cubicBezTo>
                    <a:cubicBezTo>
                      <a:pt x="1700005" y="249729"/>
                      <a:pt x="1617446" y="184239"/>
                      <a:pt x="1537489" y="120894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894"/>
                    </a:cubicBezTo>
                    <a:cubicBezTo>
                      <a:pt x="849500" y="184239"/>
                      <a:pt x="766805" y="249729"/>
                      <a:pt x="602737" y="249729"/>
                    </a:cubicBezTo>
                    <a:cubicBezTo>
                      <a:pt x="438670" y="249729"/>
                      <a:pt x="356065" y="184239"/>
                      <a:pt x="276154" y="120894"/>
                    </a:cubicBezTo>
                    <a:cubicBezTo>
                      <a:pt x="202586" y="62660"/>
                      <a:pt x="132897" y="7439"/>
                      <a:pt x="0" y="685"/>
                    </a:cubicBezTo>
                    <a:lnTo>
                      <a:pt x="0" y="228326"/>
                    </a:lnTo>
                    <a:cubicBezTo>
                      <a:pt x="145813" y="235308"/>
                      <a:pt x="223534" y="296873"/>
                      <a:pt x="298790" y="356476"/>
                    </a:cubicBezTo>
                    <a:cubicBezTo>
                      <a:pt x="377333" y="418680"/>
                      <a:pt x="451448" y="477416"/>
                      <a:pt x="602737" y="477416"/>
                    </a:cubicBezTo>
                    <a:cubicBezTo>
                      <a:pt x="754026" y="477416"/>
                      <a:pt x="828279" y="418680"/>
                      <a:pt x="906821" y="356476"/>
                    </a:cubicBezTo>
                    <a:cubicBezTo>
                      <a:pt x="986779" y="293131"/>
                      <a:pt x="1069474" y="227687"/>
                      <a:pt x="1233542" y="227687"/>
                    </a:cubicBezTo>
                    <a:cubicBezTo>
                      <a:pt x="1397609" y="227687"/>
                      <a:pt x="1480214" y="293177"/>
                      <a:pt x="1560171" y="356476"/>
                    </a:cubicBezTo>
                    <a:cubicBezTo>
                      <a:pt x="1638668" y="418680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0"/>
                      <a:pt x="2168293" y="356476"/>
                    </a:cubicBezTo>
                    <a:cubicBezTo>
                      <a:pt x="2248296" y="293131"/>
                      <a:pt x="2331037" y="227687"/>
                      <a:pt x="2495105" y="227687"/>
                    </a:cubicBezTo>
                    <a:cubicBezTo>
                      <a:pt x="2659173" y="227687"/>
                      <a:pt x="2741959" y="293131"/>
                      <a:pt x="2821963" y="356476"/>
                    </a:cubicBezTo>
                    <a:cubicBezTo>
                      <a:pt x="2890236" y="410557"/>
                      <a:pt x="2955224" y="461990"/>
                      <a:pt x="3070505" y="474495"/>
                    </a:cubicBezTo>
                    <a:lnTo>
                      <a:pt x="3070505" y="247037"/>
                    </a:lnTo>
                    <a:cubicBezTo>
                      <a:pt x="2942218" y="234076"/>
                      <a:pt x="2869699" y="176664"/>
                      <a:pt x="2799280" y="120894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3" name="Vrije vorm: vorm 92">
                <a:extLst>
                  <a:ext uri="{FF2B5EF4-FFF2-40B4-BE49-F238E27FC236}">
                    <a16:creationId xmlns:a16="http://schemas.microsoft.com/office/drawing/2014/main" id="{FBAE9B2B-0951-78BD-BEF3-0C3454FD75A6}"/>
                  </a:ext>
                </a:extLst>
              </p:cNvPr>
              <p:cNvSpPr/>
              <p:nvPr/>
            </p:nvSpPr>
            <p:spPr>
              <a:xfrm>
                <a:off x="-32910" y="5308992"/>
                <a:ext cx="3070505" cy="477415"/>
              </a:xfrm>
              <a:custGeom>
                <a:avLst/>
                <a:gdLst>
                  <a:gd name="connsiteX0" fmla="*/ 2495105 w 3070505"/>
                  <a:gd name="connsiteY0" fmla="*/ 0 h 477415"/>
                  <a:gd name="connsiteX1" fmla="*/ 2190930 w 3070505"/>
                  <a:gd name="connsiteY1" fmla="*/ 120940 h 477415"/>
                  <a:gd name="connsiteX2" fmla="*/ 1864118 w 3070505"/>
                  <a:gd name="connsiteY2" fmla="*/ 249729 h 477415"/>
                  <a:gd name="connsiteX3" fmla="*/ 1537489 w 3070505"/>
                  <a:gd name="connsiteY3" fmla="*/ 120940 h 477415"/>
                  <a:gd name="connsiteX4" fmla="*/ 1233542 w 3070505"/>
                  <a:gd name="connsiteY4" fmla="*/ 0 h 477415"/>
                  <a:gd name="connsiteX5" fmla="*/ 929458 w 3070505"/>
                  <a:gd name="connsiteY5" fmla="*/ 120940 h 477415"/>
                  <a:gd name="connsiteX6" fmla="*/ 602737 w 3070505"/>
                  <a:gd name="connsiteY6" fmla="*/ 249729 h 477415"/>
                  <a:gd name="connsiteX7" fmla="*/ 276154 w 3070505"/>
                  <a:gd name="connsiteY7" fmla="*/ 120940 h 477415"/>
                  <a:gd name="connsiteX8" fmla="*/ 0 w 3070505"/>
                  <a:gd name="connsiteY8" fmla="*/ 684 h 477415"/>
                  <a:gd name="connsiteX9" fmla="*/ 0 w 3070505"/>
                  <a:gd name="connsiteY9" fmla="*/ 228325 h 477415"/>
                  <a:gd name="connsiteX10" fmla="*/ 298790 w 3070505"/>
                  <a:gd name="connsiteY10" fmla="*/ 356476 h 477415"/>
                  <a:gd name="connsiteX11" fmla="*/ 602737 w 3070505"/>
                  <a:gd name="connsiteY11" fmla="*/ 477416 h 477415"/>
                  <a:gd name="connsiteX12" fmla="*/ 906821 w 3070505"/>
                  <a:gd name="connsiteY12" fmla="*/ 356476 h 477415"/>
                  <a:gd name="connsiteX13" fmla="*/ 1233542 w 3070505"/>
                  <a:gd name="connsiteY13" fmla="*/ 227686 h 477415"/>
                  <a:gd name="connsiteX14" fmla="*/ 1560171 w 3070505"/>
                  <a:gd name="connsiteY14" fmla="*/ 356476 h 477415"/>
                  <a:gd name="connsiteX15" fmla="*/ 1864118 w 3070505"/>
                  <a:gd name="connsiteY15" fmla="*/ 477416 h 477415"/>
                  <a:gd name="connsiteX16" fmla="*/ 2168293 w 3070505"/>
                  <a:gd name="connsiteY16" fmla="*/ 356476 h 477415"/>
                  <a:gd name="connsiteX17" fmla="*/ 2495105 w 3070505"/>
                  <a:gd name="connsiteY17" fmla="*/ 227686 h 477415"/>
                  <a:gd name="connsiteX18" fmla="*/ 2821963 w 3070505"/>
                  <a:gd name="connsiteY18" fmla="*/ 356476 h 477415"/>
                  <a:gd name="connsiteX19" fmla="*/ 3070505 w 3070505"/>
                  <a:gd name="connsiteY19" fmla="*/ 474495 h 477415"/>
                  <a:gd name="connsiteX20" fmla="*/ 3070505 w 3070505"/>
                  <a:gd name="connsiteY20" fmla="*/ 247037 h 477415"/>
                  <a:gd name="connsiteX21" fmla="*/ 2799280 w 3070505"/>
                  <a:gd name="connsiteY21" fmla="*/ 120940 h 477415"/>
                  <a:gd name="connsiteX22" fmla="*/ 2495105 w 3070505"/>
                  <a:gd name="connsiteY22" fmla="*/ 0 h 477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77415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940"/>
                    </a:cubicBezTo>
                    <a:cubicBezTo>
                      <a:pt x="2110927" y="184239"/>
                      <a:pt x="2028231" y="249729"/>
                      <a:pt x="1864118" y="249729"/>
                    </a:cubicBezTo>
                    <a:cubicBezTo>
                      <a:pt x="1700005" y="249729"/>
                      <a:pt x="1617446" y="184239"/>
                      <a:pt x="1537489" y="120940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940"/>
                    </a:cubicBezTo>
                    <a:cubicBezTo>
                      <a:pt x="849500" y="184239"/>
                      <a:pt x="766805" y="249729"/>
                      <a:pt x="602737" y="249729"/>
                    </a:cubicBezTo>
                    <a:cubicBezTo>
                      <a:pt x="438670" y="249729"/>
                      <a:pt x="356065" y="184239"/>
                      <a:pt x="276154" y="120940"/>
                    </a:cubicBezTo>
                    <a:cubicBezTo>
                      <a:pt x="202586" y="62660"/>
                      <a:pt x="132897" y="7439"/>
                      <a:pt x="0" y="684"/>
                    </a:cubicBezTo>
                    <a:lnTo>
                      <a:pt x="0" y="228325"/>
                    </a:lnTo>
                    <a:cubicBezTo>
                      <a:pt x="145813" y="235308"/>
                      <a:pt x="223534" y="296873"/>
                      <a:pt x="298790" y="356476"/>
                    </a:cubicBezTo>
                    <a:cubicBezTo>
                      <a:pt x="377333" y="418680"/>
                      <a:pt x="451448" y="477416"/>
                      <a:pt x="602737" y="477416"/>
                    </a:cubicBezTo>
                    <a:cubicBezTo>
                      <a:pt x="754026" y="477416"/>
                      <a:pt x="828279" y="418680"/>
                      <a:pt x="906821" y="356476"/>
                    </a:cubicBezTo>
                    <a:cubicBezTo>
                      <a:pt x="986779" y="293177"/>
                      <a:pt x="1069474" y="227686"/>
                      <a:pt x="1233542" y="227686"/>
                    </a:cubicBezTo>
                    <a:cubicBezTo>
                      <a:pt x="1397609" y="227686"/>
                      <a:pt x="1480214" y="293177"/>
                      <a:pt x="1560171" y="356476"/>
                    </a:cubicBezTo>
                    <a:cubicBezTo>
                      <a:pt x="1638668" y="418680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0"/>
                      <a:pt x="2168293" y="356476"/>
                    </a:cubicBezTo>
                    <a:cubicBezTo>
                      <a:pt x="2248296" y="293177"/>
                      <a:pt x="2331037" y="227686"/>
                      <a:pt x="2495105" y="227686"/>
                    </a:cubicBezTo>
                    <a:cubicBezTo>
                      <a:pt x="2659173" y="227686"/>
                      <a:pt x="2741959" y="293177"/>
                      <a:pt x="2821963" y="356476"/>
                    </a:cubicBezTo>
                    <a:cubicBezTo>
                      <a:pt x="2890236" y="410557"/>
                      <a:pt x="2955224" y="461990"/>
                      <a:pt x="3070505" y="474495"/>
                    </a:cubicBezTo>
                    <a:lnTo>
                      <a:pt x="3070505" y="247037"/>
                    </a:lnTo>
                    <a:cubicBezTo>
                      <a:pt x="2942218" y="234076"/>
                      <a:pt x="2869699" y="176663"/>
                      <a:pt x="2799280" y="120940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" name="Vrije vorm: vorm 93">
                <a:extLst>
                  <a:ext uri="{FF2B5EF4-FFF2-40B4-BE49-F238E27FC236}">
                    <a16:creationId xmlns:a16="http://schemas.microsoft.com/office/drawing/2014/main" id="{EB85B0AE-DED1-E911-56A3-5A9F087956B9}"/>
                  </a:ext>
                </a:extLst>
              </p:cNvPr>
              <p:cNvSpPr/>
              <p:nvPr/>
            </p:nvSpPr>
            <p:spPr>
              <a:xfrm>
                <a:off x="-32910" y="5837385"/>
                <a:ext cx="3070505" cy="477415"/>
              </a:xfrm>
              <a:custGeom>
                <a:avLst/>
                <a:gdLst>
                  <a:gd name="connsiteX0" fmla="*/ 2495105 w 3070505"/>
                  <a:gd name="connsiteY0" fmla="*/ 0 h 477415"/>
                  <a:gd name="connsiteX1" fmla="*/ 2190930 w 3070505"/>
                  <a:gd name="connsiteY1" fmla="*/ 120940 h 477415"/>
                  <a:gd name="connsiteX2" fmla="*/ 1864118 w 3070505"/>
                  <a:gd name="connsiteY2" fmla="*/ 249730 h 477415"/>
                  <a:gd name="connsiteX3" fmla="*/ 1537489 w 3070505"/>
                  <a:gd name="connsiteY3" fmla="*/ 120940 h 477415"/>
                  <a:gd name="connsiteX4" fmla="*/ 1233542 w 3070505"/>
                  <a:gd name="connsiteY4" fmla="*/ 0 h 477415"/>
                  <a:gd name="connsiteX5" fmla="*/ 929458 w 3070505"/>
                  <a:gd name="connsiteY5" fmla="*/ 120940 h 477415"/>
                  <a:gd name="connsiteX6" fmla="*/ 602737 w 3070505"/>
                  <a:gd name="connsiteY6" fmla="*/ 249730 h 477415"/>
                  <a:gd name="connsiteX7" fmla="*/ 276154 w 3070505"/>
                  <a:gd name="connsiteY7" fmla="*/ 120940 h 477415"/>
                  <a:gd name="connsiteX8" fmla="*/ 0 w 3070505"/>
                  <a:gd name="connsiteY8" fmla="*/ 685 h 477415"/>
                  <a:gd name="connsiteX9" fmla="*/ 0 w 3070505"/>
                  <a:gd name="connsiteY9" fmla="*/ 228326 h 477415"/>
                  <a:gd name="connsiteX10" fmla="*/ 298790 w 3070505"/>
                  <a:gd name="connsiteY10" fmla="*/ 356476 h 477415"/>
                  <a:gd name="connsiteX11" fmla="*/ 602737 w 3070505"/>
                  <a:gd name="connsiteY11" fmla="*/ 477416 h 477415"/>
                  <a:gd name="connsiteX12" fmla="*/ 906821 w 3070505"/>
                  <a:gd name="connsiteY12" fmla="*/ 356476 h 477415"/>
                  <a:gd name="connsiteX13" fmla="*/ 1233542 w 3070505"/>
                  <a:gd name="connsiteY13" fmla="*/ 227687 h 477415"/>
                  <a:gd name="connsiteX14" fmla="*/ 1560171 w 3070505"/>
                  <a:gd name="connsiteY14" fmla="*/ 356476 h 477415"/>
                  <a:gd name="connsiteX15" fmla="*/ 1864118 w 3070505"/>
                  <a:gd name="connsiteY15" fmla="*/ 477416 h 477415"/>
                  <a:gd name="connsiteX16" fmla="*/ 2168293 w 3070505"/>
                  <a:gd name="connsiteY16" fmla="*/ 356476 h 477415"/>
                  <a:gd name="connsiteX17" fmla="*/ 2495105 w 3070505"/>
                  <a:gd name="connsiteY17" fmla="*/ 227687 h 477415"/>
                  <a:gd name="connsiteX18" fmla="*/ 2821963 w 3070505"/>
                  <a:gd name="connsiteY18" fmla="*/ 356476 h 477415"/>
                  <a:gd name="connsiteX19" fmla="*/ 3070505 w 3070505"/>
                  <a:gd name="connsiteY19" fmla="*/ 474495 h 477415"/>
                  <a:gd name="connsiteX20" fmla="*/ 3070505 w 3070505"/>
                  <a:gd name="connsiteY20" fmla="*/ 247037 h 477415"/>
                  <a:gd name="connsiteX21" fmla="*/ 2799280 w 3070505"/>
                  <a:gd name="connsiteY21" fmla="*/ 120940 h 477415"/>
                  <a:gd name="connsiteX22" fmla="*/ 2495105 w 3070505"/>
                  <a:gd name="connsiteY22" fmla="*/ 0 h 477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77415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940"/>
                    </a:cubicBezTo>
                    <a:cubicBezTo>
                      <a:pt x="2110927" y="184239"/>
                      <a:pt x="2028231" y="249730"/>
                      <a:pt x="1864118" y="249730"/>
                    </a:cubicBezTo>
                    <a:cubicBezTo>
                      <a:pt x="1700005" y="249730"/>
                      <a:pt x="1617446" y="184239"/>
                      <a:pt x="1537489" y="120940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940"/>
                    </a:cubicBezTo>
                    <a:cubicBezTo>
                      <a:pt x="849500" y="184239"/>
                      <a:pt x="766805" y="249730"/>
                      <a:pt x="602737" y="249730"/>
                    </a:cubicBezTo>
                    <a:cubicBezTo>
                      <a:pt x="438670" y="249730"/>
                      <a:pt x="356065" y="184239"/>
                      <a:pt x="276154" y="120940"/>
                    </a:cubicBezTo>
                    <a:cubicBezTo>
                      <a:pt x="202586" y="62661"/>
                      <a:pt x="132897" y="7439"/>
                      <a:pt x="0" y="685"/>
                    </a:cubicBezTo>
                    <a:lnTo>
                      <a:pt x="0" y="228326"/>
                    </a:lnTo>
                    <a:cubicBezTo>
                      <a:pt x="145813" y="235308"/>
                      <a:pt x="223534" y="296873"/>
                      <a:pt x="298790" y="356476"/>
                    </a:cubicBezTo>
                    <a:cubicBezTo>
                      <a:pt x="377333" y="418680"/>
                      <a:pt x="451448" y="477416"/>
                      <a:pt x="602737" y="477416"/>
                    </a:cubicBezTo>
                    <a:cubicBezTo>
                      <a:pt x="754026" y="477416"/>
                      <a:pt x="828279" y="418680"/>
                      <a:pt x="906821" y="356476"/>
                    </a:cubicBezTo>
                    <a:cubicBezTo>
                      <a:pt x="986779" y="293177"/>
                      <a:pt x="1069474" y="227687"/>
                      <a:pt x="1233542" y="227687"/>
                    </a:cubicBezTo>
                    <a:cubicBezTo>
                      <a:pt x="1397609" y="227687"/>
                      <a:pt x="1480214" y="293177"/>
                      <a:pt x="1560171" y="356476"/>
                    </a:cubicBezTo>
                    <a:cubicBezTo>
                      <a:pt x="1638668" y="418680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0"/>
                      <a:pt x="2168293" y="356476"/>
                    </a:cubicBezTo>
                    <a:cubicBezTo>
                      <a:pt x="2248296" y="293177"/>
                      <a:pt x="2331037" y="227687"/>
                      <a:pt x="2495105" y="227687"/>
                    </a:cubicBezTo>
                    <a:cubicBezTo>
                      <a:pt x="2659173" y="227687"/>
                      <a:pt x="2741959" y="293177"/>
                      <a:pt x="2821963" y="356476"/>
                    </a:cubicBezTo>
                    <a:cubicBezTo>
                      <a:pt x="2890236" y="410557"/>
                      <a:pt x="2955224" y="461991"/>
                      <a:pt x="3070505" y="474495"/>
                    </a:cubicBezTo>
                    <a:lnTo>
                      <a:pt x="3070505" y="247037"/>
                    </a:lnTo>
                    <a:cubicBezTo>
                      <a:pt x="2942218" y="234076"/>
                      <a:pt x="2869699" y="176664"/>
                      <a:pt x="2799280" y="120940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5" name="Vrije vorm: vorm 94">
                <a:extLst>
                  <a:ext uri="{FF2B5EF4-FFF2-40B4-BE49-F238E27FC236}">
                    <a16:creationId xmlns:a16="http://schemas.microsoft.com/office/drawing/2014/main" id="{81588F2D-80C7-BB0E-A11D-8CA9C48B35D2}"/>
                  </a:ext>
                </a:extLst>
              </p:cNvPr>
              <p:cNvSpPr/>
              <p:nvPr/>
            </p:nvSpPr>
            <p:spPr>
              <a:xfrm>
                <a:off x="-32910" y="5573188"/>
                <a:ext cx="3070505" cy="477416"/>
              </a:xfrm>
              <a:custGeom>
                <a:avLst/>
                <a:gdLst>
                  <a:gd name="connsiteX0" fmla="*/ 2495105 w 3070505"/>
                  <a:gd name="connsiteY0" fmla="*/ 0 h 477416"/>
                  <a:gd name="connsiteX1" fmla="*/ 2190930 w 3070505"/>
                  <a:gd name="connsiteY1" fmla="*/ 120940 h 477416"/>
                  <a:gd name="connsiteX2" fmla="*/ 1864118 w 3070505"/>
                  <a:gd name="connsiteY2" fmla="*/ 249730 h 477416"/>
                  <a:gd name="connsiteX3" fmla="*/ 1537489 w 3070505"/>
                  <a:gd name="connsiteY3" fmla="*/ 120940 h 477416"/>
                  <a:gd name="connsiteX4" fmla="*/ 1233542 w 3070505"/>
                  <a:gd name="connsiteY4" fmla="*/ 0 h 477416"/>
                  <a:gd name="connsiteX5" fmla="*/ 929458 w 3070505"/>
                  <a:gd name="connsiteY5" fmla="*/ 120940 h 477416"/>
                  <a:gd name="connsiteX6" fmla="*/ 602737 w 3070505"/>
                  <a:gd name="connsiteY6" fmla="*/ 249730 h 477416"/>
                  <a:gd name="connsiteX7" fmla="*/ 276154 w 3070505"/>
                  <a:gd name="connsiteY7" fmla="*/ 120940 h 477416"/>
                  <a:gd name="connsiteX8" fmla="*/ 0 w 3070505"/>
                  <a:gd name="connsiteY8" fmla="*/ 685 h 477416"/>
                  <a:gd name="connsiteX9" fmla="*/ 0 w 3070505"/>
                  <a:gd name="connsiteY9" fmla="*/ 228326 h 477416"/>
                  <a:gd name="connsiteX10" fmla="*/ 298790 w 3070505"/>
                  <a:gd name="connsiteY10" fmla="*/ 356476 h 477416"/>
                  <a:gd name="connsiteX11" fmla="*/ 602737 w 3070505"/>
                  <a:gd name="connsiteY11" fmla="*/ 477416 h 477416"/>
                  <a:gd name="connsiteX12" fmla="*/ 906821 w 3070505"/>
                  <a:gd name="connsiteY12" fmla="*/ 356476 h 477416"/>
                  <a:gd name="connsiteX13" fmla="*/ 1233542 w 3070505"/>
                  <a:gd name="connsiteY13" fmla="*/ 227687 h 477416"/>
                  <a:gd name="connsiteX14" fmla="*/ 1560171 w 3070505"/>
                  <a:gd name="connsiteY14" fmla="*/ 356476 h 477416"/>
                  <a:gd name="connsiteX15" fmla="*/ 1864118 w 3070505"/>
                  <a:gd name="connsiteY15" fmla="*/ 477416 h 477416"/>
                  <a:gd name="connsiteX16" fmla="*/ 2168293 w 3070505"/>
                  <a:gd name="connsiteY16" fmla="*/ 356476 h 477416"/>
                  <a:gd name="connsiteX17" fmla="*/ 2495105 w 3070505"/>
                  <a:gd name="connsiteY17" fmla="*/ 227687 h 477416"/>
                  <a:gd name="connsiteX18" fmla="*/ 2821963 w 3070505"/>
                  <a:gd name="connsiteY18" fmla="*/ 356476 h 477416"/>
                  <a:gd name="connsiteX19" fmla="*/ 3070505 w 3070505"/>
                  <a:gd name="connsiteY19" fmla="*/ 474495 h 477416"/>
                  <a:gd name="connsiteX20" fmla="*/ 3070505 w 3070505"/>
                  <a:gd name="connsiteY20" fmla="*/ 247037 h 477416"/>
                  <a:gd name="connsiteX21" fmla="*/ 2799280 w 3070505"/>
                  <a:gd name="connsiteY21" fmla="*/ 120940 h 477416"/>
                  <a:gd name="connsiteX22" fmla="*/ 2495105 w 3070505"/>
                  <a:gd name="connsiteY22" fmla="*/ 0 h 4774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77416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940"/>
                    </a:cubicBezTo>
                    <a:cubicBezTo>
                      <a:pt x="2110927" y="184240"/>
                      <a:pt x="2028231" y="249730"/>
                      <a:pt x="1864118" y="249730"/>
                    </a:cubicBezTo>
                    <a:cubicBezTo>
                      <a:pt x="1700005" y="249730"/>
                      <a:pt x="1617446" y="184240"/>
                      <a:pt x="1537489" y="120940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940"/>
                    </a:cubicBezTo>
                    <a:cubicBezTo>
                      <a:pt x="849500" y="184240"/>
                      <a:pt x="766805" y="249730"/>
                      <a:pt x="602737" y="249730"/>
                    </a:cubicBezTo>
                    <a:cubicBezTo>
                      <a:pt x="438670" y="249730"/>
                      <a:pt x="356065" y="184240"/>
                      <a:pt x="276154" y="120940"/>
                    </a:cubicBezTo>
                    <a:cubicBezTo>
                      <a:pt x="202586" y="62661"/>
                      <a:pt x="132897" y="7439"/>
                      <a:pt x="0" y="685"/>
                    </a:cubicBezTo>
                    <a:lnTo>
                      <a:pt x="0" y="228326"/>
                    </a:lnTo>
                    <a:cubicBezTo>
                      <a:pt x="145813" y="235308"/>
                      <a:pt x="223534" y="296873"/>
                      <a:pt x="298790" y="356476"/>
                    </a:cubicBezTo>
                    <a:cubicBezTo>
                      <a:pt x="377333" y="418681"/>
                      <a:pt x="451448" y="477416"/>
                      <a:pt x="602737" y="477416"/>
                    </a:cubicBezTo>
                    <a:cubicBezTo>
                      <a:pt x="754026" y="477416"/>
                      <a:pt x="828279" y="418681"/>
                      <a:pt x="906821" y="356476"/>
                    </a:cubicBezTo>
                    <a:cubicBezTo>
                      <a:pt x="986779" y="293177"/>
                      <a:pt x="1069474" y="227687"/>
                      <a:pt x="1233542" y="227687"/>
                    </a:cubicBezTo>
                    <a:cubicBezTo>
                      <a:pt x="1397609" y="227687"/>
                      <a:pt x="1480214" y="293177"/>
                      <a:pt x="1560171" y="356476"/>
                    </a:cubicBezTo>
                    <a:cubicBezTo>
                      <a:pt x="1638668" y="418681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1"/>
                      <a:pt x="2168293" y="356476"/>
                    </a:cubicBezTo>
                    <a:cubicBezTo>
                      <a:pt x="2248296" y="293177"/>
                      <a:pt x="2331037" y="227687"/>
                      <a:pt x="2495105" y="227687"/>
                    </a:cubicBezTo>
                    <a:cubicBezTo>
                      <a:pt x="2659173" y="227687"/>
                      <a:pt x="2741959" y="293177"/>
                      <a:pt x="2821963" y="356476"/>
                    </a:cubicBezTo>
                    <a:cubicBezTo>
                      <a:pt x="2890236" y="410557"/>
                      <a:pt x="2955224" y="461991"/>
                      <a:pt x="3070505" y="474495"/>
                    </a:cubicBezTo>
                    <a:lnTo>
                      <a:pt x="3070505" y="247037"/>
                    </a:lnTo>
                    <a:cubicBezTo>
                      <a:pt x="2942218" y="234076"/>
                      <a:pt x="2869699" y="176664"/>
                      <a:pt x="2799280" y="120940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6" name="Vrije vorm: vorm 95">
                <a:extLst>
                  <a:ext uri="{FF2B5EF4-FFF2-40B4-BE49-F238E27FC236}">
                    <a16:creationId xmlns:a16="http://schemas.microsoft.com/office/drawing/2014/main" id="{D516EC9D-84DE-9331-607F-ECE559A65651}"/>
                  </a:ext>
                </a:extLst>
              </p:cNvPr>
              <p:cNvSpPr/>
              <p:nvPr/>
            </p:nvSpPr>
            <p:spPr>
              <a:xfrm>
                <a:off x="259763" y="2201795"/>
                <a:ext cx="2438468" cy="477416"/>
              </a:xfrm>
              <a:custGeom>
                <a:avLst/>
                <a:gdLst>
                  <a:gd name="connsiteX0" fmla="*/ 310063 w 2438468"/>
                  <a:gd name="connsiteY0" fmla="*/ 477416 h 477416"/>
                  <a:gd name="connsiteX1" fmla="*/ 614147 w 2438468"/>
                  <a:gd name="connsiteY1" fmla="*/ 356476 h 477416"/>
                  <a:gd name="connsiteX2" fmla="*/ 940867 w 2438468"/>
                  <a:gd name="connsiteY2" fmla="*/ 227686 h 477416"/>
                  <a:gd name="connsiteX3" fmla="*/ 1267496 w 2438468"/>
                  <a:gd name="connsiteY3" fmla="*/ 356476 h 477416"/>
                  <a:gd name="connsiteX4" fmla="*/ 1571443 w 2438468"/>
                  <a:gd name="connsiteY4" fmla="*/ 477416 h 477416"/>
                  <a:gd name="connsiteX5" fmla="*/ 1875619 w 2438468"/>
                  <a:gd name="connsiteY5" fmla="*/ 356476 h 477416"/>
                  <a:gd name="connsiteX6" fmla="*/ 2202430 w 2438468"/>
                  <a:gd name="connsiteY6" fmla="*/ 227686 h 477416"/>
                  <a:gd name="connsiteX7" fmla="*/ 2438469 w 2438468"/>
                  <a:gd name="connsiteY7" fmla="*/ 290621 h 477416"/>
                  <a:gd name="connsiteX8" fmla="*/ 2328162 w 2438468"/>
                  <a:gd name="connsiteY8" fmla="*/ 167901 h 477416"/>
                  <a:gd name="connsiteX9" fmla="*/ 2135297 w 2438468"/>
                  <a:gd name="connsiteY9" fmla="*/ 4336 h 477416"/>
                  <a:gd name="connsiteX10" fmla="*/ 1898255 w 2438468"/>
                  <a:gd name="connsiteY10" fmla="*/ 120940 h 477416"/>
                  <a:gd name="connsiteX11" fmla="*/ 1571443 w 2438468"/>
                  <a:gd name="connsiteY11" fmla="*/ 249729 h 477416"/>
                  <a:gd name="connsiteX12" fmla="*/ 1244814 w 2438468"/>
                  <a:gd name="connsiteY12" fmla="*/ 120894 h 477416"/>
                  <a:gd name="connsiteX13" fmla="*/ 940867 w 2438468"/>
                  <a:gd name="connsiteY13" fmla="*/ 0 h 477416"/>
                  <a:gd name="connsiteX14" fmla="*/ 636783 w 2438468"/>
                  <a:gd name="connsiteY14" fmla="*/ 120894 h 477416"/>
                  <a:gd name="connsiteX15" fmla="*/ 310063 w 2438468"/>
                  <a:gd name="connsiteY15" fmla="*/ 249729 h 477416"/>
                  <a:gd name="connsiteX16" fmla="*/ 116696 w 2438468"/>
                  <a:gd name="connsiteY16" fmla="*/ 209751 h 477416"/>
                  <a:gd name="connsiteX17" fmla="*/ 0 w 2438468"/>
                  <a:gd name="connsiteY17" fmla="*/ 351638 h 477416"/>
                  <a:gd name="connsiteX18" fmla="*/ 6115 w 2438468"/>
                  <a:gd name="connsiteY18" fmla="*/ 356476 h 477416"/>
                  <a:gd name="connsiteX19" fmla="*/ 310063 w 2438468"/>
                  <a:gd name="connsiteY19" fmla="*/ 477416 h 4774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438468" h="477416">
                    <a:moveTo>
                      <a:pt x="310063" y="477416"/>
                    </a:moveTo>
                    <a:cubicBezTo>
                      <a:pt x="461443" y="477416"/>
                      <a:pt x="535604" y="418680"/>
                      <a:pt x="614147" y="356476"/>
                    </a:cubicBezTo>
                    <a:cubicBezTo>
                      <a:pt x="694104" y="293177"/>
                      <a:pt x="776800" y="227686"/>
                      <a:pt x="940867" y="227686"/>
                    </a:cubicBezTo>
                    <a:cubicBezTo>
                      <a:pt x="1104935" y="227686"/>
                      <a:pt x="1187539" y="293177"/>
                      <a:pt x="1267496" y="356476"/>
                    </a:cubicBezTo>
                    <a:cubicBezTo>
                      <a:pt x="1345993" y="418680"/>
                      <a:pt x="1420154" y="477416"/>
                      <a:pt x="1571443" y="477416"/>
                    </a:cubicBezTo>
                    <a:cubicBezTo>
                      <a:pt x="1722732" y="477416"/>
                      <a:pt x="1797031" y="418680"/>
                      <a:pt x="1875619" y="356476"/>
                    </a:cubicBezTo>
                    <a:cubicBezTo>
                      <a:pt x="1955622" y="293177"/>
                      <a:pt x="2038363" y="227686"/>
                      <a:pt x="2202430" y="227686"/>
                    </a:cubicBezTo>
                    <a:cubicBezTo>
                      <a:pt x="2307671" y="227686"/>
                      <a:pt x="2379414" y="254613"/>
                      <a:pt x="2438469" y="290621"/>
                    </a:cubicBezTo>
                    <a:cubicBezTo>
                      <a:pt x="2403875" y="247767"/>
                      <a:pt x="2367046" y="206784"/>
                      <a:pt x="2328162" y="167901"/>
                    </a:cubicBezTo>
                    <a:cubicBezTo>
                      <a:pt x="2268514" y="108253"/>
                      <a:pt x="2204028" y="53533"/>
                      <a:pt x="2135297" y="4336"/>
                    </a:cubicBezTo>
                    <a:cubicBezTo>
                      <a:pt x="2027182" y="18894"/>
                      <a:pt x="1964247" y="68685"/>
                      <a:pt x="1898255" y="120940"/>
                    </a:cubicBezTo>
                    <a:cubicBezTo>
                      <a:pt x="1818252" y="184239"/>
                      <a:pt x="1735557" y="249729"/>
                      <a:pt x="1571443" y="249729"/>
                    </a:cubicBezTo>
                    <a:cubicBezTo>
                      <a:pt x="1407330" y="249729"/>
                      <a:pt x="1324772" y="184239"/>
                      <a:pt x="1244814" y="120894"/>
                    </a:cubicBezTo>
                    <a:cubicBezTo>
                      <a:pt x="1166317" y="58736"/>
                      <a:pt x="1092156" y="0"/>
                      <a:pt x="940867" y="0"/>
                    </a:cubicBezTo>
                    <a:cubicBezTo>
                      <a:pt x="789578" y="0"/>
                      <a:pt x="715326" y="58736"/>
                      <a:pt x="636783" y="120894"/>
                    </a:cubicBezTo>
                    <a:cubicBezTo>
                      <a:pt x="556826" y="184239"/>
                      <a:pt x="474130" y="249729"/>
                      <a:pt x="310063" y="249729"/>
                    </a:cubicBezTo>
                    <a:cubicBezTo>
                      <a:pt x="228873" y="249729"/>
                      <a:pt x="167582" y="233665"/>
                      <a:pt x="116696" y="209751"/>
                    </a:cubicBezTo>
                    <a:cubicBezTo>
                      <a:pt x="75074" y="254658"/>
                      <a:pt x="36099" y="302030"/>
                      <a:pt x="0" y="351638"/>
                    </a:cubicBezTo>
                    <a:cubicBezTo>
                      <a:pt x="2008" y="353236"/>
                      <a:pt x="4062" y="354879"/>
                      <a:pt x="6115" y="356476"/>
                    </a:cubicBezTo>
                    <a:cubicBezTo>
                      <a:pt x="84658" y="418680"/>
                      <a:pt x="158774" y="477416"/>
                      <a:pt x="310063" y="477416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7" name="Vrije vorm: vorm 96">
                <a:extLst>
                  <a:ext uri="{FF2B5EF4-FFF2-40B4-BE49-F238E27FC236}">
                    <a16:creationId xmlns:a16="http://schemas.microsoft.com/office/drawing/2014/main" id="{319011B0-2BB2-75D6-86C6-297884815422}"/>
                  </a:ext>
                </a:extLst>
              </p:cNvPr>
              <p:cNvSpPr/>
              <p:nvPr/>
            </p:nvSpPr>
            <p:spPr>
              <a:xfrm>
                <a:off x="144026" y="2466037"/>
                <a:ext cx="2796815" cy="477415"/>
              </a:xfrm>
              <a:custGeom>
                <a:avLst/>
                <a:gdLst>
                  <a:gd name="connsiteX0" fmla="*/ 425800 w 2796815"/>
                  <a:gd name="connsiteY0" fmla="*/ 477370 h 477415"/>
                  <a:gd name="connsiteX1" fmla="*/ 729884 w 2796815"/>
                  <a:gd name="connsiteY1" fmla="*/ 356430 h 477415"/>
                  <a:gd name="connsiteX2" fmla="*/ 1056604 w 2796815"/>
                  <a:gd name="connsiteY2" fmla="*/ 227641 h 477415"/>
                  <a:gd name="connsiteX3" fmla="*/ 1383233 w 2796815"/>
                  <a:gd name="connsiteY3" fmla="*/ 356430 h 477415"/>
                  <a:gd name="connsiteX4" fmla="*/ 1687181 w 2796815"/>
                  <a:gd name="connsiteY4" fmla="*/ 477370 h 477415"/>
                  <a:gd name="connsiteX5" fmla="*/ 1991356 w 2796815"/>
                  <a:gd name="connsiteY5" fmla="*/ 356430 h 477415"/>
                  <a:gd name="connsiteX6" fmla="*/ 2318168 w 2796815"/>
                  <a:gd name="connsiteY6" fmla="*/ 227641 h 477415"/>
                  <a:gd name="connsiteX7" fmla="*/ 2645025 w 2796815"/>
                  <a:gd name="connsiteY7" fmla="*/ 356430 h 477415"/>
                  <a:gd name="connsiteX8" fmla="*/ 2796816 w 2796815"/>
                  <a:gd name="connsiteY8" fmla="*/ 451768 h 477415"/>
                  <a:gd name="connsiteX9" fmla="*/ 2627044 w 2796815"/>
                  <a:gd name="connsiteY9" fmla="*/ 124591 h 477415"/>
                  <a:gd name="connsiteX10" fmla="*/ 2627044 w 2796815"/>
                  <a:gd name="connsiteY10" fmla="*/ 124591 h 477415"/>
                  <a:gd name="connsiteX11" fmla="*/ 2622389 w 2796815"/>
                  <a:gd name="connsiteY11" fmla="*/ 120894 h 477415"/>
                  <a:gd name="connsiteX12" fmla="*/ 2318213 w 2796815"/>
                  <a:gd name="connsiteY12" fmla="*/ 0 h 477415"/>
                  <a:gd name="connsiteX13" fmla="*/ 2014038 w 2796815"/>
                  <a:gd name="connsiteY13" fmla="*/ 120894 h 477415"/>
                  <a:gd name="connsiteX14" fmla="*/ 1687226 w 2796815"/>
                  <a:gd name="connsiteY14" fmla="*/ 249730 h 477415"/>
                  <a:gd name="connsiteX15" fmla="*/ 1360597 w 2796815"/>
                  <a:gd name="connsiteY15" fmla="*/ 120894 h 477415"/>
                  <a:gd name="connsiteX16" fmla="*/ 1056650 w 2796815"/>
                  <a:gd name="connsiteY16" fmla="*/ 0 h 477415"/>
                  <a:gd name="connsiteX17" fmla="*/ 752566 w 2796815"/>
                  <a:gd name="connsiteY17" fmla="*/ 120894 h 477415"/>
                  <a:gd name="connsiteX18" fmla="*/ 425846 w 2796815"/>
                  <a:gd name="connsiteY18" fmla="*/ 249730 h 477415"/>
                  <a:gd name="connsiteX19" fmla="*/ 99262 w 2796815"/>
                  <a:gd name="connsiteY19" fmla="*/ 120894 h 477415"/>
                  <a:gd name="connsiteX20" fmla="*/ 94653 w 2796815"/>
                  <a:gd name="connsiteY20" fmla="*/ 117289 h 477415"/>
                  <a:gd name="connsiteX21" fmla="*/ 0 w 2796815"/>
                  <a:gd name="connsiteY21" fmla="*/ 273187 h 477415"/>
                  <a:gd name="connsiteX22" fmla="*/ 121898 w 2796815"/>
                  <a:gd name="connsiteY22" fmla="*/ 356476 h 477415"/>
                  <a:gd name="connsiteX23" fmla="*/ 425846 w 2796815"/>
                  <a:gd name="connsiteY23" fmla="*/ 477416 h 477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6815" h="477415">
                    <a:moveTo>
                      <a:pt x="425800" y="477370"/>
                    </a:moveTo>
                    <a:cubicBezTo>
                      <a:pt x="577180" y="477370"/>
                      <a:pt x="651341" y="418635"/>
                      <a:pt x="729884" y="356430"/>
                    </a:cubicBezTo>
                    <a:cubicBezTo>
                      <a:pt x="809841" y="293085"/>
                      <a:pt x="892537" y="227641"/>
                      <a:pt x="1056604" y="227641"/>
                    </a:cubicBezTo>
                    <a:cubicBezTo>
                      <a:pt x="1220672" y="227641"/>
                      <a:pt x="1303276" y="293085"/>
                      <a:pt x="1383233" y="356430"/>
                    </a:cubicBezTo>
                    <a:cubicBezTo>
                      <a:pt x="1461730" y="418635"/>
                      <a:pt x="1535892" y="477370"/>
                      <a:pt x="1687181" y="477370"/>
                    </a:cubicBezTo>
                    <a:cubicBezTo>
                      <a:pt x="1838470" y="477370"/>
                      <a:pt x="1912768" y="418635"/>
                      <a:pt x="1991356" y="356430"/>
                    </a:cubicBezTo>
                    <a:cubicBezTo>
                      <a:pt x="2071359" y="293085"/>
                      <a:pt x="2154100" y="227641"/>
                      <a:pt x="2318168" y="227641"/>
                    </a:cubicBezTo>
                    <a:cubicBezTo>
                      <a:pt x="2482235" y="227641"/>
                      <a:pt x="2565022" y="293085"/>
                      <a:pt x="2645025" y="356430"/>
                    </a:cubicBezTo>
                    <a:cubicBezTo>
                      <a:pt x="2691484" y="393260"/>
                      <a:pt x="2736483" y="428858"/>
                      <a:pt x="2796816" y="451768"/>
                    </a:cubicBezTo>
                    <a:cubicBezTo>
                      <a:pt x="2753323" y="335346"/>
                      <a:pt x="2696094" y="225633"/>
                      <a:pt x="2627044" y="124591"/>
                    </a:cubicBezTo>
                    <a:cubicBezTo>
                      <a:pt x="2627044" y="124591"/>
                      <a:pt x="2627044" y="124591"/>
                      <a:pt x="2627044" y="124591"/>
                    </a:cubicBezTo>
                    <a:cubicBezTo>
                      <a:pt x="2625492" y="123359"/>
                      <a:pt x="2623940" y="122126"/>
                      <a:pt x="2622389" y="120894"/>
                    </a:cubicBezTo>
                    <a:cubicBezTo>
                      <a:pt x="2543846" y="58736"/>
                      <a:pt x="2469639" y="0"/>
                      <a:pt x="2318213" y="0"/>
                    </a:cubicBezTo>
                    <a:cubicBezTo>
                      <a:pt x="2166787" y="0"/>
                      <a:pt x="2092626" y="58736"/>
                      <a:pt x="2014038" y="120894"/>
                    </a:cubicBezTo>
                    <a:cubicBezTo>
                      <a:pt x="1934035" y="184239"/>
                      <a:pt x="1851339" y="249730"/>
                      <a:pt x="1687226" y="249730"/>
                    </a:cubicBezTo>
                    <a:cubicBezTo>
                      <a:pt x="1523113" y="249730"/>
                      <a:pt x="1440554" y="184239"/>
                      <a:pt x="1360597" y="120894"/>
                    </a:cubicBezTo>
                    <a:cubicBezTo>
                      <a:pt x="1282100" y="58736"/>
                      <a:pt x="1207939" y="0"/>
                      <a:pt x="1056650" y="0"/>
                    </a:cubicBezTo>
                    <a:cubicBezTo>
                      <a:pt x="905361" y="0"/>
                      <a:pt x="831108" y="58736"/>
                      <a:pt x="752566" y="120894"/>
                    </a:cubicBezTo>
                    <a:cubicBezTo>
                      <a:pt x="672609" y="184239"/>
                      <a:pt x="589913" y="249730"/>
                      <a:pt x="425846" y="249730"/>
                    </a:cubicBezTo>
                    <a:cubicBezTo>
                      <a:pt x="261778" y="249730"/>
                      <a:pt x="179174" y="184239"/>
                      <a:pt x="99262" y="120894"/>
                    </a:cubicBezTo>
                    <a:cubicBezTo>
                      <a:pt x="97710" y="119662"/>
                      <a:pt x="96204" y="118476"/>
                      <a:pt x="94653" y="117289"/>
                    </a:cubicBezTo>
                    <a:cubicBezTo>
                      <a:pt x="60105" y="167171"/>
                      <a:pt x="28524" y="219243"/>
                      <a:pt x="0" y="273187"/>
                    </a:cubicBezTo>
                    <a:cubicBezTo>
                      <a:pt x="46596" y="296828"/>
                      <a:pt x="84521" y="326857"/>
                      <a:pt x="121898" y="356476"/>
                    </a:cubicBezTo>
                    <a:cubicBezTo>
                      <a:pt x="200441" y="418680"/>
                      <a:pt x="274556" y="477416"/>
                      <a:pt x="425846" y="477416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8" name="Vrije vorm: vorm 97">
                <a:extLst>
                  <a:ext uri="{FF2B5EF4-FFF2-40B4-BE49-F238E27FC236}">
                    <a16:creationId xmlns:a16="http://schemas.microsoft.com/office/drawing/2014/main" id="{44FD1654-ED2D-4293-7A54-EBC945DB2F9D}"/>
                  </a:ext>
                </a:extLst>
              </p:cNvPr>
              <p:cNvSpPr/>
              <p:nvPr/>
            </p:nvSpPr>
            <p:spPr>
              <a:xfrm>
                <a:off x="45859" y="2730188"/>
                <a:ext cx="2970923" cy="477415"/>
              </a:xfrm>
              <a:custGeom>
                <a:avLst/>
                <a:gdLst>
                  <a:gd name="connsiteX0" fmla="*/ 523967 w 2970923"/>
                  <a:gd name="connsiteY0" fmla="*/ 477416 h 477415"/>
                  <a:gd name="connsiteX1" fmla="*/ 828051 w 2970923"/>
                  <a:gd name="connsiteY1" fmla="*/ 356476 h 477415"/>
                  <a:gd name="connsiteX2" fmla="*/ 1154771 w 2970923"/>
                  <a:gd name="connsiteY2" fmla="*/ 227641 h 477415"/>
                  <a:gd name="connsiteX3" fmla="*/ 1481400 w 2970923"/>
                  <a:gd name="connsiteY3" fmla="*/ 356476 h 477415"/>
                  <a:gd name="connsiteX4" fmla="*/ 1785347 w 2970923"/>
                  <a:gd name="connsiteY4" fmla="*/ 477416 h 477415"/>
                  <a:gd name="connsiteX5" fmla="*/ 2089523 w 2970923"/>
                  <a:gd name="connsiteY5" fmla="*/ 356476 h 477415"/>
                  <a:gd name="connsiteX6" fmla="*/ 2416334 w 2970923"/>
                  <a:gd name="connsiteY6" fmla="*/ 227641 h 477415"/>
                  <a:gd name="connsiteX7" fmla="*/ 2743192 w 2970923"/>
                  <a:gd name="connsiteY7" fmla="*/ 356476 h 477415"/>
                  <a:gd name="connsiteX8" fmla="*/ 2970924 w 2970923"/>
                  <a:gd name="connsiteY8" fmla="*/ 471757 h 477415"/>
                  <a:gd name="connsiteX9" fmla="*/ 2910637 w 2970923"/>
                  <a:gd name="connsiteY9" fmla="*/ 231338 h 477415"/>
                  <a:gd name="connsiteX10" fmla="*/ 2720510 w 2970923"/>
                  <a:gd name="connsiteY10" fmla="*/ 120894 h 477415"/>
                  <a:gd name="connsiteX11" fmla="*/ 2416334 w 2970923"/>
                  <a:gd name="connsiteY11" fmla="*/ 0 h 477415"/>
                  <a:gd name="connsiteX12" fmla="*/ 2112159 w 2970923"/>
                  <a:gd name="connsiteY12" fmla="*/ 120894 h 477415"/>
                  <a:gd name="connsiteX13" fmla="*/ 1785347 w 2970923"/>
                  <a:gd name="connsiteY13" fmla="*/ 249730 h 477415"/>
                  <a:gd name="connsiteX14" fmla="*/ 1458718 w 2970923"/>
                  <a:gd name="connsiteY14" fmla="*/ 120894 h 477415"/>
                  <a:gd name="connsiteX15" fmla="*/ 1154771 w 2970923"/>
                  <a:gd name="connsiteY15" fmla="*/ 0 h 477415"/>
                  <a:gd name="connsiteX16" fmla="*/ 850687 w 2970923"/>
                  <a:gd name="connsiteY16" fmla="*/ 120894 h 477415"/>
                  <a:gd name="connsiteX17" fmla="*/ 523967 w 2970923"/>
                  <a:gd name="connsiteY17" fmla="*/ 249730 h 477415"/>
                  <a:gd name="connsiteX18" fmla="*/ 197383 w 2970923"/>
                  <a:gd name="connsiteY18" fmla="*/ 120894 h 477415"/>
                  <a:gd name="connsiteX19" fmla="*/ 81463 w 2970923"/>
                  <a:gd name="connsiteY19" fmla="*/ 41439 h 477415"/>
                  <a:gd name="connsiteX20" fmla="*/ 0 w 2970923"/>
                  <a:gd name="connsiteY20" fmla="*/ 238320 h 477415"/>
                  <a:gd name="connsiteX21" fmla="*/ 0 w 2970923"/>
                  <a:gd name="connsiteY21" fmla="*/ 238320 h 477415"/>
                  <a:gd name="connsiteX22" fmla="*/ 220019 w 2970923"/>
                  <a:gd name="connsiteY22" fmla="*/ 356476 h 477415"/>
                  <a:gd name="connsiteX23" fmla="*/ 523967 w 2970923"/>
                  <a:gd name="connsiteY23" fmla="*/ 477416 h 477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970923" h="477415">
                    <a:moveTo>
                      <a:pt x="523967" y="477416"/>
                    </a:moveTo>
                    <a:cubicBezTo>
                      <a:pt x="675347" y="477416"/>
                      <a:pt x="749508" y="418680"/>
                      <a:pt x="828051" y="356476"/>
                    </a:cubicBezTo>
                    <a:cubicBezTo>
                      <a:pt x="908008" y="293131"/>
                      <a:pt x="990703" y="227641"/>
                      <a:pt x="1154771" y="227641"/>
                    </a:cubicBezTo>
                    <a:cubicBezTo>
                      <a:pt x="1318839" y="227641"/>
                      <a:pt x="1401443" y="293131"/>
                      <a:pt x="1481400" y="356476"/>
                    </a:cubicBezTo>
                    <a:cubicBezTo>
                      <a:pt x="1559897" y="418680"/>
                      <a:pt x="1634058" y="477416"/>
                      <a:pt x="1785347" y="477416"/>
                    </a:cubicBezTo>
                    <a:cubicBezTo>
                      <a:pt x="1936636" y="477416"/>
                      <a:pt x="2010935" y="418680"/>
                      <a:pt x="2089523" y="356476"/>
                    </a:cubicBezTo>
                    <a:cubicBezTo>
                      <a:pt x="2169526" y="293131"/>
                      <a:pt x="2252267" y="227641"/>
                      <a:pt x="2416334" y="227641"/>
                    </a:cubicBezTo>
                    <a:cubicBezTo>
                      <a:pt x="2580402" y="227641"/>
                      <a:pt x="2663189" y="293131"/>
                      <a:pt x="2743192" y="356476"/>
                    </a:cubicBezTo>
                    <a:cubicBezTo>
                      <a:pt x="2807221" y="407225"/>
                      <a:pt x="2868422" y="455647"/>
                      <a:pt x="2970924" y="471757"/>
                    </a:cubicBezTo>
                    <a:cubicBezTo>
                      <a:pt x="2957233" y="389198"/>
                      <a:pt x="2936924" y="308876"/>
                      <a:pt x="2910637" y="231338"/>
                    </a:cubicBezTo>
                    <a:cubicBezTo>
                      <a:pt x="2829858" y="207469"/>
                      <a:pt x="2774545" y="163702"/>
                      <a:pt x="2720510" y="120894"/>
                    </a:cubicBezTo>
                    <a:cubicBezTo>
                      <a:pt x="2641967" y="58736"/>
                      <a:pt x="2567760" y="0"/>
                      <a:pt x="2416334" y="0"/>
                    </a:cubicBezTo>
                    <a:cubicBezTo>
                      <a:pt x="2264908" y="0"/>
                      <a:pt x="2190747" y="58736"/>
                      <a:pt x="2112159" y="120894"/>
                    </a:cubicBezTo>
                    <a:cubicBezTo>
                      <a:pt x="2032156" y="184239"/>
                      <a:pt x="1949461" y="249730"/>
                      <a:pt x="1785347" y="249730"/>
                    </a:cubicBezTo>
                    <a:cubicBezTo>
                      <a:pt x="1621234" y="249730"/>
                      <a:pt x="1538676" y="184239"/>
                      <a:pt x="1458718" y="120894"/>
                    </a:cubicBezTo>
                    <a:cubicBezTo>
                      <a:pt x="1380221" y="58736"/>
                      <a:pt x="1306060" y="0"/>
                      <a:pt x="1154771" y="0"/>
                    </a:cubicBezTo>
                    <a:cubicBezTo>
                      <a:pt x="1003482" y="0"/>
                      <a:pt x="929229" y="58736"/>
                      <a:pt x="850687" y="120894"/>
                    </a:cubicBezTo>
                    <a:cubicBezTo>
                      <a:pt x="770730" y="184239"/>
                      <a:pt x="688034" y="249730"/>
                      <a:pt x="523967" y="249730"/>
                    </a:cubicBezTo>
                    <a:cubicBezTo>
                      <a:pt x="359899" y="249730"/>
                      <a:pt x="277295" y="184239"/>
                      <a:pt x="197383" y="120894"/>
                    </a:cubicBezTo>
                    <a:cubicBezTo>
                      <a:pt x="160599" y="91777"/>
                      <a:pt x="124728" y="63391"/>
                      <a:pt x="81463" y="41439"/>
                    </a:cubicBezTo>
                    <a:cubicBezTo>
                      <a:pt x="49928" y="104739"/>
                      <a:pt x="22682" y="170457"/>
                      <a:pt x="0" y="238320"/>
                    </a:cubicBezTo>
                    <a:lnTo>
                      <a:pt x="0" y="238320"/>
                    </a:lnTo>
                    <a:cubicBezTo>
                      <a:pt x="97573" y="259450"/>
                      <a:pt x="159595" y="308557"/>
                      <a:pt x="220019" y="356476"/>
                    </a:cubicBezTo>
                    <a:cubicBezTo>
                      <a:pt x="298562" y="418680"/>
                      <a:pt x="372678" y="477416"/>
                      <a:pt x="523967" y="477416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9" name="Vrije vorm: vorm 98">
                <a:extLst>
                  <a:ext uri="{FF2B5EF4-FFF2-40B4-BE49-F238E27FC236}">
                    <a16:creationId xmlns:a16="http://schemas.microsoft.com/office/drawing/2014/main" id="{2A26E6F8-C852-EF01-EE88-A12372CF34E7}"/>
                  </a:ext>
                </a:extLst>
              </p:cNvPr>
              <p:cNvSpPr/>
              <p:nvPr/>
            </p:nvSpPr>
            <p:spPr>
              <a:xfrm>
                <a:off x="-32910" y="5044795"/>
                <a:ext cx="3070505" cy="477415"/>
              </a:xfrm>
              <a:custGeom>
                <a:avLst/>
                <a:gdLst>
                  <a:gd name="connsiteX0" fmla="*/ 2495105 w 3070505"/>
                  <a:gd name="connsiteY0" fmla="*/ 0 h 477415"/>
                  <a:gd name="connsiteX1" fmla="*/ 2190930 w 3070505"/>
                  <a:gd name="connsiteY1" fmla="*/ 120940 h 477415"/>
                  <a:gd name="connsiteX2" fmla="*/ 1864118 w 3070505"/>
                  <a:gd name="connsiteY2" fmla="*/ 249729 h 477415"/>
                  <a:gd name="connsiteX3" fmla="*/ 1537489 w 3070505"/>
                  <a:gd name="connsiteY3" fmla="*/ 120940 h 477415"/>
                  <a:gd name="connsiteX4" fmla="*/ 1233542 w 3070505"/>
                  <a:gd name="connsiteY4" fmla="*/ 0 h 477415"/>
                  <a:gd name="connsiteX5" fmla="*/ 929458 w 3070505"/>
                  <a:gd name="connsiteY5" fmla="*/ 120940 h 477415"/>
                  <a:gd name="connsiteX6" fmla="*/ 602737 w 3070505"/>
                  <a:gd name="connsiteY6" fmla="*/ 249729 h 477415"/>
                  <a:gd name="connsiteX7" fmla="*/ 276154 w 3070505"/>
                  <a:gd name="connsiteY7" fmla="*/ 120940 h 477415"/>
                  <a:gd name="connsiteX8" fmla="*/ 0 w 3070505"/>
                  <a:gd name="connsiteY8" fmla="*/ 685 h 477415"/>
                  <a:gd name="connsiteX9" fmla="*/ 0 w 3070505"/>
                  <a:gd name="connsiteY9" fmla="*/ 228325 h 477415"/>
                  <a:gd name="connsiteX10" fmla="*/ 298790 w 3070505"/>
                  <a:gd name="connsiteY10" fmla="*/ 356522 h 477415"/>
                  <a:gd name="connsiteX11" fmla="*/ 602737 w 3070505"/>
                  <a:gd name="connsiteY11" fmla="*/ 477416 h 477415"/>
                  <a:gd name="connsiteX12" fmla="*/ 906821 w 3070505"/>
                  <a:gd name="connsiteY12" fmla="*/ 356522 h 477415"/>
                  <a:gd name="connsiteX13" fmla="*/ 1233542 w 3070505"/>
                  <a:gd name="connsiteY13" fmla="*/ 227687 h 477415"/>
                  <a:gd name="connsiteX14" fmla="*/ 1560171 w 3070505"/>
                  <a:gd name="connsiteY14" fmla="*/ 356522 h 477415"/>
                  <a:gd name="connsiteX15" fmla="*/ 1864118 w 3070505"/>
                  <a:gd name="connsiteY15" fmla="*/ 477416 h 477415"/>
                  <a:gd name="connsiteX16" fmla="*/ 2168293 w 3070505"/>
                  <a:gd name="connsiteY16" fmla="*/ 356522 h 477415"/>
                  <a:gd name="connsiteX17" fmla="*/ 2495105 w 3070505"/>
                  <a:gd name="connsiteY17" fmla="*/ 227687 h 477415"/>
                  <a:gd name="connsiteX18" fmla="*/ 2821963 w 3070505"/>
                  <a:gd name="connsiteY18" fmla="*/ 356522 h 477415"/>
                  <a:gd name="connsiteX19" fmla="*/ 3070505 w 3070505"/>
                  <a:gd name="connsiteY19" fmla="*/ 474495 h 477415"/>
                  <a:gd name="connsiteX20" fmla="*/ 3070505 w 3070505"/>
                  <a:gd name="connsiteY20" fmla="*/ 247037 h 477415"/>
                  <a:gd name="connsiteX21" fmla="*/ 2799280 w 3070505"/>
                  <a:gd name="connsiteY21" fmla="*/ 120940 h 477415"/>
                  <a:gd name="connsiteX22" fmla="*/ 2495105 w 3070505"/>
                  <a:gd name="connsiteY22" fmla="*/ 0 h 477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77415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940"/>
                    </a:cubicBezTo>
                    <a:cubicBezTo>
                      <a:pt x="2110927" y="184285"/>
                      <a:pt x="2028231" y="249729"/>
                      <a:pt x="1864118" y="249729"/>
                    </a:cubicBezTo>
                    <a:cubicBezTo>
                      <a:pt x="1700005" y="249729"/>
                      <a:pt x="1617446" y="184285"/>
                      <a:pt x="1537489" y="120940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940"/>
                    </a:cubicBezTo>
                    <a:cubicBezTo>
                      <a:pt x="849500" y="184285"/>
                      <a:pt x="766805" y="249729"/>
                      <a:pt x="602737" y="249729"/>
                    </a:cubicBezTo>
                    <a:cubicBezTo>
                      <a:pt x="438670" y="249729"/>
                      <a:pt x="356065" y="184285"/>
                      <a:pt x="276154" y="120940"/>
                    </a:cubicBezTo>
                    <a:cubicBezTo>
                      <a:pt x="202586" y="62660"/>
                      <a:pt x="132897" y="7439"/>
                      <a:pt x="0" y="685"/>
                    </a:cubicBezTo>
                    <a:lnTo>
                      <a:pt x="0" y="228325"/>
                    </a:lnTo>
                    <a:cubicBezTo>
                      <a:pt x="145813" y="235308"/>
                      <a:pt x="223534" y="296873"/>
                      <a:pt x="298790" y="356522"/>
                    </a:cubicBezTo>
                    <a:cubicBezTo>
                      <a:pt x="377333" y="418680"/>
                      <a:pt x="451448" y="477416"/>
                      <a:pt x="602737" y="477416"/>
                    </a:cubicBezTo>
                    <a:cubicBezTo>
                      <a:pt x="754026" y="477416"/>
                      <a:pt x="828279" y="418680"/>
                      <a:pt x="906821" y="356522"/>
                    </a:cubicBezTo>
                    <a:cubicBezTo>
                      <a:pt x="986779" y="293177"/>
                      <a:pt x="1069474" y="227687"/>
                      <a:pt x="1233542" y="227687"/>
                    </a:cubicBezTo>
                    <a:cubicBezTo>
                      <a:pt x="1397609" y="227687"/>
                      <a:pt x="1480214" y="293177"/>
                      <a:pt x="1560171" y="356522"/>
                    </a:cubicBezTo>
                    <a:cubicBezTo>
                      <a:pt x="1638668" y="418680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0"/>
                      <a:pt x="2168293" y="356522"/>
                    </a:cubicBezTo>
                    <a:cubicBezTo>
                      <a:pt x="2248296" y="293177"/>
                      <a:pt x="2331037" y="227687"/>
                      <a:pt x="2495105" y="227687"/>
                    </a:cubicBezTo>
                    <a:cubicBezTo>
                      <a:pt x="2659173" y="227687"/>
                      <a:pt x="2741959" y="293177"/>
                      <a:pt x="2821963" y="356522"/>
                    </a:cubicBezTo>
                    <a:cubicBezTo>
                      <a:pt x="2890236" y="410557"/>
                      <a:pt x="2955224" y="461990"/>
                      <a:pt x="3070505" y="474495"/>
                    </a:cubicBezTo>
                    <a:lnTo>
                      <a:pt x="3070505" y="247037"/>
                    </a:lnTo>
                    <a:cubicBezTo>
                      <a:pt x="2942218" y="234076"/>
                      <a:pt x="2869699" y="176709"/>
                      <a:pt x="2799280" y="120940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0" name="Vrije vorm: vorm 99">
                <a:extLst>
                  <a:ext uri="{FF2B5EF4-FFF2-40B4-BE49-F238E27FC236}">
                    <a16:creationId xmlns:a16="http://schemas.microsoft.com/office/drawing/2014/main" id="{4D80D553-83A2-7AFE-12E1-D4AD1470671F}"/>
                  </a:ext>
                </a:extLst>
              </p:cNvPr>
              <p:cNvSpPr/>
              <p:nvPr/>
            </p:nvSpPr>
            <p:spPr>
              <a:xfrm>
                <a:off x="1359130" y="1920028"/>
                <a:ext cx="754893" cy="230789"/>
              </a:xfrm>
              <a:custGeom>
                <a:avLst/>
                <a:gdLst>
                  <a:gd name="connsiteX0" fmla="*/ 472077 w 754893"/>
                  <a:gd name="connsiteY0" fmla="*/ 230790 h 230789"/>
                  <a:gd name="connsiteX1" fmla="*/ 754893 w 754893"/>
                  <a:gd name="connsiteY1" fmla="*/ 126690 h 230789"/>
                  <a:gd name="connsiteX2" fmla="*/ 143211 w 754893"/>
                  <a:gd name="connsiteY2" fmla="*/ 0 h 230789"/>
                  <a:gd name="connsiteX3" fmla="*/ 0 w 754893"/>
                  <a:gd name="connsiteY3" fmla="*/ 6617 h 230789"/>
                  <a:gd name="connsiteX4" fmla="*/ 168129 w 754893"/>
                  <a:gd name="connsiteY4" fmla="*/ 109896 h 230789"/>
                  <a:gd name="connsiteX5" fmla="*/ 472077 w 754893"/>
                  <a:gd name="connsiteY5" fmla="*/ 230790 h 2307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4893" h="230789">
                    <a:moveTo>
                      <a:pt x="472077" y="230790"/>
                    </a:moveTo>
                    <a:cubicBezTo>
                      <a:pt x="609720" y="230790"/>
                      <a:pt x="683562" y="182231"/>
                      <a:pt x="754893" y="126690"/>
                    </a:cubicBezTo>
                    <a:cubicBezTo>
                      <a:pt x="567459" y="45181"/>
                      <a:pt x="360629" y="0"/>
                      <a:pt x="143211" y="0"/>
                    </a:cubicBezTo>
                    <a:cubicBezTo>
                      <a:pt x="94927" y="0"/>
                      <a:pt x="47144" y="2236"/>
                      <a:pt x="0" y="6617"/>
                    </a:cubicBezTo>
                    <a:cubicBezTo>
                      <a:pt x="69096" y="31444"/>
                      <a:pt x="119114" y="71104"/>
                      <a:pt x="168129" y="109896"/>
                    </a:cubicBezTo>
                    <a:cubicBezTo>
                      <a:pt x="246626" y="172054"/>
                      <a:pt x="320788" y="230790"/>
                      <a:pt x="472077" y="23079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1" name="Vrije vorm: vorm 100">
                <a:extLst>
                  <a:ext uri="{FF2B5EF4-FFF2-40B4-BE49-F238E27FC236}">
                    <a16:creationId xmlns:a16="http://schemas.microsoft.com/office/drawing/2014/main" id="{3C9D5E4E-DA2F-DDC2-91CC-BC8B34662AE6}"/>
                  </a:ext>
                </a:extLst>
              </p:cNvPr>
              <p:cNvSpPr/>
              <p:nvPr/>
            </p:nvSpPr>
            <p:spPr>
              <a:xfrm>
                <a:off x="791671" y="6629930"/>
                <a:ext cx="817782" cy="195146"/>
              </a:xfrm>
              <a:custGeom>
                <a:avLst/>
                <a:gdLst>
                  <a:gd name="connsiteX0" fmla="*/ 408960 w 817782"/>
                  <a:gd name="connsiteY0" fmla="*/ 0 h 195146"/>
                  <a:gd name="connsiteX1" fmla="*/ 104876 w 817782"/>
                  <a:gd name="connsiteY1" fmla="*/ 120940 h 195146"/>
                  <a:gd name="connsiteX2" fmla="*/ 0 w 817782"/>
                  <a:gd name="connsiteY2" fmla="*/ 195147 h 195146"/>
                  <a:gd name="connsiteX3" fmla="*/ 817782 w 817782"/>
                  <a:gd name="connsiteY3" fmla="*/ 195147 h 195146"/>
                  <a:gd name="connsiteX4" fmla="*/ 712907 w 817782"/>
                  <a:gd name="connsiteY4" fmla="*/ 120940 h 195146"/>
                  <a:gd name="connsiteX5" fmla="*/ 408960 w 817782"/>
                  <a:gd name="connsiteY5" fmla="*/ 0 h 195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17782" h="195146">
                    <a:moveTo>
                      <a:pt x="408960" y="0"/>
                    </a:moveTo>
                    <a:cubicBezTo>
                      <a:pt x="257625" y="0"/>
                      <a:pt x="183418" y="58781"/>
                      <a:pt x="104876" y="120940"/>
                    </a:cubicBezTo>
                    <a:cubicBezTo>
                      <a:pt x="72153" y="146862"/>
                      <a:pt x="39020" y="173149"/>
                      <a:pt x="0" y="195147"/>
                    </a:cubicBezTo>
                    <a:lnTo>
                      <a:pt x="817782" y="195147"/>
                    </a:lnTo>
                    <a:cubicBezTo>
                      <a:pt x="778762" y="173149"/>
                      <a:pt x="745629" y="146862"/>
                      <a:pt x="712907" y="120940"/>
                    </a:cubicBezTo>
                    <a:cubicBezTo>
                      <a:pt x="634410" y="58781"/>
                      <a:pt x="560249" y="0"/>
                      <a:pt x="408960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2" name="Vrije vorm: vorm 101">
                <a:extLst>
                  <a:ext uri="{FF2B5EF4-FFF2-40B4-BE49-F238E27FC236}">
                    <a16:creationId xmlns:a16="http://schemas.microsoft.com/office/drawing/2014/main" id="{5D870764-A3CD-693E-A3B7-C1C24DD69681}"/>
                  </a:ext>
                </a:extLst>
              </p:cNvPr>
              <p:cNvSpPr/>
              <p:nvPr/>
            </p:nvSpPr>
            <p:spPr>
              <a:xfrm>
                <a:off x="-32911" y="6630614"/>
                <a:ext cx="380983" cy="194462"/>
              </a:xfrm>
              <a:custGeom>
                <a:avLst/>
                <a:gdLst>
                  <a:gd name="connsiteX0" fmla="*/ 0 w 380983"/>
                  <a:gd name="connsiteY0" fmla="*/ 0 h 194462"/>
                  <a:gd name="connsiteX1" fmla="*/ 0 w 380983"/>
                  <a:gd name="connsiteY1" fmla="*/ 194462 h 194462"/>
                  <a:gd name="connsiteX2" fmla="*/ 380984 w 380983"/>
                  <a:gd name="connsiteY2" fmla="*/ 194462 h 194462"/>
                  <a:gd name="connsiteX3" fmla="*/ 276154 w 380983"/>
                  <a:gd name="connsiteY3" fmla="*/ 120255 h 194462"/>
                  <a:gd name="connsiteX4" fmla="*/ 0 w 380983"/>
                  <a:gd name="connsiteY4" fmla="*/ 0 h 194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80983" h="194462">
                    <a:moveTo>
                      <a:pt x="0" y="0"/>
                    </a:moveTo>
                    <a:lnTo>
                      <a:pt x="0" y="194462"/>
                    </a:lnTo>
                    <a:lnTo>
                      <a:pt x="380984" y="194462"/>
                    </a:lnTo>
                    <a:cubicBezTo>
                      <a:pt x="342009" y="172465"/>
                      <a:pt x="308876" y="146177"/>
                      <a:pt x="276154" y="120255"/>
                    </a:cubicBezTo>
                    <a:cubicBezTo>
                      <a:pt x="202586" y="61976"/>
                      <a:pt x="132897" y="6754"/>
                      <a:pt x="0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3" name="Vrije vorm: vorm 102">
                <a:extLst>
                  <a:ext uri="{FF2B5EF4-FFF2-40B4-BE49-F238E27FC236}">
                    <a16:creationId xmlns:a16="http://schemas.microsoft.com/office/drawing/2014/main" id="{3CE91CEC-880A-E8A1-C718-BC8462BE4A22}"/>
                  </a:ext>
                </a:extLst>
              </p:cNvPr>
              <p:cNvSpPr/>
              <p:nvPr/>
            </p:nvSpPr>
            <p:spPr>
              <a:xfrm>
                <a:off x="403111" y="1940154"/>
                <a:ext cx="1949277" cy="474860"/>
              </a:xfrm>
              <a:custGeom>
                <a:avLst/>
                <a:gdLst>
                  <a:gd name="connsiteX0" fmla="*/ 470799 w 1949277"/>
                  <a:gd name="connsiteY0" fmla="*/ 353920 h 474860"/>
                  <a:gd name="connsiteX1" fmla="*/ 797519 w 1949277"/>
                  <a:gd name="connsiteY1" fmla="*/ 225131 h 474860"/>
                  <a:gd name="connsiteX2" fmla="*/ 1124148 w 1949277"/>
                  <a:gd name="connsiteY2" fmla="*/ 353920 h 474860"/>
                  <a:gd name="connsiteX3" fmla="*/ 1428095 w 1949277"/>
                  <a:gd name="connsiteY3" fmla="*/ 474860 h 474860"/>
                  <a:gd name="connsiteX4" fmla="*/ 1732271 w 1949277"/>
                  <a:gd name="connsiteY4" fmla="*/ 353920 h 474860"/>
                  <a:gd name="connsiteX5" fmla="*/ 1949278 w 1949277"/>
                  <a:gd name="connsiteY5" fmla="*/ 236540 h 474860"/>
                  <a:gd name="connsiteX6" fmla="*/ 1748472 w 1949277"/>
                  <a:gd name="connsiteY6" fmla="*/ 123496 h 474860"/>
                  <a:gd name="connsiteX7" fmla="*/ 1428095 w 1949277"/>
                  <a:gd name="connsiteY7" fmla="*/ 247174 h 474860"/>
                  <a:gd name="connsiteX8" fmla="*/ 1101466 w 1949277"/>
                  <a:gd name="connsiteY8" fmla="*/ 118384 h 474860"/>
                  <a:gd name="connsiteX9" fmla="*/ 850048 w 1949277"/>
                  <a:gd name="connsiteY9" fmla="*/ 0 h 474860"/>
                  <a:gd name="connsiteX10" fmla="*/ 532866 w 1949277"/>
                  <a:gd name="connsiteY10" fmla="*/ 87716 h 474860"/>
                  <a:gd name="connsiteX11" fmla="*/ 493435 w 1949277"/>
                  <a:gd name="connsiteY11" fmla="*/ 118384 h 474860"/>
                  <a:gd name="connsiteX12" fmla="*/ 240556 w 1949277"/>
                  <a:gd name="connsiteY12" fmla="*/ 242291 h 474860"/>
                  <a:gd name="connsiteX13" fmla="*/ 0 w 1949277"/>
                  <a:gd name="connsiteY13" fmla="*/ 443370 h 474860"/>
                  <a:gd name="connsiteX14" fmla="*/ 166715 w 1949277"/>
                  <a:gd name="connsiteY14" fmla="*/ 474860 h 474860"/>
                  <a:gd name="connsiteX15" fmla="*/ 470799 w 1949277"/>
                  <a:gd name="connsiteY15" fmla="*/ 353920 h 4748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949277" h="474860">
                    <a:moveTo>
                      <a:pt x="470799" y="353920"/>
                    </a:moveTo>
                    <a:cubicBezTo>
                      <a:pt x="550756" y="290621"/>
                      <a:pt x="633451" y="225131"/>
                      <a:pt x="797519" y="225131"/>
                    </a:cubicBezTo>
                    <a:cubicBezTo>
                      <a:pt x="961587" y="225131"/>
                      <a:pt x="1044191" y="290621"/>
                      <a:pt x="1124148" y="353920"/>
                    </a:cubicBezTo>
                    <a:cubicBezTo>
                      <a:pt x="1202645" y="416125"/>
                      <a:pt x="1276806" y="474860"/>
                      <a:pt x="1428095" y="474860"/>
                    </a:cubicBezTo>
                    <a:cubicBezTo>
                      <a:pt x="1579384" y="474860"/>
                      <a:pt x="1653683" y="416125"/>
                      <a:pt x="1732271" y="353920"/>
                    </a:cubicBezTo>
                    <a:cubicBezTo>
                      <a:pt x="1792102" y="306594"/>
                      <a:pt x="1853485" y="257990"/>
                      <a:pt x="1949278" y="236540"/>
                    </a:cubicBezTo>
                    <a:cubicBezTo>
                      <a:pt x="1885522" y="194052"/>
                      <a:pt x="1818435" y="156218"/>
                      <a:pt x="1748472" y="123496"/>
                    </a:cubicBezTo>
                    <a:cubicBezTo>
                      <a:pt x="1670386" y="185152"/>
                      <a:pt x="1587782" y="247174"/>
                      <a:pt x="1428095" y="247174"/>
                    </a:cubicBezTo>
                    <a:cubicBezTo>
                      <a:pt x="1268409" y="247174"/>
                      <a:pt x="1181424" y="181684"/>
                      <a:pt x="1101466" y="118384"/>
                    </a:cubicBezTo>
                    <a:cubicBezTo>
                      <a:pt x="1032645" y="63847"/>
                      <a:pt x="967109" y="11957"/>
                      <a:pt x="850048" y="0"/>
                    </a:cubicBezTo>
                    <a:cubicBezTo>
                      <a:pt x="739970" y="17981"/>
                      <a:pt x="633771" y="47646"/>
                      <a:pt x="532866" y="87716"/>
                    </a:cubicBezTo>
                    <a:cubicBezTo>
                      <a:pt x="519585" y="97665"/>
                      <a:pt x="506579" y="107979"/>
                      <a:pt x="493435" y="118384"/>
                    </a:cubicBezTo>
                    <a:cubicBezTo>
                      <a:pt x="426484" y="171415"/>
                      <a:pt x="357571" y="225952"/>
                      <a:pt x="240556" y="242291"/>
                    </a:cubicBezTo>
                    <a:cubicBezTo>
                      <a:pt x="153571" y="301072"/>
                      <a:pt x="73020" y="368479"/>
                      <a:pt x="0" y="443370"/>
                    </a:cubicBezTo>
                    <a:cubicBezTo>
                      <a:pt x="44679" y="462629"/>
                      <a:pt x="97619" y="474860"/>
                      <a:pt x="166715" y="474860"/>
                    </a:cubicBezTo>
                    <a:cubicBezTo>
                      <a:pt x="318095" y="474860"/>
                      <a:pt x="392256" y="416125"/>
                      <a:pt x="470799" y="35392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4" name="Vrije vorm: vorm 103">
                <a:extLst>
                  <a:ext uri="{FF2B5EF4-FFF2-40B4-BE49-F238E27FC236}">
                    <a16:creationId xmlns:a16="http://schemas.microsoft.com/office/drawing/2014/main" id="{1F148DB9-B49E-DA03-AAB5-7E333EA858DC}"/>
                  </a:ext>
                </a:extLst>
              </p:cNvPr>
              <p:cNvSpPr/>
              <p:nvPr/>
            </p:nvSpPr>
            <p:spPr>
              <a:xfrm>
                <a:off x="-32910" y="3786929"/>
                <a:ext cx="3070505" cy="477415"/>
              </a:xfrm>
              <a:custGeom>
                <a:avLst/>
                <a:gdLst>
                  <a:gd name="connsiteX0" fmla="*/ 2495105 w 3070505"/>
                  <a:gd name="connsiteY0" fmla="*/ 0 h 477415"/>
                  <a:gd name="connsiteX1" fmla="*/ 2190930 w 3070505"/>
                  <a:gd name="connsiteY1" fmla="*/ 120940 h 477415"/>
                  <a:gd name="connsiteX2" fmla="*/ 1864118 w 3070505"/>
                  <a:gd name="connsiteY2" fmla="*/ 249730 h 477415"/>
                  <a:gd name="connsiteX3" fmla="*/ 1537489 w 3070505"/>
                  <a:gd name="connsiteY3" fmla="*/ 120940 h 477415"/>
                  <a:gd name="connsiteX4" fmla="*/ 1233542 w 3070505"/>
                  <a:gd name="connsiteY4" fmla="*/ 0 h 477415"/>
                  <a:gd name="connsiteX5" fmla="*/ 929458 w 3070505"/>
                  <a:gd name="connsiteY5" fmla="*/ 120940 h 477415"/>
                  <a:gd name="connsiteX6" fmla="*/ 602737 w 3070505"/>
                  <a:gd name="connsiteY6" fmla="*/ 249730 h 477415"/>
                  <a:gd name="connsiteX7" fmla="*/ 276154 w 3070505"/>
                  <a:gd name="connsiteY7" fmla="*/ 120940 h 477415"/>
                  <a:gd name="connsiteX8" fmla="*/ 0 w 3070505"/>
                  <a:gd name="connsiteY8" fmla="*/ 685 h 477415"/>
                  <a:gd name="connsiteX9" fmla="*/ 0 w 3070505"/>
                  <a:gd name="connsiteY9" fmla="*/ 228325 h 477415"/>
                  <a:gd name="connsiteX10" fmla="*/ 298790 w 3070505"/>
                  <a:gd name="connsiteY10" fmla="*/ 356522 h 477415"/>
                  <a:gd name="connsiteX11" fmla="*/ 602737 w 3070505"/>
                  <a:gd name="connsiteY11" fmla="*/ 477416 h 477415"/>
                  <a:gd name="connsiteX12" fmla="*/ 906821 w 3070505"/>
                  <a:gd name="connsiteY12" fmla="*/ 356522 h 477415"/>
                  <a:gd name="connsiteX13" fmla="*/ 1233542 w 3070505"/>
                  <a:gd name="connsiteY13" fmla="*/ 227686 h 477415"/>
                  <a:gd name="connsiteX14" fmla="*/ 1560171 w 3070505"/>
                  <a:gd name="connsiteY14" fmla="*/ 356522 h 477415"/>
                  <a:gd name="connsiteX15" fmla="*/ 1864118 w 3070505"/>
                  <a:gd name="connsiteY15" fmla="*/ 477416 h 477415"/>
                  <a:gd name="connsiteX16" fmla="*/ 2168293 w 3070505"/>
                  <a:gd name="connsiteY16" fmla="*/ 356476 h 477415"/>
                  <a:gd name="connsiteX17" fmla="*/ 2495105 w 3070505"/>
                  <a:gd name="connsiteY17" fmla="*/ 227686 h 477415"/>
                  <a:gd name="connsiteX18" fmla="*/ 2821963 w 3070505"/>
                  <a:gd name="connsiteY18" fmla="*/ 356476 h 477415"/>
                  <a:gd name="connsiteX19" fmla="*/ 3070505 w 3070505"/>
                  <a:gd name="connsiteY19" fmla="*/ 474495 h 477415"/>
                  <a:gd name="connsiteX20" fmla="*/ 3070505 w 3070505"/>
                  <a:gd name="connsiteY20" fmla="*/ 247037 h 477415"/>
                  <a:gd name="connsiteX21" fmla="*/ 2799280 w 3070505"/>
                  <a:gd name="connsiteY21" fmla="*/ 120940 h 477415"/>
                  <a:gd name="connsiteX22" fmla="*/ 2495105 w 3070505"/>
                  <a:gd name="connsiteY22" fmla="*/ 0 h 477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77415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940"/>
                    </a:cubicBezTo>
                    <a:cubicBezTo>
                      <a:pt x="2110927" y="184239"/>
                      <a:pt x="2028231" y="249730"/>
                      <a:pt x="1864118" y="249730"/>
                    </a:cubicBezTo>
                    <a:cubicBezTo>
                      <a:pt x="1700005" y="249730"/>
                      <a:pt x="1617446" y="184239"/>
                      <a:pt x="1537489" y="120940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940"/>
                    </a:cubicBezTo>
                    <a:cubicBezTo>
                      <a:pt x="849500" y="184239"/>
                      <a:pt x="766805" y="249730"/>
                      <a:pt x="602737" y="249730"/>
                    </a:cubicBezTo>
                    <a:cubicBezTo>
                      <a:pt x="438670" y="249730"/>
                      <a:pt x="356065" y="184239"/>
                      <a:pt x="276154" y="120940"/>
                    </a:cubicBezTo>
                    <a:cubicBezTo>
                      <a:pt x="202586" y="62660"/>
                      <a:pt x="132897" y="7439"/>
                      <a:pt x="0" y="685"/>
                    </a:cubicBezTo>
                    <a:lnTo>
                      <a:pt x="0" y="228325"/>
                    </a:lnTo>
                    <a:cubicBezTo>
                      <a:pt x="145813" y="235308"/>
                      <a:pt x="223534" y="296873"/>
                      <a:pt x="298790" y="356522"/>
                    </a:cubicBezTo>
                    <a:cubicBezTo>
                      <a:pt x="377333" y="418680"/>
                      <a:pt x="451448" y="477416"/>
                      <a:pt x="602737" y="477416"/>
                    </a:cubicBezTo>
                    <a:cubicBezTo>
                      <a:pt x="754026" y="477416"/>
                      <a:pt x="828279" y="418680"/>
                      <a:pt x="906821" y="356522"/>
                    </a:cubicBezTo>
                    <a:cubicBezTo>
                      <a:pt x="986779" y="293177"/>
                      <a:pt x="1069474" y="227686"/>
                      <a:pt x="1233542" y="227686"/>
                    </a:cubicBezTo>
                    <a:cubicBezTo>
                      <a:pt x="1397609" y="227686"/>
                      <a:pt x="1480214" y="293177"/>
                      <a:pt x="1560171" y="356522"/>
                    </a:cubicBezTo>
                    <a:cubicBezTo>
                      <a:pt x="1638668" y="418680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0"/>
                      <a:pt x="2168293" y="356476"/>
                    </a:cubicBezTo>
                    <a:cubicBezTo>
                      <a:pt x="2248296" y="293177"/>
                      <a:pt x="2331037" y="227686"/>
                      <a:pt x="2495105" y="227686"/>
                    </a:cubicBezTo>
                    <a:cubicBezTo>
                      <a:pt x="2659173" y="227686"/>
                      <a:pt x="2741959" y="293177"/>
                      <a:pt x="2821963" y="356476"/>
                    </a:cubicBezTo>
                    <a:cubicBezTo>
                      <a:pt x="2890236" y="410557"/>
                      <a:pt x="2955224" y="461990"/>
                      <a:pt x="3070505" y="474495"/>
                    </a:cubicBezTo>
                    <a:lnTo>
                      <a:pt x="3070505" y="247037"/>
                    </a:lnTo>
                    <a:cubicBezTo>
                      <a:pt x="2942218" y="234076"/>
                      <a:pt x="2869699" y="176664"/>
                      <a:pt x="2799280" y="120940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5" name="Vrije vorm: vorm 104">
                <a:extLst>
                  <a:ext uri="{FF2B5EF4-FFF2-40B4-BE49-F238E27FC236}">
                    <a16:creationId xmlns:a16="http://schemas.microsoft.com/office/drawing/2014/main" id="{51FE3253-A525-2ABC-CC8E-46815F54FBB3}"/>
                  </a:ext>
                </a:extLst>
              </p:cNvPr>
              <p:cNvSpPr/>
              <p:nvPr/>
            </p:nvSpPr>
            <p:spPr>
              <a:xfrm>
                <a:off x="-32910" y="4315322"/>
                <a:ext cx="3070505" cy="477416"/>
              </a:xfrm>
              <a:custGeom>
                <a:avLst/>
                <a:gdLst>
                  <a:gd name="connsiteX0" fmla="*/ 2495105 w 3070505"/>
                  <a:gd name="connsiteY0" fmla="*/ 0 h 477416"/>
                  <a:gd name="connsiteX1" fmla="*/ 2190930 w 3070505"/>
                  <a:gd name="connsiteY1" fmla="*/ 120940 h 477416"/>
                  <a:gd name="connsiteX2" fmla="*/ 1864118 w 3070505"/>
                  <a:gd name="connsiteY2" fmla="*/ 249730 h 477416"/>
                  <a:gd name="connsiteX3" fmla="*/ 1537489 w 3070505"/>
                  <a:gd name="connsiteY3" fmla="*/ 120940 h 477416"/>
                  <a:gd name="connsiteX4" fmla="*/ 1233542 w 3070505"/>
                  <a:gd name="connsiteY4" fmla="*/ 0 h 477416"/>
                  <a:gd name="connsiteX5" fmla="*/ 929458 w 3070505"/>
                  <a:gd name="connsiteY5" fmla="*/ 120940 h 477416"/>
                  <a:gd name="connsiteX6" fmla="*/ 602737 w 3070505"/>
                  <a:gd name="connsiteY6" fmla="*/ 249730 h 477416"/>
                  <a:gd name="connsiteX7" fmla="*/ 276154 w 3070505"/>
                  <a:gd name="connsiteY7" fmla="*/ 120940 h 477416"/>
                  <a:gd name="connsiteX8" fmla="*/ 0 w 3070505"/>
                  <a:gd name="connsiteY8" fmla="*/ 685 h 477416"/>
                  <a:gd name="connsiteX9" fmla="*/ 0 w 3070505"/>
                  <a:gd name="connsiteY9" fmla="*/ 228326 h 477416"/>
                  <a:gd name="connsiteX10" fmla="*/ 298790 w 3070505"/>
                  <a:gd name="connsiteY10" fmla="*/ 356476 h 477416"/>
                  <a:gd name="connsiteX11" fmla="*/ 602737 w 3070505"/>
                  <a:gd name="connsiteY11" fmla="*/ 477416 h 477416"/>
                  <a:gd name="connsiteX12" fmla="*/ 906821 w 3070505"/>
                  <a:gd name="connsiteY12" fmla="*/ 356476 h 477416"/>
                  <a:gd name="connsiteX13" fmla="*/ 1233542 w 3070505"/>
                  <a:gd name="connsiteY13" fmla="*/ 227687 h 477416"/>
                  <a:gd name="connsiteX14" fmla="*/ 1560171 w 3070505"/>
                  <a:gd name="connsiteY14" fmla="*/ 356476 h 477416"/>
                  <a:gd name="connsiteX15" fmla="*/ 1864118 w 3070505"/>
                  <a:gd name="connsiteY15" fmla="*/ 477416 h 477416"/>
                  <a:gd name="connsiteX16" fmla="*/ 2168293 w 3070505"/>
                  <a:gd name="connsiteY16" fmla="*/ 356476 h 477416"/>
                  <a:gd name="connsiteX17" fmla="*/ 2495105 w 3070505"/>
                  <a:gd name="connsiteY17" fmla="*/ 227687 h 477416"/>
                  <a:gd name="connsiteX18" fmla="*/ 2821963 w 3070505"/>
                  <a:gd name="connsiteY18" fmla="*/ 356476 h 477416"/>
                  <a:gd name="connsiteX19" fmla="*/ 3070505 w 3070505"/>
                  <a:gd name="connsiteY19" fmla="*/ 474495 h 477416"/>
                  <a:gd name="connsiteX20" fmla="*/ 3070505 w 3070505"/>
                  <a:gd name="connsiteY20" fmla="*/ 247037 h 477416"/>
                  <a:gd name="connsiteX21" fmla="*/ 2799280 w 3070505"/>
                  <a:gd name="connsiteY21" fmla="*/ 120940 h 477416"/>
                  <a:gd name="connsiteX22" fmla="*/ 2495105 w 3070505"/>
                  <a:gd name="connsiteY22" fmla="*/ 0 h 4774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77416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940"/>
                    </a:cubicBezTo>
                    <a:cubicBezTo>
                      <a:pt x="2110927" y="184239"/>
                      <a:pt x="2028231" y="249730"/>
                      <a:pt x="1864118" y="249730"/>
                    </a:cubicBezTo>
                    <a:cubicBezTo>
                      <a:pt x="1700005" y="249730"/>
                      <a:pt x="1617446" y="184239"/>
                      <a:pt x="1537489" y="120940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940"/>
                    </a:cubicBezTo>
                    <a:cubicBezTo>
                      <a:pt x="849500" y="184239"/>
                      <a:pt x="766805" y="249730"/>
                      <a:pt x="602737" y="249730"/>
                    </a:cubicBezTo>
                    <a:cubicBezTo>
                      <a:pt x="438670" y="249730"/>
                      <a:pt x="356065" y="184239"/>
                      <a:pt x="276154" y="120940"/>
                    </a:cubicBezTo>
                    <a:cubicBezTo>
                      <a:pt x="202586" y="62661"/>
                      <a:pt x="132897" y="7439"/>
                      <a:pt x="0" y="685"/>
                    </a:cubicBezTo>
                    <a:lnTo>
                      <a:pt x="0" y="228326"/>
                    </a:lnTo>
                    <a:cubicBezTo>
                      <a:pt x="145813" y="235308"/>
                      <a:pt x="223534" y="296873"/>
                      <a:pt x="298790" y="356476"/>
                    </a:cubicBezTo>
                    <a:cubicBezTo>
                      <a:pt x="377333" y="418681"/>
                      <a:pt x="451448" y="477416"/>
                      <a:pt x="602737" y="477416"/>
                    </a:cubicBezTo>
                    <a:cubicBezTo>
                      <a:pt x="754026" y="477416"/>
                      <a:pt x="828279" y="418681"/>
                      <a:pt x="906821" y="356476"/>
                    </a:cubicBezTo>
                    <a:cubicBezTo>
                      <a:pt x="986779" y="293177"/>
                      <a:pt x="1069474" y="227687"/>
                      <a:pt x="1233542" y="227687"/>
                    </a:cubicBezTo>
                    <a:cubicBezTo>
                      <a:pt x="1397609" y="227687"/>
                      <a:pt x="1480214" y="293177"/>
                      <a:pt x="1560171" y="356476"/>
                    </a:cubicBezTo>
                    <a:cubicBezTo>
                      <a:pt x="1638668" y="418681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1"/>
                      <a:pt x="2168293" y="356476"/>
                    </a:cubicBezTo>
                    <a:cubicBezTo>
                      <a:pt x="2248296" y="293177"/>
                      <a:pt x="2331037" y="227687"/>
                      <a:pt x="2495105" y="227687"/>
                    </a:cubicBezTo>
                    <a:cubicBezTo>
                      <a:pt x="2659173" y="227687"/>
                      <a:pt x="2741959" y="293177"/>
                      <a:pt x="2821963" y="356476"/>
                    </a:cubicBezTo>
                    <a:cubicBezTo>
                      <a:pt x="2890236" y="410557"/>
                      <a:pt x="2955224" y="461991"/>
                      <a:pt x="3070505" y="474495"/>
                    </a:cubicBezTo>
                    <a:lnTo>
                      <a:pt x="3070505" y="247037"/>
                    </a:lnTo>
                    <a:cubicBezTo>
                      <a:pt x="2942218" y="234076"/>
                      <a:pt x="2869699" y="176664"/>
                      <a:pt x="2799280" y="120940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6" name="Vrije vorm: vorm 105">
                <a:extLst>
                  <a:ext uri="{FF2B5EF4-FFF2-40B4-BE49-F238E27FC236}">
                    <a16:creationId xmlns:a16="http://schemas.microsoft.com/office/drawing/2014/main" id="{FD796D74-16A6-17DB-8CFD-BF2B20058730}"/>
                  </a:ext>
                </a:extLst>
              </p:cNvPr>
              <p:cNvSpPr/>
              <p:nvPr/>
            </p:nvSpPr>
            <p:spPr>
              <a:xfrm>
                <a:off x="-32910" y="3258536"/>
                <a:ext cx="3070505" cy="477415"/>
              </a:xfrm>
              <a:custGeom>
                <a:avLst/>
                <a:gdLst>
                  <a:gd name="connsiteX0" fmla="*/ 2495105 w 3070505"/>
                  <a:gd name="connsiteY0" fmla="*/ 0 h 477415"/>
                  <a:gd name="connsiteX1" fmla="*/ 2190930 w 3070505"/>
                  <a:gd name="connsiteY1" fmla="*/ 120940 h 477415"/>
                  <a:gd name="connsiteX2" fmla="*/ 1864118 w 3070505"/>
                  <a:gd name="connsiteY2" fmla="*/ 249775 h 477415"/>
                  <a:gd name="connsiteX3" fmla="*/ 1537489 w 3070505"/>
                  <a:gd name="connsiteY3" fmla="*/ 120940 h 477415"/>
                  <a:gd name="connsiteX4" fmla="*/ 1233542 w 3070505"/>
                  <a:gd name="connsiteY4" fmla="*/ 0 h 477415"/>
                  <a:gd name="connsiteX5" fmla="*/ 929458 w 3070505"/>
                  <a:gd name="connsiteY5" fmla="*/ 120940 h 477415"/>
                  <a:gd name="connsiteX6" fmla="*/ 602737 w 3070505"/>
                  <a:gd name="connsiteY6" fmla="*/ 249775 h 477415"/>
                  <a:gd name="connsiteX7" fmla="*/ 276154 w 3070505"/>
                  <a:gd name="connsiteY7" fmla="*/ 120940 h 477415"/>
                  <a:gd name="connsiteX8" fmla="*/ 12277 w 3070505"/>
                  <a:gd name="connsiteY8" fmla="*/ 1460 h 477415"/>
                  <a:gd name="connsiteX9" fmla="*/ 0 w 3070505"/>
                  <a:gd name="connsiteY9" fmla="*/ 196744 h 477415"/>
                  <a:gd name="connsiteX10" fmla="*/ 0 w 3070505"/>
                  <a:gd name="connsiteY10" fmla="*/ 228325 h 477415"/>
                  <a:gd name="connsiteX11" fmla="*/ 298790 w 3070505"/>
                  <a:gd name="connsiteY11" fmla="*/ 356522 h 477415"/>
                  <a:gd name="connsiteX12" fmla="*/ 602737 w 3070505"/>
                  <a:gd name="connsiteY12" fmla="*/ 477416 h 477415"/>
                  <a:gd name="connsiteX13" fmla="*/ 906821 w 3070505"/>
                  <a:gd name="connsiteY13" fmla="*/ 356522 h 477415"/>
                  <a:gd name="connsiteX14" fmla="*/ 1233542 w 3070505"/>
                  <a:gd name="connsiteY14" fmla="*/ 227686 h 477415"/>
                  <a:gd name="connsiteX15" fmla="*/ 1560171 w 3070505"/>
                  <a:gd name="connsiteY15" fmla="*/ 356522 h 477415"/>
                  <a:gd name="connsiteX16" fmla="*/ 1864118 w 3070505"/>
                  <a:gd name="connsiteY16" fmla="*/ 477416 h 477415"/>
                  <a:gd name="connsiteX17" fmla="*/ 2168293 w 3070505"/>
                  <a:gd name="connsiteY17" fmla="*/ 356522 h 477415"/>
                  <a:gd name="connsiteX18" fmla="*/ 2495105 w 3070505"/>
                  <a:gd name="connsiteY18" fmla="*/ 227686 h 477415"/>
                  <a:gd name="connsiteX19" fmla="*/ 2821963 w 3070505"/>
                  <a:gd name="connsiteY19" fmla="*/ 356522 h 477415"/>
                  <a:gd name="connsiteX20" fmla="*/ 3070505 w 3070505"/>
                  <a:gd name="connsiteY20" fmla="*/ 474495 h 477415"/>
                  <a:gd name="connsiteX21" fmla="*/ 3070505 w 3070505"/>
                  <a:gd name="connsiteY21" fmla="*/ 247082 h 477415"/>
                  <a:gd name="connsiteX22" fmla="*/ 2799280 w 3070505"/>
                  <a:gd name="connsiteY22" fmla="*/ 120940 h 477415"/>
                  <a:gd name="connsiteX23" fmla="*/ 2495105 w 3070505"/>
                  <a:gd name="connsiteY23" fmla="*/ 0 h 477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070505" h="477415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940"/>
                    </a:cubicBezTo>
                    <a:cubicBezTo>
                      <a:pt x="2110927" y="184285"/>
                      <a:pt x="2028231" y="249775"/>
                      <a:pt x="1864118" y="249775"/>
                    </a:cubicBezTo>
                    <a:cubicBezTo>
                      <a:pt x="1700005" y="249775"/>
                      <a:pt x="1617446" y="184285"/>
                      <a:pt x="1537489" y="120940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940"/>
                    </a:cubicBezTo>
                    <a:cubicBezTo>
                      <a:pt x="849500" y="184285"/>
                      <a:pt x="766805" y="249775"/>
                      <a:pt x="602737" y="249775"/>
                    </a:cubicBezTo>
                    <a:cubicBezTo>
                      <a:pt x="438670" y="249775"/>
                      <a:pt x="356065" y="184285"/>
                      <a:pt x="276154" y="120940"/>
                    </a:cubicBezTo>
                    <a:cubicBezTo>
                      <a:pt x="204868" y="64486"/>
                      <a:pt x="137233" y="10907"/>
                      <a:pt x="12277" y="1460"/>
                    </a:cubicBezTo>
                    <a:cubicBezTo>
                      <a:pt x="4199" y="65399"/>
                      <a:pt x="0" y="130569"/>
                      <a:pt x="0" y="196744"/>
                    </a:cubicBezTo>
                    <a:lnTo>
                      <a:pt x="0" y="228325"/>
                    </a:lnTo>
                    <a:cubicBezTo>
                      <a:pt x="145813" y="235308"/>
                      <a:pt x="223534" y="296873"/>
                      <a:pt x="298790" y="356522"/>
                    </a:cubicBezTo>
                    <a:cubicBezTo>
                      <a:pt x="377333" y="418680"/>
                      <a:pt x="451448" y="477416"/>
                      <a:pt x="602737" y="477416"/>
                    </a:cubicBezTo>
                    <a:cubicBezTo>
                      <a:pt x="754026" y="477416"/>
                      <a:pt x="828279" y="418680"/>
                      <a:pt x="906821" y="356522"/>
                    </a:cubicBezTo>
                    <a:cubicBezTo>
                      <a:pt x="986779" y="293177"/>
                      <a:pt x="1069474" y="227686"/>
                      <a:pt x="1233542" y="227686"/>
                    </a:cubicBezTo>
                    <a:cubicBezTo>
                      <a:pt x="1397609" y="227686"/>
                      <a:pt x="1480214" y="293177"/>
                      <a:pt x="1560171" y="356522"/>
                    </a:cubicBezTo>
                    <a:cubicBezTo>
                      <a:pt x="1638668" y="418680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0"/>
                      <a:pt x="2168293" y="356522"/>
                    </a:cubicBezTo>
                    <a:cubicBezTo>
                      <a:pt x="2248296" y="293177"/>
                      <a:pt x="2331037" y="227686"/>
                      <a:pt x="2495105" y="227686"/>
                    </a:cubicBezTo>
                    <a:cubicBezTo>
                      <a:pt x="2659173" y="227686"/>
                      <a:pt x="2741959" y="293177"/>
                      <a:pt x="2821963" y="356522"/>
                    </a:cubicBezTo>
                    <a:cubicBezTo>
                      <a:pt x="2890236" y="410557"/>
                      <a:pt x="2955224" y="461990"/>
                      <a:pt x="3070505" y="474495"/>
                    </a:cubicBezTo>
                    <a:lnTo>
                      <a:pt x="3070505" y="247082"/>
                    </a:lnTo>
                    <a:cubicBezTo>
                      <a:pt x="2942218" y="234121"/>
                      <a:pt x="2869699" y="176709"/>
                      <a:pt x="2799280" y="120940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7" name="Vrije vorm: vorm 106">
                <a:extLst>
                  <a:ext uri="{FF2B5EF4-FFF2-40B4-BE49-F238E27FC236}">
                    <a16:creationId xmlns:a16="http://schemas.microsoft.com/office/drawing/2014/main" id="{7C71BEA3-E3FF-445B-1DA3-06A2F95451A7}"/>
                  </a:ext>
                </a:extLst>
              </p:cNvPr>
              <p:cNvSpPr/>
              <p:nvPr/>
            </p:nvSpPr>
            <p:spPr>
              <a:xfrm>
                <a:off x="-32910" y="3522732"/>
                <a:ext cx="3070505" cy="477416"/>
              </a:xfrm>
              <a:custGeom>
                <a:avLst/>
                <a:gdLst>
                  <a:gd name="connsiteX0" fmla="*/ 2495105 w 3070505"/>
                  <a:gd name="connsiteY0" fmla="*/ 0 h 477416"/>
                  <a:gd name="connsiteX1" fmla="*/ 2190930 w 3070505"/>
                  <a:gd name="connsiteY1" fmla="*/ 120940 h 477416"/>
                  <a:gd name="connsiteX2" fmla="*/ 1864118 w 3070505"/>
                  <a:gd name="connsiteY2" fmla="*/ 249730 h 477416"/>
                  <a:gd name="connsiteX3" fmla="*/ 1537489 w 3070505"/>
                  <a:gd name="connsiteY3" fmla="*/ 120940 h 477416"/>
                  <a:gd name="connsiteX4" fmla="*/ 1233542 w 3070505"/>
                  <a:gd name="connsiteY4" fmla="*/ 0 h 477416"/>
                  <a:gd name="connsiteX5" fmla="*/ 929458 w 3070505"/>
                  <a:gd name="connsiteY5" fmla="*/ 120940 h 477416"/>
                  <a:gd name="connsiteX6" fmla="*/ 602737 w 3070505"/>
                  <a:gd name="connsiteY6" fmla="*/ 249730 h 477416"/>
                  <a:gd name="connsiteX7" fmla="*/ 276154 w 3070505"/>
                  <a:gd name="connsiteY7" fmla="*/ 120940 h 477416"/>
                  <a:gd name="connsiteX8" fmla="*/ 0 w 3070505"/>
                  <a:gd name="connsiteY8" fmla="*/ 685 h 477416"/>
                  <a:gd name="connsiteX9" fmla="*/ 0 w 3070505"/>
                  <a:gd name="connsiteY9" fmla="*/ 228325 h 477416"/>
                  <a:gd name="connsiteX10" fmla="*/ 298790 w 3070505"/>
                  <a:gd name="connsiteY10" fmla="*/ 356522 h 477416"/>
                  <a:gd name="connsiteX11" fmla="*/ 602737 w 3070505"/>
                  <a:gd name="connsiteY11" fmla="*/ 477416 h 477416"/>
                  <a:gd name="connsiteX12" fmla="*/ 906821 w 3070505"/>
                  <a:gd name="connsiteY12" fmla="*/ 356522 h 477416"/>
                  <a:gd name="connsiteX13" fmla="*/ 1233542 w 3070505"/>
                  <a:gd name="connsiteY13" fmla="*/ 227687 h 477416"/>
                  <a:gd name="connsiteX14" fmla="*/ 1560171 w 3070505"/>
                  <a:gd name="connsiteY14" fmla="*/ 356522 h 477416"/>
                  <a:gd name="connsiteX15" fmla="*/ 1864118 w 3070505"/>
                  <a:gd name="connsiteY15" fmla="*/ 477416 h 477416"/>
                  <a:gd name="connsiteX16" fmla="*/ 2168293 w 3070505"/>
                  <a:gd name="connsiteY16" fmla="*/ 356522 h 477416"/>
                  <a:gd name="connsiteX17" fmla="*/ 2495105 w 3070505"/>
                  <a:gd name="connsiteY17" fmla="*/ 227687 h 477416"/>
                  <a:gd name="connsiteX18" fmla="*/ 2821963 w 3070505"/>
                  <a:gd name="connsiteY18" fmla="*/ 356522 h 477416"/>
                  <a:gd name="connsiteX19" fmla="*/ 3070505 w 3070505"/>
                  <a:gd name="connsiteY19" fmla="*/ 474495 h 477416"/>
                  <a:gd name="connsiteX20" fmla="*/ 3070505 w 3070505"/>
                  <a:gd name="connsiteY20" fmla="*/ 247037 h 477416"/>
                  <a:gd name="connsiteX21" fmla="*/ 2799280 w 3070505"/>
                  <a:gd name="connsiteY21" fmla="*/ 120940 h 477416"/>
                  <a:gd name="connsiteX22" fmla="*/ 2495105 w 3070505"/>
                  <a:gd name="connsiteY22" fmla="*/ 0 h 4774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77416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940"/>
                    </a:cubicBezTo>
                    <a:cubicBezTo>
                      <a:pt x="2110927" y="184285"/>
                      <a:pt x="2028231" y="249730"/>
                      <a:pt x="1864118" y="249730"/>
                    </a:cubicBezTo>
                    <a:cubicBezTo>
                      <a:pt x="1700005" y="249730"/>
                      <a:pt x="1617446" y="184285"/>
                      <a:pt x="1537489" y="120940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940"/>
                    </a:cubicBezTo>
                    <a:cubicBezTo>
                      <a:pt x="849500" y="184285"/>
                      <a:pt x="766805" y="249730"/>
                      <a:pt x="602737" y="249730"/>
                    </a:cubicBezTo>
                    <a:cubicBezTo>
                      <a:pt x="438670" y="249730"/>
                      <a:pt x="356065" y="184285"/>
                      <a:pt x="276154" y="120940"/>
                    </a:cubicBezTo>
                    <a:cubicBezTo>
                      <a:pt x="202586" y="62661"/>
                      <a:pt x="132897" y="7439"/>
                      <a:pt x="0" y="685"/>
                    </a:cubicBezTo>
                    <a:lnTo>
                      <a:pt x="0" y="228325"/>
                    </a:lnTo>
                    <a:cubicBezTo>
                      <a:pt x="145813" y="235308"/>
                      <a:pt x="223534" y="296873"/>
                      <a:pt x="298790" y="356522"/>
                    </a:cubicBezTo>
                    <a:cubicBezTo>
                      <a:pt x="377333" y="418680"/>
                      <a:pt x="451448" y="477416"/>
                      <a:pt x="602737" y="477416"/>
                    </a:cubicBezTo>
                    <a:cubicBezTo>
                      <a:pt x="754026" y="477416"/>
                      <a:pt x="828279" y="418680"/>
                      <a:pt x="906821" y="356522"/>
                    </a:cubicBezTo>
                    <a:cubicBezTo>
                      <a:pt x="986779" y="293177"/>
                      <a:pt x="1069474" y="227687"/>
                      <a:pt x="1233542" y="227687"/>
                    </a:cubicBezTo>
                    <a:cubicBezTo>
                      <a:pt x="1397609" y="227687"/>
                      <a:pt x="1480214" y="293177"/>
                      <a:pt x="1560171" y="356522"/>
                    </a:cubicBezTo>
                    <a:cubicBezTo>
                      <a:pt x="1638668" y="418680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0"/>
                      <a:pt x="2168293" y="356522"/>
                    </a:cubicBezTo>
                    <a:cubicBezTo>
                      <a:pt x="2248296" y="293177"/>
                      <a:pt x="2331037" y="227687"/>
                      <a:pt x="2495105" y="227687"/>
                    </a:cubicBezTo>
                    <a:cubicBezTo>
                      <a:pt x="2659173" y="227687"/>
                      <a:pt x="2741959" y="293177"/>
                      <a:pt x="2821963" y="356522"/>
                    </a:cubicBezTo>
                    <a:cubicBezTo>
                      <a:pt x="2890236" y="410557"/>
                      <a:pt x="2955224" y="461991"/>
                      <a:pt x="3070505" y="474495"/>
                    </a:cubicBezTo>
                    <a:lnTo>
                      <a:pt x="3070505" y="247037"/>
                    </a:lnTo>
                    <a:cubicBezTo>
                      <a:pt x="2942218" y="234076"/>
                      <a:pt x="2869699" y="176709"/>
                      <a:pt x="2799280" y="120940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8" name="Vrije vorm: vorm 107">
                <a:extLst>
                  <a:ext uri="{FF2B5EF4-FFF2-40B4-BE49-F238E27FC236}">
                    <a16:creationId xmlns:a16="http://schemas.microsoft.com/office/drawing/2014/main" id="{66E8B8CB-713A-5EB3-D523-60E96A8B493B}"/>
                  </a:ext>
                </a:extLst>
              </p:cNvPr>
              <p:cNvSpPr/>
              <p:nvPr/>
            </p:nvSpPr>
            <p:spPr>
              <a:xfrm>
                <a:off x="-32910" y="4051126"/>
                <a:ext cx="3070505" cy="477416"/>
              </a:xfrm>
              <a:custGeom>
                <a:avLst/>
                <a:gdLst>
                  <a:gd name="connsiteX0" fmla="*/ 2495105 w 3070505"/>
                  <a:gd name="connsiteY0" fmla="*/ 0 h 477416"/>
                  <a:gd name="connsiteX1" fmla="*/ 2190930 w 3070505"/>
                  <a:gd name="connsiteY1" fmla="*/ 120940 h 477416"/>
                  <a:gd name="connsiteX2" fmla="*/ 1864118 w 3070505"/>
                  <a:gd name="connsiteY2" fmla="*/ 249730 h 477416"/>
                  <a:gd name="connsiteX3" fmla="*/ 1537489 w 3070505"/>
                  <a:gd name="connsiteY3" fmla="*/ 120940 h 477416"/>
                  <a:gd name="connsiteX4" fmla="*/ 1233542 w 3070505"/>
                  <a:gd name="connsiteY4" fmla="*/ 0 h 477416"/>
                  <a:gd name="connsiteX5" fmla="*/ 929458 w 3070505"/>
                  <a:gd name="connsiteY5" fmla="*/ 120940 h 477416"/>
                  <a:gd name="connsiteX6" fmla="*/ 602737 w 3070505"/>
                  <a:gd name="connsiteY6" fmla="*/ 249730 h 477416"/>
                  <a:gd name="connsiteX7" fmla="*/ 276154 w 3070505"/>
                  <a:gd name="connsiteY7" fmla="*/ 120940 h 477416"/>
                  <a:gd name="connsiteX8" fmla="*/ 0 w 3070505"/>
                  <a:gd name="connsiteY8" fmla="*/ 685 h 477416"/>
                  <a:gd name="connsiteX9" fmla="*/ 0 w 3070505"/>
                  <a:gd name="connsiteY9" fmla="*/ 228325 h 477416"/>
                  <a:gd name="connsiteX10" fmla="*/ 298790 w 3070505"/>
                  <a:gd name="connsiteY10" fmla="*/ 356476 h 477416"/>
                  <a:gd name="connsiteX11" fmla="*/ 602737 w 3070505"/>
                  <a:gd name="connsiteY11" fmla="*/ 477416 h 477416"/>
                  <a:gd name="connsiteX12" fmla="*/ 906821 w 3070505"/>
                  <a:gd name="connsiteY12" fmla="*/ 356476 h 477416"/>
                  <a:gd name="connsiteX13" fmla="*/ 1233542 w 3070505"/>
                  <a:gd name="connsiteY13" fmla="*/ 227686 h 477416"/>
                  <a:gd name="connsiteX14" fmla="*/ 1560171 w 3070505"/>
                  <a:gd name="connsiteY14" fmla="*/ 356476 h 477416"/>
                  <a:gd name="connsiteX15" fmla="*/ 1864118 w 3070505"/>
                  <a:gd name="connsiteY15" fmla="*/ 477416 h 477416"/>
                  <a:gd name="connsiteX16" fmla="*/ 2168293 w 3070505"/>
                  <a:gd name="connsiteY16" fmla="*/ 356476 h 477416"/>
                  <a:gd name="connsiteX17" fmla="*/ 2495105 w 3070505"/>
                  <a:gd name="connsiteY17" fmla="*/ 227686 h 477416"/>
                  <a:gd name="connsiteX18" fmla="*/ 2821963 w 3070505"/>
                  <a:gd name="connsiteY18" fmla="*/ 356476 h 477416"/>
                  <a:gd name="connsiteX19" fmla="*/ 3070505 w 3070505"/>
                  <a:gd name="connsiteY19" fmla="*/ 474495 h 477416"/>
                  <a:gd name="connsiteX20" fmla="*/ 3070505 w 3070505"/>
                  <a:gd name="connsiteY20" fmla="*/ 247037 h 477416"/>
                  <a:gd name="connsiteX21" fmla="*/ 2799280 w 3070505"/>
                  <a:gd name="connsiteY21" fmla="*/ 120940 h 477416"/>
                  <a:gd name="connsiteX22" fmla="*/ 2495105 w 3070505"/>
                  <a:gd name="connsiteY22" fmla="*/ 0 h 4774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77416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940"/>
                    </a:cubicBezTo>
                    <a:cubicBezTo>
                      <a:pt x="2110927" y="184239"/>
                      <a:pt x="2028231" y="249730"/>
                      <a:pt x="1864118" y="249730"/>
                    </a:cubicBezTo>
                    <a:cubicBezTo>
                      <a:pt x="1700005" y="249730"/>
                      <a:pt x="1617446" y="184239"/>
                      <a:pt x="1537489" y="120940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940"/>
                    </a:cubicBezTo>
                    <a:cubicBezTo>
                      <a:pt x="849500" y="184239"/>
                      <a:pt x="766805" y="249730"/>
                      <a:pt x="602737" y="249730"/>
                    </a:cubicBezTo>
                    <a:cubicBezTo>
                      <a:pt x="438670" y="249730"/>
                      <a:pt x="356065" y="184239"/>
                      <a:pt x="276154" y="120940"/>
                    </a:cubicBezTo>
                    <a:cubicBezTo>
                      <a:pt x="202586" y="62661"/>
                      <a:pt x="132897" y="7439"/>
                      <a:pt x="0" y="685"/>
                    </a:cubicBezTo>
                    <a:lnTo>
                      <a:pt x="0" y="228325"/>
                    </a:lnTo>
                    <a:cubicBezTo>
                      <a:pt x="145813" y="235308"/>
                      <a:pt x="223534" y="296873"/>
                      <a:pt x="298790" y="356476"/>
                    </a:cubicBezTo>
                    <a:cubicBezTo>
                      <a:pt x="377333" y="418680"/>
                      <a:pt x="451448" y="477416"/>
                      <a:pt x="602737" y="477416"/>
                    </a:cubicBezTo>
                    <a:cubicBezTo>
                      <a:pt x="754026" y="477416"/>
                      <a:pt x="828279" y="418680"/>
                      <a:pt x="906821" y="356476"/>
                    </a:cubicBezTo>
                    <a:cubicBezTo>
                      <a:pt x="986779" y="293177"/>
                      <a:pt x="1069474" y="227686"/>
                      <a:pt x="1233542" y="227686"/>
                    </a:cubicBezTo>
                    <a:cubicBezTo>
                      <a:pt x="1397609" y="227686"/>
                      <a:pt x="1480214" y="293177"/>
                      <a:pt x="1560171" y="356476"/>
                    </a:cubicBezTo>
                    <a:cubicBezTo>
                      <a:pt x="1638668" y="418680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0"/>
                      <a:pt x="2168293" y="356476"/>
                    </a:cubicBezTo>
                    <a:cubicBezTo>
                      <a:pt x="2248296" y="293177"/>
                      <a:pt x="2331037" y="227686"/>
                      <a:pt x="2495105" y="227686"/>
                    </a:cubicBezTo>
                    <a:cubicBezTo>
                      <a:pt x="2659173" y="227686"/>
                      <a:pt x="2741959" y="293177"/>
                      <a:pt x="2821963" y="356476"/>
                    </a:cubicBezTo>
                    <a:cubicBezTo>
                      <a:pt x="2890236" y="410557"/>
                      <a:pt x="2955224" y="461991"/>
                      <a:pt x="3070505" y="474495"/>
                    </a:cubicBezTo>
                    <a:lnTo>
                      <a:pt x="3070505" y="247037"/>
                    </a:lnTo>
                    <a:cubicBezTo>
                      <a:pt x="2942218" y="234076"/>
                      <a:pt x="2869699" y="176664"/>
                      <a:pt x="2799280" y="120940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9" name="Vrije vorm: vorm 108">
                <a:extLst>
                  <a:ext uri="{FF2B5EF4-FFF2-40B4-BE49-F238E27FC236}">
                    <a16:creationId xmlns:a16="http://schemas.microsoft.com/office/drawing/2014/main" id="{FBBB4192-BB93-14ED-889F-6A333706DFAF}"/>
                  </a:ext>
                </a:extLst>
              </p:cNvPr>
              <p:cNvSpPr/>
              <p:nvPr/>
            </p:nvSpPr>
            <p:spPr>
              <a:xfrm>
                <a:off x="-32910" y="4579519"/>
                <a:ext cx="3070505" cy="414344"/>
              </a:xfrm>
              <a:custGeom>
                <a:avLst/>
                <a:gdLst>
                  <a:gd name="connsiteX0" fmla="*/ 2495105 w 3070505"/>
                  <a:gd name="connsiteY0" fmla="*/ 0 h 414344"/>
                  <a:gd name="connsiteX1" fmla="*/ 2190930 w 3070505"/>
                  <a:gd name="connsiteY1" fmla="*/ 120894 h 414344"/>
                  <a:gd name="connsiteX2" fmla="*/ 1864118 w 3070505"/>
                  <a:gd name="connsiteY2" fmla="*/ 249730 h 414344"/>
                  <a:gd name="connsiteX3" fmla="*/ 1537489 w 3070505"/>
                  <a:gd name="connsiteY3" fmla="*/ 120894 h 414344"/>
                  <a:gd name="connsiteX4" fmla="*/ 1233542 w 3070505"/>
                  <a:gd name="connsiteY4" fmla="*/ 0 h 414344"/>
                  <a:gd name="connsiteX5" fmla="*/ 929458 w 3070505"/>
                  <a:gd name="connsiteY5" fmla="*/ 120894 h 414344"/>
                  <a:gd name="connsiteX6" fmla="*/ 602737 w 3070505"/>
                  <a:gd name="connsiteY6" fmla="*/ 249730 h 414344"/>
                  <a:gd name="connsiteX7" fmla="*/ 276154 w 3070505"/>
                  <a:gd name="connsiteY7" fmla="*/ 120894 h 414344"/>
                  <a:gd name="connsiteX8" fmla="*/ 0 w 3070505"/>
                  <a:gd name="connsiteY8" fmla="*/ 685 h 414344"/>
                  <a:gd name="connsiteX9" fmla="*/ 0 w 3070505"/>
                  <a:gd name="connsiteY9" fmla="*/ 165209 h 414344"/>
                  <a:gd name="connsiteX10" fmla="*/ 298790 w 3070505"/>
                  <a:gd name="connsiteY10" fmla="*/ 293405 h 414344"/>
                  <a:gd name="connsiteX11" fmla="*/ 602737 w 3070505"/>
                  <a:gd name="connsiteY11" fmla="*/ 414345 h 414344"/>
                  <a:gd name="connsiteX12" fmla="*/ 906821 w 3070505"/>
                  <a:gd name="connsiteY12" fmla="*/ 293405 h 414344"/>
                  <a:gd name="connsiteX13" fmla="*/ 1233542 w 3070505"/>
                  <a:gd name="connsiteY13" fmla="*/ 164570 h 414344"/>
                  <a:gd name="connsiteX14" fmla="*/ 1560171 w 3070505"/>
                  <a:gd name="connsiteY14" fmla="*/ 293405 h 414344"/>
                  <a:gd name="connsiteX15" fmla="*/ 1864118 w 3070505"/>
                  <a:gd name="connsiteY15" fmla="*/ 414345 h 414344"/>
                  <a:gd name="connsiteX16" fmla="*/ 2168293 w 3070505"/>
                  <a:gd name="connsiteY16" fmla="*/ 293405 h 414344"/>
                  <a:gd name="connsiteX17" fmla="*/ 2495105 w 3070505"/>
                  <a:gd name="connsiteY17" fmla="*/ 164570 h 414344"/>
                  <a:gd name="connsiteX18" fmla="*/ 2821963 w 3070505"/>
                  <a:gd name="connsiteY18" fmla="*/ 293405 h 414344"/>
                  <a:gd name="connsiteX19" fmla="*/ 3070505 w 3070505"/>
                  <a:gd name="connsiteY19" fmla="*/ 411424 h 414344"/>
                  <a:gd name="connsiteX20" fmla="*/ 3070505 w 3070505"/>
                  <a:gd name="connsiteY20" fmla="*/ 247037 h 414344"/>
                  <a:gd name="connsiteX21" fmla="*/ 2799280 w 3070505"/>
                  <a:gd name="connsiteY21" fmla="*/ 120894 h 414344"/>
                  <a:gd name="connsiteX22" fmla="*/ 2495105 w 3070505"/>
                  <a:gd name="connsiteY22" fmla="*/ 0 h 414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14344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894"/>
                    </a:cubicBezTo>
                    <a:cubicBezTo>
                      <a:pt x="2110927" y="184239"/>
                      <a:pt x="2028231" y="249730"/>
                      <a:pt x="1864118" y="249730"/>
                    </a:cubicBezTo>
                    <a:cubicBezTo>
                      <a:pt x="1700005" y="249730"/>
                      <a:pt x="1617446" y="184239"/>
                      <a:pt x="1537489" y="120894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894"/>
                    </a:cubicBezTo>
                    <a:cubicBezTo>
                      <a:pt x="849500" y="184239"/>
                      <a:pt x="766805" y="249730"/>
                      <a:pt x="602737" y="249730"/>
                    </a:cubicBezTo>
                    <a:cubicBezTo>
                      <a:pt x="438670" y="249730"/>
                      <a:pt x="356065" y="184239"/>
                      <a:pt x="276154" y="120894"/>
                    </a:cubicBezTo>
                    <a:cubicBezTo>
                      <a:pt x="202586" y="62660"/>
                      <a:pt x="132897" y="7439"/>
                      <a:pt x="0" y="685"/>
                    </a:cubicBezTo>
                    <a:lnTo>
                      <a:pt x="0" y="165209"/>
                    </a:lnTo>
                    <a:cubicBezTo>
                      <a:pt x="145813" y="172191"/>
                      <a:pt x="223534" y="233756"/>
                      <a:pt x="298790" y="293405"/>
                    </a:cubicBezTo>
                    <a:cubicBezTo>
                      <a:pt x="377333" y="355609"/>
                      <a:pt x="451448" y="414345"/>
                      <a:pt x="602737" y="414345"/>
                    </a:cubicBezTo>
                    <a:cubicBezTo>
                      <a:pt x="754026" y="414345"/>
                      <a:pt x="828279" y="355564"/>
                      <a:pt x="906821" y="293405"/>
                    </a:cubicBezTo>
                    <a:cubicBezTo>
                      <a:pt x="986779" y="230060"/>
                      <a:pt x="1069474" y="164570"/>
                      <a:pt x="1233542" y="164570"/>
                    </a:cubicBezTo>
                    <a:cubicBezTo>
                      <a:pt x="1397609" y="164570"/>
                      <a:pt x="1480214" y="230060"/>
                      <a:pt x="1560171" y="293405"/>
                    </a:cubicBezTo>
                    <a:cubicBezTo>
                      <a:pt x="1638668" y="355609"/>
                      <a:pt x="1712829" y="414345"/>
                      <a:pt x="1864118" y="414345"/>
                    </a:cubicBezTo>
                    <a:cubicBezTo>
                      <a:pt x="2015407" y="414345"/>
                      <a:pt x="2089705" y="355564"/>
                      <a:pt x="2168293" y="293405"/>
                    </a:cubicBezTo>
                    <a:cubicBezTo>
                      <a:pt x="2248296" y="230060"/>
                      <a:pt x="2331037" y="164570"/>
                      <a:pt x="2495105" y="164570"/>
                    </a:cubicBezTo>
                    <a:cubicBezTo>
                      <a:pt x="2659173" y="164570"/>
                      <a:pt x="2741959" y="230060"/>
                      <a:pt x="2821963" y="293405"/>
                    </a:cubicBezTo>
                    <a:cubicBezTo>
                      <a:pt x="2890236" y="347440"/>
                      <a:pt x="2955224" y="398919"/>
                      <a:pt x="3070505" y="411424"/>
                    </a:cubicBezTo>
                    <a:lnTo>
                      <a:pt x="3070505" y="247037"/>
                    </a:lnTo>
                    <a:cubicBezTo>
                      <a:pt x="2942218" y="234076"/>
                      <a:pt x="2869699" y="176664"/>
                      <a:pt x="2799280" y="120894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0" name="Vrije vorm: vorm 109">
                <a:extLst>
                  <a:ext uri="{FF2B5EF4-FFF2-40B4-BE49-F238E27FC236}">
                    <a16:creationId xmlns:a16="http://schemas.microsoft.com/office/drawing/2014/main" id="{A5295DA2-F344-64F2-49BC-11601637C19B}"/>
                  </a:ext>
                </a:extLst>
              </p:cNvPr>
              <p:cNvSpPr/>
              <p:nvPr/>
            </p:nvSpPr>
            <p:spPr>
              <a:xfrm>
                <a:off x="-32910" y="4780599"/>
                <a:ext cx="3070505" cy="477415"/>
              </a:xfrm>
              <a:custGeom>
                <a:avLst/>
                <a:gdLst>
                  <a:gd name="connsiteX0" fmla="*/ 2495105 w 3070505"/>
                  <a:gd name="connsiteY0" fmla="*/ 0 h 477415"/>
                  <a:gd name="connsiteX1" fmla="*/ 2190930 w 3070505"/>
                  <a:gd name="connsiteY1" fmla="*/ 120940 h 477415"/>
                  <a:gd name="connsiteX2" fmla="*/ 1864118 w 3070505"/>
                  <a:gd name="connsiteY2" fmla="*/ 249775 h 477415"/>
                  <a:gd name="connsiteX3" fmla="*/ 1537489 w 3070505"/>
                  <a:gd name="connsiteY3" fmla="*/ 120940 h 477415"/>
                  <a:gd name="connsiteX4" fmla="*/ 1233542 w 3070505"/>
                  <a:gd name="connsiteY4" fmla="*/ 0 h 477415"/>
                  <a:gd name="connsiteX5" fmla="*/ 929458 w 3070505"/>
                  <a:gd name="connsiteY5" fmla="*/ 120940 h 477415"/>
                  <a:gd name="connsiteX6" fmla="*/ 602737 w 3070505"/>
                  <a:gd name="connsiteY6" fmla="*/ 249775 h 477415"/>
                  <a:gd name="connsiteX7" fmla="*/ 276154 w 3070505"/>
                  <a:gd name="connsiteY7" fmla="*/ 120940 h 477415"/>
                  <a:gd name="connsiteX8" fmla="*/ 0 w 3070505"/>
                  <a:gd name="connsiteY8" fmla="*/ 685 h 477415"/>
                  <a:gd name="connsiteX9" fmla="*/ 0 w 3070505"/>
                  <a:gd name="connsiteY9" fmla="*/ 228326 h 477415"/>
                  <a:gd name="connsiteX10" fmla="*/ 298790 w 3070505"/>
                  <a:gd name="connsiteY10" fmla="*/ 356522 h 477415"/>
                  <a:gd name="connsiteX11" fmla="*/ 602737 w 3070505"/>
                  <a:gd name="connsiteY11" fmla="*/ 477416 h 477415"/>
                  <a:gd name="connsiteX12" fmla="*/ 906821 w 3070505"/>
                  <a:gd name="connsiteY12" fmla="*/ 356522 h 477415"/>
                  <a:gd name="connsiteX13" fmla="*/ 1233542 w 3070505"/>
                  <a:gd name="connsiteY13" fmla="*/ 227687 h 477415"/>
                  <a:gd name="connsiteX14" fmla="*/ 1560171 w 3070505"/>
                  <a:gd name="connsiteY14" fmla="*/ 356522 h 477415"/>
                  <a:gd name="connsiteX15" fmla="*/ 1864118 w 3070505"/>
                  <a:gd name="connsiteY15" fmla="*/ 477416 h 477415"/>
                  <a:gd name="connsiteX16" fmla="*/ 2168293 w 3070505"/>
                  <a:gd name="connsiteY16" fmla="*/ 356522 h 477415"/>
                  <a:gd name="connsiteX17" fmla="*/ 2495105 w 3070505"/>
                  <a:gd name="connsiteY17" fmla="*/ 227687 h 477415"/>
                  <a:gd name="connsiteX18" fmla="*/ 2821963 w 3070505"/>
                  <a:gd name="connsiteY18" fmla="*/ 356522 h 477415"/>
                  <a:gd name="connsiteX19" fmla="*/ 3070505 w 3070505"/>
                  <a:gd name="connsiteY19" fmla="*/ 474495 h 477415"/>
                  <a:gd name="connsiteX20" fmla="*/ 3070505 w 3070505"/>
                  <a:gd name="connsiteY20" fmla="*/ 247083 h 477415"/>
                  <a:gd name="connsiteX21" fmla="*/ 2799280 w 3070505"/>
                  <a:gd name="connsiteY21" fmla="*/ 120940 h 477415"/>
                  <a:gd name="connsiteX22" fmla="*/ 2495105 w 3070505"/>
                  <a:gd name="connsiteY22" fmla="*/ 0 h 477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477415">
                    <a:moveTo>
                      <a:pt x="2495105" y="0"/>
                    </a:moveTo>
                    <a:cubicBezTo>
                      <a:pt x="2343725" y="0"/>
                      <a:pt x="2269518" y="58736"/>
                      <a:pt x="2190930" y="120940"/>
                    </a:cubicBezTo>
                    <a:cubicBezTo>
                      <a:pt x="2110927" y="184285"/>
                      <a:pt x="2028231" y="249775"/>
                      <a:pt x="1864118" y="249775"/>
                    </a:cubicBezTo>
                    <a:cubicBezTo>
                      <a:pt x="1700005" y="249775"/>
                      <a:pt x="1617446" y="184285"/>
                      <a:pt x="1537489" y="120940"/>
                    </a:cubicBezTo>
                    <a:cubicBezTo>
                      <a:pt x="1458992" y="58736"/>
                      <a:pt x="1384831" y="0"/>
                      <a:pt x="1233542" y="0"/>
                    </a:cubicBezTo>
                    <a:cubicBezTo>
                      <a:pt x="1082253" y="0"/>
                      <a:pt x="1008000" y="58736"/>
                      <a:pt x="929458" y="120940"/>
                    </a:cubicBezTo>
                    <a:cubicBezTo>
                      <a:pt x="849500" y="184285"/>
                      <a:pt x="766805" y="249775"/>
                      <a:pt x="602737" y="249775"/>
                    </a:cubicBezTo>
                    <a:cubicBezTo>
                      <a:pt x="438670" y="249775"/>
                      <a:pt x="356065" y="184285"/>
                      <a:pt x="276154" y="120940"/>
                    </a:cubicBezTo>
                    <a:cubicBezTo>
                      <a:pt x="202586" y="62661"/>
                      <a:pt x="132897" y="7439"/>
                      <a:pt x="0" y="685"/>
                    </a:cubicBezTo>
                    <a:lnTo>
                      <a:pt x="0" y="228326"/>
                    </a:lnTo>
                    <a:cubicBezTo>
                      <a:pt x="145813" y="235308"/>
                      <a:pt x="223534" y="296873"/>
                      <a:pt x="298790" y="356522"/>
                    </a:cubicBezTo>
                    <a:cubicBezTo>
                      <a:pt x="377333" y="418680"/>
                      <a:pt x="451448" y="477416"/>
                      <a:pt x="602737" y="477416"/>
                    </a:cubicBezTo>
                    <a:cubicBezTo>
                      <a:pt x="754026" y="477416"/>
                      <a:pt x="828279" y="418680"/>
                      <a:pt x="906821" y="356522"/>
                    </a:cubicBezTo>
                    <a:cubicBezTo>
                      <a:pt x="986779" y="293177"/>
                      <a:pt x="1069474" y="227687"/>
                      <a:pt x="1233542" y="227687"/>
                    </a:cubicBezTo>
                    <a:cubicBezTo>
                      <a:pt x="1397609" y="227687"/>
                      <a:pt x="1480214" y="293177"/>
                      <a:pt x="1560171" y="356522"/>
                    </a:cubicBezTo>
                    <a:cubicBezTo>
                      <a:pt x="1638668" y="418680"/>
                      <a:pt x="1712829" y="477416"/>
                      <a:pt x="1864118" y="477416"/>
                    </a:cubicBezTo>
                    <a:cubicBezTo>
                      <a:pt x="2015407" y="477416"/>
                      <a:pt x="2089705" y="418680"/>
                      <a:pt x="2168293" y="356522"/>
                    </a:cubicBezTo>
                    <a:cubicBezTo>
                      <a:pt x="2248296" y="293177"/>
                      <a:pt x="2331037" y="227687"/>
                      <a:pt x="2495105" y="227687"/>
                    </a:cubicBezTo>
                    <a:cubicBezTo>
                      <a:pt x="2659173" y="227687"/>
                      <a:pt x="2741959" y="293177"/>
                      <a:pt x="2821963" y="356522"/>
                    </a:cubicBezTo>
                    <a:cubicBezTo>
                      <a:pt x="2890236" y="410557"/>
                      <a:pt x="2955224" y="461991"/>
                      <a:pt x="3070505" y="474495"/>
                    </a:cubicBezTo>
                    <a:lnTo>
                      <a:pt x="3070505" y="247083"/>
                    </a:lnTo>
                    <a:cubicBezTo>
                      <a:pt x="2942218" y="234121"/>
                      <a:pt x="2869699" y="176709"/>
                      <a:pt x="2799280" y="120940"/>
                    </a:cubicBezTo>
                    <a:cubicBezTo>
                      <a:pt x="2720738" y="58736"/>
                      <a:pt x="2646531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11" name="Graphic 83">
              <a:extLst>
                <a:ext uri="{FF2B5EF4-FFF2-40B4-BE49-F238E27FC236}">
                  <a16:creationId xmlns:a16="http://schemas.microsoft.com/office/drawing/2014/main" id="{F4180A53-B26D-0F91-EDC7-D946392D987C}"/>
                </a:ext>
              </a:extLst>
            </p:cNvPr>
            <p:cNvGrpSpPr/>
            <p:nvPr/>
          </p:nvGrpSpPr>
          <p:grpSpPr>
            <a:xfrm>
              <a:off x="-1100794" y="3160910"/>
              <a:ext cx="3272758" cy="5221089"/>
              <a:chOff x="-32911" y="1926645"/>
              <a:chExt cx="3070505" cy="4898431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112" name="Vrije vorm: vorm 111">
                <a:extLst>
                  <a:ext uri="{FF2B5EF4-FFF2-40B4-BE49-F238E27FC236}">
                    <a16:creationId xmlns:a16="http://schemas.microsoft.com/office/drawing/2014/main" id="{75A6FE3E-389A-3B6F-5AF3-EDA69BBB4801}"/>
                  </a:ext>
                </a:extLst>
              </p:cNvPr>
              <p:cNvSpPr/>
              <p:nvPr/>
            </p:nvSpPr>
            <p:spPr>
              <a:xfrm>
                <a:off x="643668" y="2027869"/>
                <a:ext cx="292309" cy="154574"/>
              </a:xfrm>
              <a:custGeom>
                <a:avLst/>
                <a:gdLst>
                  <a:gd name="connsiteX0" fmla="*/ 292310 w 292309"/>
                  <a:gd name="connsiteY0" fmla="*/ 0 h 154574"/>
                  <a:gd name="connsiteX1" fmla="*/ 0 w 292309"/>
                  <a:gd name="connsiteY1" fmla="*/ 154575 h 154574"/>
                  <a:gd name="connsiteX2" fmla="*/ 252879 w 292309"/>
                  <a:gd name="connsiteY2" fmla="*/ 30669 h 154574"/>
                  <a:gd name="connsiteX3" fmla="*/ 292310 w 292309"/>
                  <a:gd name="connsiteY3" fmla="*/ 0 h 15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309" h="154574">
                    <a:moveTo>
                      <a:pt x="292310" y="0"/>
                    </a:moveTo>
                    <a:cubicBezTo>
                      <a:pt x="188894" y="41074"/>
                      <a:pt x="90956" y="93055"/>
                      <a:pt x="0" y="154575"/>
                    </a:cubicBezTo>
                    <a:cubicBezTo>
                      <a:pt x="117015" y="138237"/>
                      <a:pt x="185928" y="83700"/>
                      <a:pt x="252879" y="30669"/>
                    </a:cubicBezTo>
                    <a:cubicBezTo>
                      <a:pt x="266022" y="20263"/>
                      <a:pt x="279029" y="9949"/>
                      <a:pt x="292310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3" name="Vrije vorm: vorm 112">
                <a:extLst>
                  <a:ext uri="{FF2B5EF4-FFF2-40B4-BE49-F238E27FC236}">
                    <a16:creationId xmlns:a16="http://schemas.microsoft.com/office/drawing/2014/main" id="{AFB6C911-978F-A260-53D2-CFED62BF4797}"/>
                  </a:ext>
                </a:extLst>
              </p:cNvPr>
              <p:cNvSpPr/>
              <p:nvPr/>
            </p:nvSpPr>
            <p:spPr>
              <a:xfrm>
                <a:off x="1253159" y="1926645"/>
                <a:ext cx="898424" cy="260682"/>
              </a:xfrm>
              <a:custGeom>
                <a:avLst/>
                <a:gdLst>
                  <a:gd name="connsiteX0" fmla="*/ 578047 w 898424"/>
                  <a:gd name="connsiteY0" fmla="*/ 260683 h 260682"/>
                  <a:gd name="connsiteX1" fmla="*/ 898424 w 898424"/>
                  <a:gd name="connsiteY1" fmla="*/ 137004 h 260682"/>
                  <a:gd name="connsiteX2" fmla="*/ 860864 w 898424"/>
                  <a:gd name="connsiteY2" fmla="*/ 120073 h 260682"/>
                  <a:gd name="connsiteX3" fmla="*/ 578047 w 898424"/>
                  <a:gd name="connsiteY3" fmla="*/ 224172 h 260682"/>
                  <a:gd name="connsiteX4" fmla="*/ 274100 w 898424"/>
                  <a:gd name="connsiteY4" fmla="*/ 103278 h 260682"/>
                  <a:gd name="connsiteX5" fmla="*/ 105971 w 898424"/>
                  <a:gd name="connsiteY5" fmla="*/ 0 h 260682"/>
                  <a:gd name="connsiteX6" fmla="*/ 0 w 898424"/>
                  <a:gd name="connsiteY6" fmla="*/ 13509 h 260682"/>
                  <a:gd name="connsiteX7" fmla="*/ 251418 w 898424"/>
                  <a:gd name="connsiteY7" fmla="*/ 131893 h 260682"/>
                  <a:gd name="connsiteX8" fmla="*/ 578047 w 898424"/>
                  <a:gd name="connsiteY8" fmla="*/ 260683 h 2606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98424" h="260682">
                    <a:moveTo>
                      <a:pt x="578047" y="260683"/>
                    </a:moveTo>
                    <a:cubicBezTo>
                      <a:pt x="737734" y="260683"/>
                      <a:pt x="820338" y="198661"/>
                      <a:pt x="898424" y="137004"/>
                    </a:cubicBezTo>
                    <a:cubicBezTo>
                      <a:pt x="886011" y="131208"/>
                      <a:pt x="873460" y="125549"/>
                      <a:pt x="860864" y="120073"/>
                    </a:cubicBezTo>
                    <a:cubicBezTo>
                      <a:pt x="789532" y="175614"/>
                      <a:pt x="715691" y="224172"/>
                      <a:pt x="578047" y="224172"/>
                    </a:cubicBezTo>
                    <a:cubicBezTo>
                      <a:pt x="426758" y="224172"/>
                      <a:pt x="352597" y="165437"/>
                      <a:pt x="274100" y="103278"/>
                    </a:cubicBezTo>
                    <a:cubicBezTo>
                      <a:pt x="225085" y="64486"/>
                      <a:pt x="175066" y="24827"/>
                      <a:pt x="105971" y="0"/>
                    </a:cubicBezTo>
                    <a:cubicBezTo>
                      <a:pt x="70282" y="3286"/>
                      <a:pt x="34959" y="7804"/>
                      <a:pt x="0" y="13509"/>
                    </a:cubicBezTo>
                    <a:cubicBezTo>
                      <a:pt x="117061" y="25466"/>
                      <a:pt x="182597" y="77356"/>
                      <a:pt x="251418" y="131893"/>
                    </a:cubicBezTo>
                    <a:cubicBezTo>
                      <a:pt x="331376" y="195192"/>
                      <a:pt x="414025" y="260683"/>
                      <a:pt x="578047" y="260683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4" name="Vrije vorm: vorm 113">
                <a:extLst>
                  <a:ext uri="{FF2B5EF4-FFF2-40B4-BE49-F238E27FC236}">
                    <a16:creationId xmlns:a16="http://schemas.microsoft.com/office/drawing/2014/main" id="{493F457A-92E7-1CF3-C266-8F37ABA5A26E}"/>
                  </a:ext>
                </a:extLst>
              </p:cNvPr>
              <p:cNvSpPr/>
              <p:nvPr/>
            </p:nvSpPr>
            <p:spPr>
              <a:xfrm>
                <a:off x="376459" y="2165285"/>
                <a:ext cx="2018601" cy="286239"/>
              </a:xfrm>
              <a:custGeom>
                <a:avLst/>
                <a:gdLst>
                  <a:gd name="connsiteX0" fmla="*/ 520087 w 2018601"/>
                  <a:gd name="connsiteY0" fmla="*/ 157404 h 286239"/>
                  <a:gd name="connsiteX1" fmla="*/ 824172 w 2018601"/>
                  <a:gd name="connsiteY1" fmla="*/ 36510 h 286239"/>
                  <a:gd name="connsiteX2" fmla="*/ 1128119 w 2018601"/>
                  <a:gd name="connsiteY2" fmla="*/ 157404 h 286239"/>
                  <a:gd name="connsiteX3" fmla="*/ 1454748 w 2018601"/>
                  <a:gd name="connsiteY3" fmla="*/ 286240 h 286239"/>
                  <a:gd name="connsiteX4" fmla="*/ 1781559 w 2018601"/>
                  <a:gd name="connsiteY4" fmla="*/ 157450 h 286239"/>
                  <a:gd name="connsiteX5" fmla="*/ 2018602 w 2018601"/>
                  <a:gd name="connsiteY5" fmla="*/ 40846 h 286239"/>
                  <a:gd name="connsiteX6" fmla="*/ 1975930 w 2018601"/>
                  <a:gd name="connsiteY6" fmla="*/ 11409 h 286239"/>
                  <a:gd name="connsiteX7" fmla="*/ 1758923 w 2018601"/>
                  <a:gd name="connsiteY7" fmla="*/ 128790 h 286239"/>
                  <a:gd name="connsiteX8" fmla="*/ 1454748 w 2018601"/>
                  <a:gd name="connsiteY8" fmla="*/ 249729 h 286239"/>
                  <a:gd name="connsiteX9" fmla="*/ 1150801 w 2018601"/>
                  <a:gd name="connsiteY9" fmla="*/ 128790 h 286239"/>
                  <a:gd name="connsiteX10" fmla="*/ 824172 w 2018601"/>
                  <a:gd name="connsiteY10" fmla="*/ 0 h 286239"/>
                  <a:gd name="connsiteX11" fmla="*/ 497451 w 2018601"/>
                  <a:gd name="connsiteY11" fmla="*/ 128790 h 286239"/>
                  <a:gd name="connsiteX12" fmla="*/ 193367 w 2018601"/>
                  <a:gd name="connsiteY12" fmla="*/ 249729 h 286239"/>
                  <a:gd name="connsiteX13" fmla="*/ 26652 w 2018601"/>
                  <a:gd name="connsiteY13" fmla="*/ 218239 h 286239"/>
                  <a:gd name="connsiteX14" fmla="*/ 0 w 2018601"/>
                  <a:gd name="connsiteY14" fmla="*/ 246261 h 286239"/>
                  <a:gd name="connsiteX15" fmla="*/ 193367 w 2018601"/>
                  <a:gd name="connsiteY15" fmla="*/ 286240 h 286239"/>
                  <a:gd name="connsiteX16" fmla="*/ 520087 w 2018601"/>
                  <a:gd name="connsiteY16" fmla="*/ 157404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018601" h="286239">
                    <a:moveTo>
                      <a:pt x="520087" y="157404"/>
                    </a:moveTo>
                    <a:cubicBezTo>
                      <a:pt x="598630" y="95246"/>
                      <a:pt x="672837" y="36510"/>
                      <a:pt x="824172" y="36510"/>
                    </a:cubicBezTo>
                    <a:cubicBezTo>
                      <a:pt x="975506" y="36510"/>
                      <a:pt x="1049622" y="95246"/>
                      <a:pt x="1128119" y="157404"/>
                    </a:cubicBezTo>
                    <a:cubicBezTo>
                      <a:pt x="1208076" y="220750"/>
                      <a:pt x="1290726" y="286240"/>
                      <a:pt x="1454748" y="286240"/>
                    </a:cubicBezTo>
                    <a:cubicBezTo>
                      <a:pt x="1618770" y="286240"/>
                      <a:pt x="1701557" y="220750"/>
                      <a:pt x="1781559" y="157450"/>
                    </a:cubicBezTo>
                    <a:cubicBezTo>
                      <a:pt x="1847552" y="105195"/>
                      <a:pt x="1910486" y="55404"/>
                      <a:pt x="2018602" y="40846"/>
                    </a:cubicBezTo>
                    <a:cubicBezTo>
                      <a:pt x="2004545" y="30760"/>
                      <a:pt x="1990306" y="20948"/>
                      <a:pt x="1975930" y="11409"/>
                    </a:cubicBezTo>
                    <a:cubicBezTo>
                      <a:pt x="1880137" y="32859"/>
                      <a:pt x="1818754" y="81463"/>
                      <a:pt x="1758923" y="128790"/>
                    </a:cubicBezTo>
                    <a:cubicBezTo>
                      <a:pt x="1680335" y="190994"/>
                      <a:pt x="1606128" y="249729"/>
                      <a:pt x="1454748" y="249729"/>
                    </a:cubicBezTo>
                    <a:cubicBezTo>
                      <a:pt x="1303368" y="249729"/>
                      <a:pt x="1229297" y="190994"/>
                      <a:pt x="1150801" y="128790"/>
                    </a:cubicBezTo>
                    <a:cubicBezTo>
                      <a:pt x="1070843" y="65490"/>
                      <a:pt x="988148" y="0"/>
                      <a:pt x="824172" y="0"/>
                    </a:cubicBezTo>
                    <a:cubicBezTo>
                      <a:pt x="660195" y="0"/>
                      <a:pt x="577408" y="65490"/>
                      <a:pt x="497451" y="128790"/>
                    </a:cubicBezTo>
                    <a:cubicBezTo>
                      <a:pt x="418909" y="190994"/>
                      <a:pt x="344747" y="249729"/>
                      <a:pt x="193367" y="249729"/>
                    </a:cubicBezTo>
                    <a:cubicBezTo>
                      <a:pt x="124272" y="249729"/>
                      <a:pt x="71332" y="237499"/>
                      <a:pt x="26652" y="218239"/>
                    </a:cubicBezTo>
                    <a:cubicBezTo>
                      <a:pt x="17662" y="227458"/>
                      <a:pt x="8762" y="236814"/>
                      <a:pt x="0" y="246261"/>
                    </a:cubicBezTo>
                    <a:cubicBezTo>
                      <a:pt x="50886" y="270175"/>
                      <a:pt x="112178" y="286240"/>
                      <a:pt x="193367" y="286240"/>
                    </a:cubicBezTo>
                    <a:cubicBezTo>
                      <a:pt x="357435" y="286240"/>
                      <a:pt x="440130" y="220750"/>
                      <a:pt x="520087" y="157404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5" name="Vrije vorm: vorm 114">
                <a:extLst>
                  <a:ext uri="{FF2B5EF4-FFF2-40B4-BE49-F238E27FC236}">
                    <a16:creationId xmlns:a16="http://schemas.microsoft.com/office/drawing/2014/main" id="{0AFC7E38-3572-0059-E474-E6A279A13F8B}"/>
                  </a:ext>
                </a:extLst>
              </p:cNvPr>
              <p:cNvSpPr/>
              <p:nvPr/>
            </p:nvSpPr>
            <p:spPr>
              <a:xfrm>
                <a:off x="238679" y="2429527"/>
                <a:ext cx="2532345" cy="286239"/>
              </a:xfrm>
              <a:custGeom>
                <a:avLst/>
                <a:gdLst>
                  <a:gd name="connsiteX0" fmla="*/ 331147 w 2532345"/>
                  <a:gd name="connsiteY0" fmla="*/ 286194 h 286239"/>
                  <a:gd name="connsiteX1" fmla="*/ 657868 w 2532345"/>
                  <a:gd name="connsiteY1" fmla="*/ 157359 h 286239"/>
                  <a:gd name="connsiteX2" fmla="*/ 961952 w 2532345"/>
                  <a:gd name="connsiteY2" fmla="*/ 36465 h 286239"/>
                  <a:gd name="connsiteX3" fmla="*/ 1265899 w 2532345"/>
                  <a:gd name="connsiteY3" fmla="*/ 157359 h 286239"/>
                  <a:gd name="connsiteX4" fmla="*/ 1592528 w 2532345"/>
                  <a:gd name="connsiteY4" fmla="*/ 286194 h 286239"/>
                  <a:gd name="connsiteX5" fmla="*/ 1919340 w 2532345"/>
                  <a:gd name="connsiteY5" fmla="*/ 157359 h 286239"/>
                  <a:gd name="connsiteX6" fmla="*/ 2223515 w 2532345"/>
                  <a:gd name="connsiteY6" fmla="*/ 36465 h 286239"/>
                  <a:gd name="connsiteX7" fmla="*/ 2527690 w 2532345"/>
                  <a:gd name="connsiteY7" fmla="*/ 157359 h 286239"/>
                  <a:gd name="connsiteX8" fmla="*/ 2532346 w 2532345"/>
                  <a:gd name="connsiteY8" fmla="*/ 161055 h 286239"/>
                  <a:gd name="connsiteX9" fmla="*/ 2459599 w 2532345"/>
                  <a:gd name="connsiteY9" fmla="*/ 62934 h 286239"/>
                  <a:gd name="connsiteX10" fmla="*/ 2459599 w 2532345"/>
                  <a:gd name="connsiteY10" fmla="*/ 62934 h 286239"/>
                  <a:gd name="connsiteX11" fmla="*/ 2223561 w 2532345"/>
                  <a:gd name="connsiteY11" fmla="*/ 0 h 286239"/>
                  <a:gd name="connsiteX12" fmla="*/ 1896749 w 2532345"/>
                  <a:gd name="connsiteY12" fmla="*/ 128790 h 286239"/>
                  <a:gd name="connsiteX13" fmla="*/ 1592574 w 2532345"/>
                  <a:gd name="connsiteY13" fmla="*/ 249730 h 286239"/>
                  <a:gd name="connsiteX14" fmla="*/ 1288626 w 2532345"/>
                  <a:gd name="connsiteY14" fmla="*/ 128790 h 286239"/>
                  <a:gd name="connsiteX15" fmla="*/ 961997 w 2532345"/>
                  <a:gd name="connsiteY15" fmla="*/ 0 h 286239"/>
                  <a:gd name="connsiteX16" fmla="*/ 635277 w 2532345"/>
                  <a:gd name="connsiteY16" fmla="*/ 128790 h 286239"/>
                  <a:gd name="connsiteX17" fmla="*/ 331193 w 2532345"/>
                  <a:gd name="connsiteY17" fmla="*/ 249730 h 286239"/>
                  <a:gd name="connsiteX18" fmla="*/ 27246 w 2532345"/>
                  <a:gd name="connsiteY18" fmla="*/ 128790 h 286239"/>
                  <a:gd name="connsiteX19" fmla="*/ 21130 w 2532345"/>
                  <a:gd name="connsiteY19" fmla="*/ 123952 h 286239"/>
                  <a:gd name="connsiteX20" fmla="*/ 0 w 2532345"/>
                  <a:gd name="connsiteY20" fmla="*/ 153799 h 286239"/>
                  <a:gd name="connsiteX21" fmla="*/ 4609 w 2532345"/>
                  <a:gd name="connsiteY21" fmla="*/ 157404 h 286239"/>
                  <a:gd name="connsiteX22" fmla="*/ 331193 w 2532345"/>
                  <a:gd name="connsiteY22" fmla="*/ 28624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532345" h="286239">
                    <a:moveTo>
                      <a:pt x="331147" y="286194"/>
                    </a:moveTo>
                    <a:cubicBezTo>
                      <a:pt x="495215" y="286194"/>
                      <a:pt x="577910" y="220704"/>
                      <a:pt x="657868" y="157359"/>
                    </a:cubicBezTo>
                    <a:cubicBezTo>
                      <a:pt x="736410" y="95200"/>
                      <a:pt x="810617" y="36465"/>
                      <a:pt x="961952" y="36465"/>
                    </a:cubicBezTo>
                    <a:cubicBezTo>
                      <a:pt x="1113286" y="36465"/>
                      <a:pt x="1187402" y="95200"/>
                      <a:pt x="1265899" y="157359"/>
                    </a:cubicBezTo>
                    <a:cubicBezTo>
                      <a:pt x="1345856" y="220704"/>
                      <a:pt x="1428506" y="286194"/>
                      <a:pt x="1592528" y="286194"/>
                    </a:cubicBezTo>
                    <a:cubicBezTo>
                      <a:pt x="1756550" y="286194"/>
                      <a:pt x="1839337" y="220704"/>
                      <a:pt x="1919340" y="157359"/>
                    </a:cubicBezTo>
                    <a:cubicBezTo>
                      <a:pt x="1997928" y="95200"/>
                      <a:pt x="2072135" y="36465"/>
                      <a:pt x="2223515" y="36465"/>
                    </a:cubicBezTo>
                    <a:cubicBezTo>
                      <a:pt x="2374895" y="36465"/>
                      <a:pt x="2449148" y="95200"/>
                      <a:pt x="2527690" y="157359"/>
                    </a:cubicBezTo>
                    <a:cubicBezTo>
                      <a:pt x="2529242" y="158591"/>
                      <a:pt x="2530794" y="159823"/>
                      <a:pt x="2532346" y="161055"/>
                    </a:cubicBezTo>
                    <a:cubicBezTo>
                      <a:pt x="2509435" y="127375"/>
                      <a:pt x="2485065" y="94607"/>
                      <a:pt x="2459599" y="62934"/>
                    </a:cubicBezTo>
                    <a:cubicBezTo>
                      <a:pt x="2459599" y="62934"/>
                      <a:pt x="2459599" y="62934"/>
                      <a:pt x="2459599" y="62934"/>
                    </a:cubicBezTo>
                    <a:cubicBezTo>
                      <a:pt x="2400544" y="26926"/>
                      <a:pt x="2328801" y="0"/>
                      <a:pt x="2223561" y="0"/>
                    </a:cubicBezTo>
                    <a:cubicBezTo>
                      <a:pt x="2059493" y="0"/>
                      <a:pt x="1976752" y="65490"/>
                      <a:pt x="1896749" y="128790"/>
                    </a:cubicBezTo>
                    <a:cubicBezTo>
                      <a:pt x="1818161" y="190994"/>
                      <a:pt x="1743954" y="249730"/>
                      <a:pt x="1592574" y="249730"/>
                    </a:cubicBezTo>
                    <a:cubicBezTo>
                      <a:pt x="1441193" y="249730"/>
                      <a:pt x="1367123" y="190994"/>
                      <a:pt x="1288626" y="128790"/>
                    </a:cubicBezTo>
                    <a:cubicBezTo>
                      <a:pt x="1208669" y="65490"/>
                      <a:pt x="1125974" y="0"/>
                      <a:pt x="961997" y="0"/>
                    </a:cubicBezTo>
                    <a:cubicBezTo>
                      <a:pt x="798021" y="0"/>
                      <a:pt x="715234" y="65490"/>
                      <a:pt x="635277" y="128790"/>
                    </a:cubicBezTo>
                    <a:cubicBezTo>
                      <a:pt x="556734" y="190994"/>
                      <a:pt x="482573" y="249730"/>
                      <a:pt x="331193" y="249730"/>
                    </a:cubicBezTo>
                    <a:cubicBezTo>
                      <a:pt x="179813" y="249730"/>
                      <a:pt x="105788" y="190994"/>
                      <a:pt x="27246" y="128790"/>
                    </a:cubicBezTo>
                    <a:cubicBezTo>
                      <a:pt x="25192" y="127192"/>
                      <a:pt x="23138" y="125549"/>
                      <a:pt x="21130" y="123952"/>
                    </a:cubicBezTo>
                    <a:cubicBezTo>
                      <a:pt x="13965" y="133810"/>
                      <a:pt x="6937" y="143759"/>
                      <a:pt x="0" y="153799"/>
                    </a:cubicBezTo>
                    <a:cubicBezTo>
                      <a:pt x="1552" y="154986"/>
                      <a:pt x="3058" y="156172"/>
                      <a:pt x="4609" y="157404"/>
                    </a:cubicBezTo>
                    <a:cubicBezTo>
                      <a:pt x="84521" y="220750"/>
                      <a:pt x="167217" y="286240"/>
                      <a:pt x="331193" y="28624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6" name="Vrije vorm: vorm 115">
                <a:extLst>
                  <a:ext uri="{FF2B5EF4-FFF2-40B4-BE49-F238E27FC236}">
                    <a16:creationId xmlns:a16="http://schemas.microsoft.com/office/drawing/2014/main" id="{2F2E6082-ED07-119F-FB9C-1F1FB3B92848}"/>
                  </a:ext>
                </a:extLst>
              </p:cNvPr>
              <p:cNvSpPr/>
              <p:nvPr/>
            </p:nvSpPr>
            <p:spPr>
              <a:xfrm>
                <a:off x="127323" y="2693678"/>
                <a:ext cx="2829173" cy="286239"/>
              </a:xfrm>
              <a:custGeom>
                <a:avLst/>
                <a:gdLst>
                  <a:gd name="connsiteX0" fmla="*/ 442503 w 2829173"/>
                  <a:gd name="connsiteY0" fmla="*/ 286240 h 286239"/>
                  <a:gd name="connsiteX1" fmla="*/ 769224 w 2829173"/>
                  <a:gd name="connsiteY1" fmla="*/ 157404 h 286239"/>
                  <a:gd name="connsiteX2" fmla="*/ 1073308 w 2829173"/>
                  <a:gd name="connsiteY2" fmla="*/ 36510 h 286239"/>
                  <a:gd name="connsiteX3" fmla="*/ 1377255 w 2829173"/>
                  <a:gd name="connsiteY3" fmla="*/ 157404 h 286239"/>
                  <a:gd name="connsiteX4" fmla="*/ 1703884 w 2829173"/>
                  <a:gd name="connsiteY4" fmla="*/ 286240 h 286239"/>
                  <a:gd name="connsiteX5" fmla="*/ 2030696 w 2829173"/>
                  <a:gd name="connsiteY5" fmla="*/ 157404 h 286239"/>
                  <a:gd name="connsiteX6" fmla="*/ 2334871 w 2829173"/>
                  <a:gd name="connsiteY6" fmla="*/ 36510 h 286239"/>
                  <a:gd name="connsiteX7" fmla="*/ 2639046 w 2829173"/>
                  <a:gd name="connsiteY7" fmla="*/ 157404 h 286239"/>
                  <a:gd name="connsiteX8" fmla="*/ 2829173 w 2829173"/>
                  <a:gd name="connsiteY8" fmla="*/ 267848 h 286239"/>
                  <a:gd name="connsiteX9" fmla="*/ 2813519 w 2829173"/>
                  <a:gd name="connsiteY9" fmla="*/ 224127 h 286239"/>
                  <a:gd name="connsiteX10" fmla="*/ 2661729 w 2829173"/>
                  <a:gd name="connsiteY10" fmla="*/ 128790 h 286239"/>
                  <a:gd name="connsiteX11" fmla="*/ 2334871 w 2829173"/>
                  <a:gd name="connsiteY11" fmla="*/ 0 h 286239"/>
                  <a:gd name="connsiteX12" fmla="*/ 2008059 w 2829173"/>
                  <a:gd name="connsiteY12" fmla="*/ 128790 h 286239"/>
                  <a:gd name="connsiteX13" fmla="*/ 1703884 w 2829173"/>
                  <a:gd name="connsiteY13" fmla="*/ 249730 h 286239"/>
                  <a:gd name="connsiteX14" fmla="*/ 1399937 w 2829173"/>
                  <a:gd name="connsiteY14" fmla="*/ 128790 h 286239"/>
                  <a:gd name="connsiteX15" fmla="*/ 1073308 w 2829173"/>
                  <a:gd name="connsiteY15" fmla="*/ 0 h 286239"/>
                  <a:gd name="connsiteX16" fmla="*/ 746587 w 2829173"/>
                  <a:gd name="connsiteY16" fmla="*/ 128790 h 286239"/>
                  <a:gd name="connsiteX17" fmla="*/ 442503 w 2829173"/>
                  <a:gd name="connsiteY17" fmla="*/ 249730 h 286239"/>
                  <a:gd name="connsiteX18" fmla="*/ 138556 w 2829173"/>
                  <a:gd name="connsiteY18" fmla="*/ 128790 h 286239"/>
                  <a:gd name="connsiteX19" fmla="*/ 16658 w 2829173"/>
                  <a:gd name="connsiteY19" fmla="*/ 45501 h 286239"/>
                  <a:gd name="connsiteX20" fmla="*/ 0 w 2829173"/>
                  <a:gd name="connsiteY20" fmla="*/ 77949 h 286239"/>
                  <a:gd name="connsiteX21" fmla="*/ 115920 w 2829173"/>
                  <a:gd name="connsiteY21" fmla="*/ 157404 h 286239"/>
                  <a:gd name="connsiteX22" fmla="*/ 442503 w 2829173"/>
                  <a:gd name="connsiteY22" fmla="*/ 28624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829173" h="286239">
                    <a:moveTo>
                      <a:pt x="442503" y="286240"/>
                    </a:moveTo>
                    <a:cubicBezTo>
                      <a:pt x="606571" y="286240"/>
                      <a:pt x="689266" y="220750"/>
                      <a:pt x="769224" y="157404"/>
                    </a:cubicBezTo>
                    <a:cubicBezTo>
                      <a:pt x="847766" y="95246"/>
                      <a:pt x="921973" y="36510"/>
                      <a:pt x="1073308" y="36510"/>
                    </a:cubicBezTo>
                    <a:cubicBezTo>
                      <a:pt x="1224642" y="36510"/>
                      <a:pt x="1298758" y="95246"/>
                      <a:pt x="1377255" y="157404"/>
                    </a:cubicBezTo>
                    <a:cubicBezTo>
                      <a:pt x="1457212" y="220750"/>
                      <a:pt x="1539862" y="286240"/>
                      <a:pt x="1703884" y="286240"/>
                    </a:cubicBezTo>
                    <a:cubicBezTo>
                      <a:pt x="1867906" y="286240"/>
                      <a:pt x="1950693" y="220750"/>
                      <a:pt x="2030696" y="157404"/>
                    </a:cubicBezTo>
                    <a:cubicBezTo>
                      <a:pt x="2109284" y="95246"/>
                      <a:pt x="2183491" y="36510"/>
                      <a:pt x="2334871" y="36510"/>
                    </a:cubicBezTo>
                    <a:cubicBezTo>
                      <a:pt x="2486251" y="36510"/>
                      <a:pt x="2560504" y="95246"/>
                      <a:pt x="2639046" y="157404"/>
                    </a:cubicBezTo>
                    <a:cubicBezTo>
                      <a:pt x="2693082" y="200213"/>
                      <a:pt x="2748394" y="243979"/>
                      <a:pt x="2829173" y="267848"/>
                    </a:cubicBezTo>
                    <a:cubicBezTo>
                      <a:pt x="2824153" y="253152"/>
                      <a:pt x="2818950" y="238594"/>
                      <a:pt x="2813519" y="224127"/>
                    </a:cubicBezTo>
                    <a:cubicBezTo>
                      <a:pt x="2753186" y="201217"/>
                      <a:pt x="2708188" y="165619"/>
                      <a:pt x="2661729" y="128790"/>
                    </a:cubicBezTo>
                    <a:cubicBezTo>
                      <a:pt x="2581725" y="65444"/>
                      <a:pt x="2498984" y="0"/>
                      <a:pt x="2334871" y="0"/>
                    </a:cubicBezTo>
                    <a:cubicBezTo>
                      <a:pt x="2170758" y="0"/>
                      <a:pt x="2088062" y="65444"/>
                      <a:pt x="2008059" y="128790"/>
                    </a:cubicBezTo>
                    <a:cubicBezTo>
                      <a:pt x="1929471" y="190994"/>
                      <a:pt x="1855264" y="249730"/>
                      <a:pt x="1703884" y="249730"/>
                    </a:cubicBezTo>
                    <a:cubicBezTo>
                      <a:pt x="1552504" y="249730"/>
                      <a:pt x="1478434" y="190994"/>
                      <a:pt x="1399937" y="128790"/>
                    </a:cubicBezTo>
                    <a:cubicBezTo>
                      <a:pt x="1319980" y="65444"/>
                      <a:pt x="1237284" y="0"/>
                      <a:pt x="1073308" y="0"/>
                    </a:cubicBezTo>
                    <a:cubicBezTo>
                      <a:pt x="909331" y="0"/>
                      <a:pt x="826545" y="65444"/>
                      <a:pt x="746587" y="128790"/>
                    </a:cubicBezTo>
                    <a:cubicBezTo>
                      <a:pt x="668045" y="190994"/>
                      <a:pt x="593884" y="249730"/>
                      <a:pt x="442503" y="249730"/>
                    </a:cubicBezTo>
                    <a:cubicBezTo>
                      <a:pt x="291123" y="249730"/>
                      <a:pt x="217099" y="190994"/>
                      <a:pt x="138556" y="128790"/>
                    </a:cubicBezTo>
                    <a:cubicBezTo>
                      <a:pt x="101179" y="99171"/>
                      <a:pt x="63254" y="69141"/>
                      <a:pt x="16658" y="45501"/>
                    </a:cubicBezTo>
                    <a:cubicBezTo>
                      <a:pt x="10999" y="56271"/>
                      <a:pt x="5431" y="67042"/>
                      <a:pt x="0" y="77949"/>
                    </a:cubicBezTo>
                    <a:cubicBezTo>
                      <a:pt x="43265" y="99901"/>
                      <a:pt x="79136" y="128288"/>
                      <a:pt x="115920" y="157404"/>
                    </a:cubicBezTo>
                    <a:cubicBezTo>
                      <a:pt x="195831" y="220750"/>
                      <a:pt x="278527" y="286240"/>
                      <a:pt x="442503" y="28624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7" name="Vrije vorm: vorm 116">
                <a:extLst>
                  <a:ext uri="{FF2B5EF4-FFF2-40B4-BE49-F238E27FC236}">
                    <a16:creationId xmlns:a16="http://schemas.microsoft.com/office/drawing/2014/main" id="{87D9A315-3C09-E211-0BF7-FB8323853109}"/>
                  </a:ext>
                </a:extLst>
              </p:cNvPr>
              <p:cNvSpPr/>
              <p:nvPr/>
            </p:nvSpPr>
            <p:spPr>
              <a:xfrm>
                <a:off x="34678" y="2957829"/>
                <a:ext cx="2987901" cy="286285"/>
              </a:xfrm>
              <a:custGeom>
                <a:avLst/>
                <a:gdLst>
                  <a:gd name="connsiteX0" fmla="*/ 535148 w 2987901"/>
                  <a:gd name="connsiteY0" fmla="*/ 286285 h 286285"/>
                  <a:gd name="connsiteX1" fmla="*/ 861868 w 2987901"/>
                  <a:gd name="connsiteY1" fmla="*/ 157450 h 286285"/>
                  <a:gd name="connsiteX2" fmla="*/ 1165952 w 2987901"/>
                  <a:gd name="connsiteY2" fmla="*/ 36510 h 286285"/>
                  <a:gd name="connsiteX3" fmla="*/ 1469900 w 2987901"/>
                  <a:gd name="connsiteY3" fmla="*/ 157450 h 286285"/>
                  <a:gd name="connsiteX4" fmla="*/ 1796529 w 2987901"/>
                  <a:gd name="connsiteY4" fmla="*/ 286285 h 286285"/>
                  <a:gd name="connsiteX5" fmla="*/ 2123340 w 2987901"/>
                  <a:gd name="connsiteY5" fmla="*/ 157450 h 286285"/>
                  <a:gd name="connsiteX6" fmla="*/ 2427516 w 2987901"/>
                  <a:gd name="connsiteY6" fmla="*/ 36510 h 286285"/>
                  <a:gd name="connsiteX7" fmla="*/ 2731691 w 2987901"/>
                  <a:gd name="connsiteY7" fmla="*/ 157450 h 286285"/>
                  <a:gd name="connsiteX8" fmla="*/ 2987901 w 2987901"/>
                  <a:gd name="connsiteY8" fmla="*/ 281859 h 286285"/>
                  <a:gd name="connsiteX9" fmla="*/ 2982105 w 2987901"/>
                  <a:gd name="connsiteY9" fmla="*/ 244116 h 286285"/>
                  <a:gd name="connsiteX10" fmla="*/ 2754373 w 2987901"/>
                  <a:gd name="connsiteY10" fmla="*/ 128835 h 286285"/>
                  <a:gd name="connsiteX11" fmla="*/ 2427516 w 2987901"/>
                  <a:gd name="connsiteY11" fmla="*/ 0 h 286285"/>
                  <a:gd name="connsiteX12" fmla="*/ 2100704 w 2987901"/>
                  <a:gd name="connsiteY12" fmla="*/ 128835 h 286285"/>
                  <a:gd name="connsiteX13" fmla="*/ 1796529 w 2987901"/>
                  <a:gd name="connsiteY13" fmla="*/ 249775 h 286285"/>
                  <a:gd name="connsiteX14" fmla="*/ 1492581 w 2987901"/>
                  <a:gd name="connsiteY14" fmla="*/ 128835 h 286285"/>
                  <a:gd name="connsiteX15" fmla="*/ 1165952 w 2987901"/>
                  <a:gd name="connsiteY15" fmla="*/ 0 h 286285"/>
                  <a:gd name="connsiteX16" fmla="*/ 839232 w 2987901"/>
                  <a:gd name="connsiteY16" fmla="*/ 128835 h 286285"/>
                  <a:gd name="connsiteX17" fmla="*/ 535148 w 2987901"/>
                  <a:gd name="connsiteY17" fmla="*/ 249775 h 286285"/>
                  <a:gd name="connsiteX18" fmla="*/ 231201 w 2987901"/>
                  <a:gd name="connsiteY18" fmla="*/ 128835 h 286285"/>
                  <a:gd name="connsiteX19" fmla="*/ 11181 w 2987901"/>
                  <a:gd name="connsiteY19" fmla="*/ 10725 h 286285"/>
                  <a:gd name="connsiteX20" fmla="*/ 0 w 2987901"/>
                  <a:gd name="connsiteY20" fmla="*/ 45638 h 286285"/>
                  <a:gd name="connsiteX21" fmla="*/ 208564 w 2987901"/>
                  <a:gd name="connsiteY21" fmla="*/ 157450 h 286285"/>
                  <a:gd name="connsiteX22" fmla="*/ 535148 w 2987901"/>
                  <a:gd name="connsiteY22" fmla="*/ 286285 h 2862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987901" h="286285">
                    <a:moveTo>
                      <a:pt x="535148" y="286285"/>
                    </a:moveTo>
                    <a:cubicBezTo>
                      <a:pt x="699215" y="286285"/>
                      <a:pt x="781911" y="220795"/>
                      <a:pt x="861868" y="157450"/>
                    </a:cubicBezTo>
                    <a:cubicBezTo>
                      <a:pt x="940411" y="95292"/>
                      <a:pt x="1014618" y="36510"/>
                      <a:pt x="1165952" y="36510"/>
                    </a:cubicBezTo>
                    <a:cubicBezTo>
                      <a:pt x="1317287" y="36510"/>
                      <a:pt x="1391403" y="95292"/>
                      <a:pt x="1469900" y="157450"/>
                    </a:cubicBezTo>
                    <a:cubicBezTo>
                      <a:pt x="1549857" y="220795"/>
                      <a:pt x="1632507" y="286285"/>
                      <a:pt x="1796529" y="286285"/>
                    </a:cubicBezTo>
                    <a:cubicBezTo>
                      <a:pt x="1960550" y="286285"/>
                      <a:pt x="2043337" y="220795"/>
                      <a:pt x="2123340" y="157450"/>
                    </a:cubicBezTo>
                    <a:cubicBezTo>
                      <a:pt x="2201928" y="95292"/>
                      <a:pt x="2276135" y="36510"/>
                      <a:pt x="2427516" y="36510"/>
                    </a:cubicBezTo>
                    <a:cubicBezTo>
                      <a:pt x="2578896" y="36510"/>
                      <a:pt x="2653148" y="95292"/>
                      <a:pt x="2731691" y="157450"/>
                    </a:cubicBezTo>
                    <a:cubicBezTo>
                      <a:pt x="2799326" y="210983"/>
                      <a:pt x="2868878" y="266068"/>
                      <a:pt x="2987901" y="281859"/>
                    </a:cubicBezTo>
                    <a:cubicBezTo>
                      <a:pt x="2986121" y="269217"/>
                      <a:pt x="2984205" y="256667"/>
                      <a:pt x="2982105" y="244116"/>
                    </a:cubicBezTo>
                    <a:cubicBezTo>
                      <a:pt x="2879603" y="228006"/>
                      <a:pt x="2818403" y="179584"/>
                      <a:pt x="2754373" y="128835"/>
                    </a:cubicBezTo>
                    <a:cubicBezTo>
                      <a:pt x="2674370" y="65490"/>
                      <a:pt x="2591629" y="0"/>
                      <a:pt x="2427516" y="0"/>
                    </a:cubicBezTo>
                    <a:cubicBezTo>
                      <a:pt x="2263402" y="0"/>
                      <a:pt x="2180707" y="65490"/>
                      <a:pt x="2100704" y="128835"/>
                    </a:cubicBezTo>
                    <a:cubicBezTo>
                      <a:pt x="2022116" y="191039"/>
                      <a:pt x="1947909" y="249775"/>
                      <a:pt x="1796529" y="249775"/>
                    </a:cubicBezTo>
                    <a:cubicBezTo>
                      <a:pt x="1645148" y="249775"/>
                      <a:pt x="1571078" y="191039"/>
                      <a:pt x="1492581" y="128835"/>
                    </a:cubicBezTo>
                    <a:cubicBezTo>
                      <a:pt x="1412624" y="65490"/>
                      <a:pt x="1329929" y="0"/>
                      <a:pt x="1165952" y="0"/>
                    </a:cubicBezTo>
                    <a:cubicBezTo>
                      <a:pt x="1001976" y="0"/>
                      <a:pt x="919189" y="65490"/>
                      <a:pt x="839232" y="128835"/>
                    </a:cubicBezTo>
                    <a:cubicBezTo>
                      <a:pt x="760689" y="191039"/>
                      <a:pt x="686528" y="249775"/>
                      <a:pt x="535148" y="249775"/>
                    </a:cubicBezTo>
                    <a:cubicBezTo>
                      <a:pt x="383768" y="249775"/>
                      <a:pt x="309743" y="191039"/>
                      <a:pt x="231201" y="128835"/>
                    </a:cubicBezTo>
                    <a:cubicBezTo>
                      <a:pt x="170776" y="80916"/>
                      <a:pt x="108755" y="31809"/>
                      <a:pt x="11181" y="10725"/>
                    </a:cubicBezTo>
                    <a:cubicBezTo>
                      <a:pt x="7302" y="22271"/>
                      <a:pt x="3560" y="33909"/>
                      <a:pt x="0" y="45638"/>
                    </a:cubicBezTo>
                    <a:cubicBezTo>
                      <a:pt x="91184" y="64486"/>
                      <a:pt x="148596" y="109987"/>
                      <a:pt x="208564" y="157450"/>
                    </a:cubicBezTo>
                    <a:cubicBezTo>
                      <a:pt x="288476" y="220795"/>
                      <a:pt x="371172" y="286285"/>
                      <a:pt x="535148" y="286285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8" name="Vrije vorm: vorm 117">
                <a:extLst>
                  <a:ext uri="{FF2B5EF4-FFF2-40B4-BE49-F238E27FC236}">
                    <a16:creationId xmlns:a16="http://schemas.microsoft.com/office/drawing/2014/main" id="{EAC1C938-C19D-A0BB-204F-B1F18D03545A}"/>
                  </a:ext>
                </a:extLst>
              </p:cNvPr>
              <p:cNvSpPr/>
              <p:nvPr/>
            </p:nvSpPr>
            <p:spPr>
              <a:xfrm>
                <a:off x="-20634" y="3222026"/>
                <a:ext cx="3058228" cy="286285"/>
              </a:xfrm>
              <a:custGeom>
                <a:avLst/>
                <a:gdLst>
                  <a:gd name="connsiteX0" fmla="*/ 2482828 w 3058228"/>
                  <a:gd name="connsiteY0" fmla="*/ 0 h 286285"/>
                  <a:gd name="connsiteX1" fmla="*/ 2156017 w 3058228"/>
                  <a:gd name="connsiteY1" fmla="*/ 128835 h 286285"/>
                  <a:gd name="connsiteX2" fmla="*/ 1851841 w 3058228"/>
                  <a:gd name="connsiteY2" fmla="*/ 249775 h 286285"/>
                  <a:gd name="connsiteX3" fmla="*/ 1547894 w 3058228"/>
                  <a:gd name="connsiteY3" fmla="*/ 128835 h 286285"/>
                  <a:gd name="connsiteX4" fmla="*/ 1221265 w 3058228"/>
                  <a:gd name="connsiteY4" fmla="*/ 0 h 286285"/>
                  <a:gd name="connsiteX5" fmla="*/ 894545 w 3058228"/>
                  <a:gd name="connsiteY5" fmla="*/ 128835 h 286285"/>
                  <a:gd name="connsiteX6" fmla="*/ 590461 w 3058228"/>
                  <a:gd name="connsiteY6" fmla="*/ 249775 h 286285"/>
                  <a:gd name="connsiteX7" fmla="*/ 286514 w 3058228"/>
                  <a:gd name="connsiteY7" fmla="*/ 128835 h 286285"/>
                  <a:gd name="connsiteX8" fmla="*/ 5066 w 3058228"/>
                  <a:gd name="connsiteY8" fmla="*/ 1780 h 286285"/>
                  <a:gd name="connsiteX9" fmla="*/ 0 w 3058228"/>
                  <a:gd name="connsiteY9" fmla="*/ 37970 h 286285"/>
                  <a:gd name="connsiteX10" fmla="*/ 263877 w 3058228"/>
                  <a:gd name="connsiteY10" fmla="*/ 157450 h 286285"/>
                  <a:gd name="connsiteX11" fmla="*/ 590461 w 3058228"/>
                  <a:gd name="connsiteY11" fmla="*/ 286285 h 286285"/>
                  <a:gd name="connsiteX12" fmla="*/ 917181 w 3058228"/>
                  <a:gd name="connsiteY12" fmla="*/ 157450 h 286285"/>
                  <a:gd name="connsiteX13" fmla="*/ 1221265 w 3058228"/>
                  <a:gd name="connsiteY13" fmla="*/ 36510 h 286285"/>
                  <a:gd name="connsiteX14" fmla="*/ 1525212 w 3058228"/>
                  <a:gd name="connsiteY14" fmla="*/ 157450 h 286285"/>
                  <a:gd name="connsiteX15" fmla="*/ 1851841 w 3058228"/>
                  <a:gd name="connsiteY15" fmla="*/ 286285 h 286285"/>
                  <a:gd name="connsiteX16" fmla="*/ 2178653 w 3058228"/>
                  <a:gd name="connsiteY16" fmla="*/ 157450 h 286285"/>
                  <a:gd name="connsiteX17" fmla="*/ 2482828 w 3058228"/>
                  <a:gd name="connsiteY17" fmla="*/ 36510 h 286285"/>
                  <a:gd name="connsiteX18" fmla="*/ 2787004 w 3058228"/>
                  <a:gd name="connsiteY18" fmla="*/ 157450 h 286285"/>
                  <a:gd name="connsiteX19" fmla="*/ 3058229 w 3058228"/>
                  <a:gd name="connsiteY19" fmla="*/ 283593 h 286285"/>
                  <a:gd name="connsiteX20" fmla="*/ 3058229 w 3058228"/>
                  <a:gd name="connsiteY20" fmla="*/ 246854 h 286285"/>
                  <a:gd name="connsiteX21" fmla="*/ 2809686 w 3058228"/>
                  <a:gd name="connsiteY21" fmla="*/ 128835 h 286285"/>
                  <a:gd name="connsiteX22" fmla="*/ 2482828 w 3058228"/>
                  <a:gd name="connsiteY22" fmla="*/ 0 h 2862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58228" h="286285">
                    <a:moveTo>
                      <a:pt x="2482828" y="0"/>
                    </a:moveTo>
                    <a:cubicBezTo>
                      <a:pt x="2318761" y="0"/>
                      <a:pt x="2236020" y="65490"/>
                      <a:pt x="2156017" y="128835"/>
                    </a:cubicBezTo>
                    <a:cubicBezTo>
                      <a:pt x="2077429" y="191039"/>
                      <a:pt x="2003222" y="249775"/>
                      <a:pt x="1851841" y="249775"/>
                    </a:cubicBezTo>
                    <a:cubicBezTo>
                      <a:pt x="1700461" y="249775"/>
                      <a:pt x="1626391" y="191039"/>
                      <a:pt x="1547894" y="128835"/>
                    </a:cubicBezTo>
                    <a:cubicBezTo>
                      <a:pt x="1467937" y="65490"/>
                      <a:pt x="1385242" y="0"/>
                      <a:pt x="1221265" y="0"/>
                    </a:cubicBezTo>
                    <a:cubicBezTo>
                      <a:pt x="1057289" y="0"/>
                      <a:pt x="974502" y="65490"/>
                      <a:pt x="894545" y="128835"/>
                    </a:cubicBezTo>
                    <a:cubicBezTo>
                      <a:pt x="816002" y="191039"/>
                      <a:pt x="741841" y="249775"/>
                      <a:pt x="590461" y="249775"/>
                    </a:cubicBezTo>
                    <a:cubicBezTo>
                      <a:pt x="439080" y="249775"/>
                      <a:pt x="365056" y="191039"/>
                      <a:pt x="286514" y="128835"/>
                    </a:cubicBezTo>
                    <a:cubicBezTo>
                      <a:pt x="214269" y="71606"/>
                      <a:pt x="139788" y="12596"/>
                      <a:pt x="5066" y="1780"/>
                    </a:cubicBezTo>
                    <a:cubicBezTo>
                      <a:pt x="3240" y="13783"/>
                      <a:pt x="1552" y="25831"/>
                      <a:pt x="0" y="37970"/>
                    </a:cubicBezTo>
                    <a:cubicBezTo>
                      <a:pt x="124956" y="47418"/>
                      <a:pt x="192591" y="100996"/>
                      <a:pt x="263877" y="157450"/>
                    </a:cubicBezTo>
                    <a:cubicBezTo>
                      <a:pt x="343789" y="220795"/>
                      <a:pt x="426484" y="286285"/>
                      <a:pt x="590461" y="286285"/>
                    </a:cubicBezTo>
                    <a:cubicBezTo>
                      <a:pt x="754437" y="286285"/>
                      <a:pt x="837224" y="220795"/>
                      <a:pt x="917181" y="157450"/>
                    </a:cubicBezTo>
                    <a:cubicBezTo>
                      <a:pt x="995724" y="95246"/>
                      <a:pt x="1069931" y="36510"/>
                      <a:pt x="1221265" y="36510"/>
                    </a:cubicBezTo>
                    <a:cubicBezTo>
                      <a:pt x="1372600" y="36510"/>
                      <a:pt x="1446716" y="95246"/>
                      <a:pt x="1525212" y="157450"/>
                    </a:cubicBezTo>
                    <a:cubicBezTo>
                      <a:pt x="1605170" y="220795"/>
                      <a:pt x="1687820" y="286285"/>
                      <a:pt x="1851841" y="286285"/>
                    </a:cubicBezTo>
                    <a:cubicBezTo>
                      <a:pt x="2015863" y="286285"/>
                      <a:pt x="2098650" y="220795"/>
                      <a:pt x="2178653" y="157450"/>
                    </a:cubicBezTo>
                    <a:cubicBezTo>
                      <a:pt x="2257241" y="95246"/>
                      <a:pt x="2331448" y="36510"/>
                      <a:pt x="2482828" y="36510"/>
                    </a:cubicBezTo>
                    <a:cubicBezTo>
                      <a:pt x="2634209" y="36510"/>
                      <a:pt x="2708461" y="95246"/>
                      <a:pt x="2787004" y="157450"/>
                    </a:cubicBezTo>
                    <a:cubicBezTo>
                      <a:pt x="2857423" y="213219"/>
                      <a:pt x="2929941" y="270632"/>
                      <a:pt x="3058229" y="283593"/>
                    </a:cubicBezTo>
                    <a:lnTo>
                      <a:pt x="3058229" y="246854"/>
                    </a:lnTo>
                    <a:cubicBezTo>
                      <a:pt x="2942948" y="234350"/>
                      <a:pt x="2877960" y="182916"/>
                      <a:pt x="2809686" y="128835"/>
                    </a:cubicBezTo>
                    <a:cubicBezTo>
                      <a:pt x="2729683" y="65490"/>
                      <a:pt x="2646942" y="0"/>
                      <a:pt x="2482828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9" name="Vrije vorm: vorm 118">
                <a:extLst>
                  <a:ext uri="{FF2B5EF4-FFF2-40B4-BE49-F238E27FC236}">
                    <a16:creationId xmlns:a16="http://schemas.microsoft.com/office/drawing/2014/main" id="{4D3FF1E4-9496-7C8B-47E8-CAA297E20D75}"/>
                  </a:ext>
                </a:extLst>
              </p:cNvPr>
              <p:cNvSpPr/>
              <p:nvPr/>
            </p:nvSpPr>
            <p:spPr>
              <a:xfrm>
                <a:off x="-32911" y="3486222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835 h 286239"/>
                  <a:gd name="connsiteX2" fmla="*/ 1864118 w 3070505"/>
                  <a:gd name="connsiteY2" fmla="*/ 249730 h 286239"/>
                  <a:gd name="connsiteX3" fmla="*/ 1560171 w 3070505"/>
                  <a:gd name="connsiteY3" fmla="*/ 128835 h 286239"/>
                  <a:gd name="connsiteX4" fmla="*/ 1233542 w 3070505"/>
                  <a:gd name="connsiteY4" fmla="*/ 0 h 286239"/>
                  <a:gd name="connsiteX5" fmla="*/ 906821 w 3070505"/>
                  <a:gd name="connsiteY5" fmla="*/ 128835 h 286239"/>
                  <a:gd name="connsiteX6" fmla="*/ 602737 w 3070505"/>
                  <a:gd name="connsiteY6" fmla="*/ 249730 h 286239"/>
                  <a:gd name="connsiteX7" fmla="*/ 298790 w 3070505"/>
                  <a:gd name="connsiteY7" fmla="*/ 128835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50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50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50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50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50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9 h 286239"/>
                  <a:gd name="connsiteX21" fmla="*/ 2821963 w 3070505"/>
                  <a:gd name="connsiteY21" fmla="*/ 128835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835"/>
                    </a:cubicBezTo>
                    <a:cubicBezTo>
                      <a:pt x="2089705" y="190994"/>
                      <a:pt x="2015498" y="249730"/>
                      <a:pt x="1864118" y="249730"/>
                    </a:cubicBezTo>
                    <a:cubicBezTo>
                      <a:pt x="1712738" y="249730"/>
                      <a:pt x="1638668" y="190994"/>
                      <a:pt x="1560171" y="128835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835"/>
                    </a:cubicBezTo>
                    <a:cubicBezTo>
                      <a:pt x="828279" y="190994"/>
                      <a:pt x="754118" y="249730"/>
                      <a:pt x="602737" y="249730"/>
                    </a:cubicBezTo>
                    <a:cubicBezTo>
                      <a:pt x="451357" y="249730"/>
                      <a:pt x="377333" y="190994"/>
                      <a:pt x="298790" y="128835"/>
                    </a:cubicBezTo>
                    <a:cubicBezTo>
                      <a:pt x="223534" y="69187"/>
                      <a:pt x="145813" y="7622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50"/>
                    </a:cubicBezTo>
                    <a:cubicBezTo>
                      <a:pt x="356065" y="220795"/>
                      <a:pt x="438761" y="286240"/>
                      <a:pt x="602737" y="286240"/>
                    </a:cubicBezTo>
                    <a:cubicBezTo>
                      <a:pt x="766714" y="286240"/>
                      <a:pt x="849500" y="220795"/>
                      <a:pt x="929458" y="157450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50"/>
                    </a:cubicBezTo>
                    <a:cubicBezTo>
                      <a:pt x="1617446" y="220795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95"/>
                      <a:pt x="2190930" y="157450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50"/>
                    </a:cubicBezTo>
                    <a:cubicBezTo>
                      <a:pt x="2869699" y="213219"/>
                      <a:pt x="2942218" y="270586"/>
                      <a:pt x="3070505" y="283547"/>
                    </a:cubicBezTo>
                    <a:lnTo>
                      <a:pt x="3070505" y="246809"/>
                    </a:lnTo>
                    <a:cubicBezTo>
                      <a:pt x="2955224" y="234304"/>
                      <a:pt x="2890236" y="182870"/>
                      <a:pt x="2821963" y="128835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0" name="Vrije vorm: vorm 119">
                <a:extLst>
                  <a:ext uri="{FF2B5EF4-FFF2-40B4-BE49-F238E27FC236}">
                    <a16:creationId xmlns:a16="http://schemas.microsoft.com/office/drawing/2014/main" id="{4231ED0E-1FF8-CB9C-E9A8-0AD684C8199B}"/>
                  </a:ext>
                </a:extLst>
              </p:cNvPr>
              <p:cNvSpPr/>
              <p:nvPr/>
            </p:nvSpPr>
            <p:spPr>
              <a:xfrm>
                <a:off x="-32911" y="3750419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835 h 286239"/>
                  <a:gd name="connsiteX2" fmla="*/ 1864118 w 3070505"/>
                  <a:gd name="connsiteY2" fmla="*/ 249730 h 286239"/>
                  <a:gd name="connsiteX3" fmla="*/ 1560171 w 3070505"/>
                  <a:gd name="connsiteY3" fmla="*/ 128835 h 286239"/>
                  <a:gd name="connsiteX4" fmla="*/ 1233542 w 3070505"/>
                  <a:gd name="connsiteY4" fmla="*/ 0 h 286239"/>
                  <a:gd name="connsiteX5" fmla="*/ 906821 w 3070505"/>
                  <a:gd name="connsiteY5" fmla="*/ 128835 h 286239"/>
                  <a:gd name="connsiteX6" fmla="*/ 602737 w 3070505"/>
                  <a:gd name="connsiteY6" fmla="*/ 249730 h 286239"/>
                  <a:gd name="connsiteX7" fmla="*/ 298790 w 3070505"/>
                  <a:gd name="connsiteY7" fmla="*/ 128835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50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50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50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50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50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9 h 286239"/>
                  <a:gd name="connsiteX21" fmla="*/ 2821963 w 3070505"/>
                  <a:gd name="connsiteY21" fmla="*/ 128835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835"/>
                    </a:cubicBezTo>
                    <a:cubicBezTo>
                      <a:pt x="2089705" y="190994"/>
                      <a:pt x="2015498" y="249730"/>
                      <a:pt x="1864118" y="249730"/>
                    </a:cubicBezTo>
                    <a:cubicBezTo>
                      <a:pt x="1712738" y="249730"/>
                      <a:pt x="1638668" y="190994"/>
                      <a:pt x="1560171" y="128835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835"/>
                    </a:cubicBezTo>
                    <a:cubicBezTo>
                      <a:pt x="828279" y="190994"/>
                      <a:pt x="754118" y="249730"/>
                      <a:pt x="602737" y="249730"/>
                    </a:cubicBezTo>
                    <a:cubicBezTo>
                      <a:pt x="451357" y="249730"/>
                      <a:pt x="377333" y="190994"/>
                      <a:pt x="298790" y="128835"/>
                    </a:cubicBezTo>
                    <a:cubicBezTo>
                      <a:pt x="223534" y="69187"/>
                      <a:pt x="145813" y="7621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50"/>
                    </a:cubicBezTo>
                    <a:cubicBezTo>
                      <a:pt x="356065" y="220750"/>
                      <a:pt x="438761" y="286240"/>
                      <a:pt x="602737" y="286240"/>
                    </a:cubicBezTo>
                    <a:cubicBezTo>
                      <a:pt x="766714" y="286240"/>
                      <a:pt x="849500" y="220750"/>
                      <a:pt x="929458" y="157450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50"/>
                    </a:cubicBezTo>
                    <a:cubicBezTo>
                      <a:pt x="1617446" y="220750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50"/>
                      <a:pt x="2190930" y="157450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50"/>
                    </a:cubicBezTo>
                    <a:cubicBezTo>
                      <a:pt x="2869699" y="213174"/>
                      <a:pt x="2942218" y="270586"/>
                      <a:pt x="3070505" y="283547"/>
                    </a:cubicBezTo>
                    <a:lnTo>
                      <a:pt x="3070505" y="246809"/>
                    </a:lnTo>
                    <a:cubicBezTo>
                      <a:pt x="2955224" y="234304"/>
                      <a:pt x="2890236" y="182870"/>
                      <a:pt x="2821963" y="128835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1" name="Vrije vorm: vorm 120">
                <a:extLst>
                  <a:ext uri="{FF2B5EF4-FFF2-40B4-BE49-F238E27FC236}">
                    <a16:creationId xmlns:a16="http://schemas.microsoft.com/office/drawing/2014/main" id="{F5C82621-EA9E-A537-96D5-D310180DD4B5}"/>
                  </a:ext>
                </a:extLst>
              </p:cNvPr>
              <p:cNvSpPr/>
              <p:nvPr/>
            </p:nvSpPr>
            <p:spPr>
              <a:xfrm>
                <a:off x="-32911" y="4014615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790 h 286239"/>
                  <a:gd name="connsiteX2" fmla="*/ 1864118 w 3070505"/>
                  <a:gd name="connsiteY2" fmla="*/ 249730 h 286239"/>
                  <a:gd name="connsiteX3" fmla="*/ 1560171 w 3070505"/>
                  <a:gd name="connsiteY3" fmla="*/ 128835 h 286239"/>
                  <a:gd name="connsiteX4" fmla="*/ 1233542 w 3070505"/>
                  <a:gd name="connsiteY4" fmla="*/ 0 h 286239"/>
                  <a:gd name="connsiteX5" fmla="*/ 906821 w 3070505"/>
                  <a:gd name="connsiteY5" fmla="*/ 128835 h 286239"/>
                  <a:gd name="connsiteX6" fmla="*/ 602737 w 3070505"/>
                  <a:gd name="connsiteY6" fmla="*/ 249730 h 286239"/>
                  <a:gd name="connsiteX7" fmla="*/ 298790 w 3070505"/>
                  <a:gd name="connsiteY7" fmla="*/ 128835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50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50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50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50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50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9 h 286239"/>
                  <a:gd name="connsiteX21" fmla="*/ 2821963 w 3070505"/>
                  <a:gd name="connsiteY21" fmla="*/ 128790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790"/>
                    </a:cubicBezTo>
                    <a:cubicBezTo>
                      <a:pt x="2089705" y="190994"/>
                      <a:pt x="2015498" y="249730"/>
                      <a:pt x="1864118" y="249730"/>
                    </a:cubicBezTo>
                    <a:cubicBezTo>
                      <a:pt x="1712738" y="249730"/>
                      <a:pt x="1638668" y="190994"/>
                      <a:pt x="1560171" y="128835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835"/>
                    </a:cubicBezTo>
                    <a:cubicBezTo>
                      <a:pt x="828279" y="190994"/>
                      <a:pt x="754118" y="249730"/>
                      <a:pt x="602737" y="249730"/>
                    </a:cubicBezTo>
                    <a:cubicBezTo>
                      <a:pt x="451357" y="249730"/>
                      <a:pt x="377333" y="190994"/>
                      <a:pt x="298790" y="128835"/>
                    </a:cubicBezTo>
                    <a:cubicBezTo>
                      <a:pt x="223534" y="69187"/>
                      <a:pt x="145813" y="7622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50"/>
                    </a:cubicBezTo>
                    <a:cubicBezTo>
                      <a:pt x="356065" y="220750"/>
                      <a:pt x="438761" y="286240"/>
                      <a:pt x="602737" y="286240"/>
                    </a:cubicBezTo>
                    <a:cubicBezTo>
                      <a:pt x="766714" y="286240"/>
                      <a:pt x="849500" y="220750"/>
                      <a:pt x="929458" y="157450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50"/>
                    </a:cubicBezTo>
                    <a:cubicBezTo>
                      <a:pt x="1617446" y="220750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50"/>
                      <a:pt x="2190930" y="157450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50"/>
                    </a:cubicBezTo>
                    <a:cubicBezTo>
                      <a:pt x="2869699" y="213174"/>
                      <a:pt x="2942218" y="270586"/>
                      <a:pt x="3070505" y="283547"/>
                    </a:cubicBezTo>
                    <a:lnTo>
                      <a:pt x="3070505" y="246809"/>
                    </a:lnTo>
                    <a:cubicBezTo>
                      <a:pt x="2955224" y="234304"/>
                      <a:pt x="2890236" y="182870"/>
                      <a:pt x="2821963" y="128790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2" name="Vrije vorm: vorm 121">
                <a:extLst>
                  <a:ext uri="{FF2B5EF4-FFF2-40B4-BE49-F238E27FC236}">
                    <a16:creationId xmlns:a16="http://schemas.microsoft.com/office/drawing/2014/main" id="{93BE72DE-60F0-2250-0985-4CF0BB2CBE94}"/>
                  </a:ext>
                </a:extLst>
              </p:cNvPr>
              <p:cNvSpPr/>
              <p:nvPr/>
            </p:nvSpPr>
            <p:spPr>
              <a:xfrm>
                <a:off x="-32911" y="4278812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790 h 286239"/>
                  <a:gd name="connsiteX2" fmla="*/ 1864118 w 3070505"/>
                  <a:gd name="connsiteY2" fmla="*/ 249730 h 286239"/>
                  <a:gd name="connsiteX3" fmla="*/ 1560171 w 3070505"/>
                  <a:gd name="connsiteY3" fmla="*/ 128790 h 286239"/>
                  <a:gd name="connsiteX4" fmla="*/ 1233542 w 3070505"/>
                  <a:gd name="connsiteY4" fmla="*/ 0 h 286239"/>
                  <a:gd name="connsiteX5" fmla="*/ 906821 w 3070505"/>
                  <a:gd name="connsiteY5" fmla="*/ 128790 h 286239"/>
                  <a:gd name="connsiteX6" fmla="*/ 602737 w 3070505"/>
                  <a:gd name="connsiteY6" fmla="*/ 249730 h 286239"/>
                  <a:gd name="connsiteX7" fmla="*/ 298790 w 3070505"/>
                  <a:gd name="connsiteY7" fmla="*/ 128790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50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50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50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50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50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9 h 286239"/>
                  <a:gd name="connsiteX21" fmla="*/ 2821963 w 3070505"/>
                  <a:gd name="connsiteY21" fmla="*/ 128790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790"/>
                    </a:cubicBezTo>
                    <a:cubicBezTo>
                      <a:pt x="2089705" y="190994"/>
                      <a:pt x="2015498" y="249730"/>
                      <a:pt x="1864118" y="249730"/>
                    </a:cubicBezTo>
                    <a:cubicBezTo>
                      <a:pt x="1712738" y="249730"/>
                      <a:pt x="1638668" y="190994"/>
                      <a:pt x="1560171" y="128790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790"/>
                    </a:cubicBezTo>
                    <a:cubicBezTo>
                      <a:pt x="828279" y="190994"/>
                      <a:pt x="754118" y="249730"/>
                      <a:pt x="602737" y="249730"/>
                    </a:cubicBezTo>
                    <a:cubicBezTo>
                      <a:pt x="451357" y="249730"/>
                      <a:pt x="377333" y="190994"/>
                      <a:pt x="298790" y="128790"/>
                    </a:cubicBezTo>
                    <a:cubicBezTo>
                      <a:pt x="223534" y="69187"/>
                      <a:pt x="145813" y="7622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50"/>
                    </a:cubicBezTo>
                    <a:cubicBezTo>
                      <a:pt x="356065" y="220750"/>
                      <a:pt x="438761" y="286240"/>
                      <a:pt x="602737" y="286240"/>
                    </a:cubicBezTo>
                    <a:cubicBezTo>
                      <a:pt x="766714" y="286240"/>
                      <a:pt x="849500" y="220750"/>
                      <a:pt x="929458" y="157450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50"/>
                    </a:cubicBezTo>
                    <a:cubicBezTo>
                      <a:pt x="1617446" y="220750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50"/>
                      <a:pt x="2190930" y="157450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50"/>
                    </a:cubicBezTo>
                    <a:cubicBezTo>
                      <a:pt x="2869699" y="213174"/>
                      <a:pt x="2942218" y="270586"/>
                      <a:pt x="3070505" y="283547"/>
                    </a:cubicBezTo>
                    <a:lnTo>
                      <a:pt x="3070505" y="246809"/>
                    </a:lnTo>
                    <a:cubicBezTo>
                      <a:pt x="2955224" y="234304"/>
                      <a:pt x="2890236" y="182870"/>
                      <a:pt x="2821963" y="128790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3" name="Vrije vorm: vorm 122">
                <a:extLst>
                  <a:ext uri="{FF2B5EF4-FFF2-40B4-BE49-F238E27FC236}">
                    <a16:creationId xmlns:a16="http://schemas.microsoft.com/office/drawing/2014/main" id="{BA5E8F1F-755B-B9A2-1C67-61AF07062C83}"/>
                  </a:ext>
                </a:extLst>
              </p:cNvPr>
              <p:cNvSpPr/>
              <p:nvPr/>
            </p:nvSpPr>
            <p:spPr>
              <a:xfrm>
                <a:off x="-32911" y="4543009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790 h 286239"/>
                  <a:gd name="connsiteX2" fmla="*/ 1864118 w 3070505"/>
                  <a:gd name="connsiteY2" fmla="*/ 249730 h 286239"/>
                  <a:gd name="connsiteX3" fmla="*/ 1560171 w 3070505"/>
                  <a:gd name="connsiteY3" fmla="*/ 128790 h 286239"/>
                  <a:gd name="connsiteX4" fmla="*/ 1233542 w 3070505"/>
                  <a:gd name="connsiteY4" fmla="*/ 0 h 286239"/>
                  <a:gd name="connsiteX5" fmla="*/ 906821 w 3070505"/>
                  <a:gd name="connsiteY5" fmla="*/ 128790 h 286239"/>
                  <a:gd name="connsiteX6" fmla="*/ 602737 w 3070505"/>
                  <a:gd name="connsiteY6" fmla="*/ 249730 h 286239"/>
                  <a:gd name="connsiteX7" fmla="*/ 298790 w 3070505"/>
                  <a:gd name="connsiteY7" fmla="*/ 128790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04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04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04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04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04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9 h 286239"/>
                  <a:gd name="connsiteX21" fmla="*/ 2821963 w 3070505"/>
                  <a:gd name="connsiteY21" fmla="*/ 128790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790"/>
                    </a:cubicBezTo>
                    <a:cubicBezTo>
                      <a:pt x="2089705" y="190994"/>
                      <a:pt x="2015498" y="249730"/>
                      <a:pt x="1864118" y="249730"/>
                    </a:cubicBezTo>
                    <a:cubicBezTo>
                      <a:pt x="1712738" y="249730"/>
                      <a:pt x="1638668" y="190994"/>
                      <a:pt x="1560171" y="128790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790"/>
                    </a:cubicBezTo>
                    <a:cubicBezTo>
                      <a:pt x="828279" y="190994"/>
                      <a:pt x="754118" y="249730"/>
                      <a:pt x="602737" y="249730"/>
                    </a:cubicBezTo>
                    <a:cubicBezTo>
                      <a:pt x="451357" y="249730"/>
                      <a:pt x="377333" y="190994"/>
                      <a:pt x="298790" y="128790"/>
                    </a:cubicBezTo>
                    <a:cubicBezTo>
                      <a:pt x="223534" y="69187"/>
                      <a:pt x="145813" y="7621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04"/>
                    </a:cubicBezTo>
                    <a:cubicBezTo>
                      <a:pt x="356065" y="220750"/>
                      <a:pt x="438761" y="286240"/>
                      <a:pt x="602737" y="286240"/>
                    </a:cubicBezTo>
                    <a:cubicBezTo>
                      <a:pt x="766714" y="286240"/>
                      <a:pt x="849500" y="220750"/>
                      <a:pt x="929458" y="157404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04"/>
                    </a:cubicBezTo>
                    <a:cubicBezTo>
                      <a:pt x="1617446" y="220750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50"/>
                      <a:pt x="2190930" y="157404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04"/>
                    </a:cubicBezTo>
                    <a:cubicBezTo>
                      <a:pt x="2869699" y="213174"/>
                      <a:pt x="2942218" y="270586"/>
                      <a:pt x="3070505" y="283547"/>
                    </a:cubicBezTo>
                    <a:lnTo>
                      <a:pt x="3070505" y="246809"/>
                    </a:lnTo>
                    <a:cubicBezTo>
                      <a:pt x="2955224" y="234304"/>
                      <a:pt x="2890236" y="182870"/>
                      <a:pt x="2821963" y="128790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4" name="Vrije vorm: vorm 123">
                <a:extLst>
                  <a:ext uri="{FF2B5EF4-FFF2-40B4-BE49-F238E27FC236}">
                    <a16:creationId xmlns:a16="http://schemas.microsoft.com/office/drawing/2014/main" id="{850934EC-6DE8-40D4-FB7B-182873AA6233}"/>
                  </a:ext>
                </a:extLst>
              </p:cNvPr>
              <p:cNvSpPr/>
              <p:nvPr/>
            </p:nvSpPr>
            <p:spPr>
              <a:xfrm>
                <a:off x="-32911" y="4744088"/>
                <a:ext cx="3070505" cy="286285"/>
              </a:xfrm>
              <a:custGeom>
                <a:avLst/>
                <a:gdLst>
                  <a:gd name="connsiteX0" fmla="*/ 2495105 w 3070505"/>
                  <a:gd name="connsiteY0" fmla="*/ 0 h 286285"/>
                  <a:gd name="connsiteX1" fmla="*/ 2168293 w 3070505"/>
                  <a:gd name="connsiteY1" fmla="*/ 128835 h 286285"/>
                  <a:gd name="connsiteX2" fmla="*/ 1864118 w 3070505"/>
                  <a:gd name="connsiteY2" fmla="*/ 249775 h 286285"/>
                  <a:gd name="connsiteX3" fmla="*/ 1560171 w 3070505"/>
                  <a:gd name="connsiteY3" fmla="*/ 128835 h 286285"/>
                  <a:gd name="connsiteX4" fmla="*/ 1233542 w 3070505"/>
                  <a:gd name="connsiteY4" fmla="*/ 0 h 286285"/>
                  <a:gd name="connsiteX5" fmla="*/ 906821 w 3070505"/>
                  <a:gd name="connsiteY5" fmla="*/ 128835 h 286285"/>
                  <a:gd name="connsiteX6" fmla="*/ 602737 w 3070505"/>
                  <a:gd name="connsiteY6" fmla="*/ 249775 h 286285"/>
                  <a:gd name="connsiteX7" fmla="*/ 298790 w 3070505"/>
                  <a:gd name="connsiteY7" fmla="*/ 128835 h 286285"/>
                  <a:gd name="connsiteX8" fmla="*/ 0 w 3070505"/>
                  <a:gd name="connsiteY8" fmla="*/ 639 h 286285"/>
                  <a:gd name="connsiteX9" fmla="*/ 0 w 3070505"/>
                  <a:gd name="connsiteY9" fmla="*/ 37195 h 286285"/>
                  <a:gd name="connsiteX10" fmla="*/ 276154 w 3070505"/>
                  <a:gd name="connsiteY10" fmla="*/ 157450 h 286285"/>
                  <a:gd name="connsiteX11" fmla="*/ 602737 w 3070505"/>
                  <a:gd name="connsiteY11" fmla="*/ 286286 h 286285"/>
                  <a:gd name="connsiteX12" fmla="*/ 929458 w 3070505"/>
                  <a:gd name="connsiteY12" fmla="*/ 157450 h 286285"/>
                  <a:gd name="connsiteX13" fmla="*/ 1233542 w 3070505"/>
                  <a:gd name="connsiteY13" fmla="*/ 36510 h 286285"/>
                  <a:gd name="connsiteX14" fmla="*/ 1537489 w 3070505"/>
                  <a:gd name="connsiteY14" fmla="*/ 157450 h 286285"/>
                  <a:gd name="connsiteX15" fmla="*/ 1864118 w 3070505"/>
                  <a:gd name="connsiteY15" fmla="*/ 286286 h 286285"/>
                  <a:gd name="connsiteX16" fmla="*/ 2190930 w 3070505"/>
                  <a:gd name="connsiteY16" fmla="*/ 157450 h 286285"/>
                  <a:gd name="connsiteX17" fmla="*/ 2495105 w 3070505"/>
                  <a:gd name="connsiteY17" fmla="*/ 36510 h 286285"/>
                  <a:gd name="connsiteX18" fmla="*/ 2799280 w 3070505"/>
                  <a:gd name="connsiteY18" fmla="*/ 157450 h 286285"/>
                  <a:gd name="connsiteX19" fmla="*/ 3070505 w 3070505"/>
                  <a:gd name="connsiteY19" fmla="*/ 283593 h 286285"/>
                  <a:gd name="connsiteX20" fmla="*/ 3070505 w 3070505"/>
                  <a:gd name="connsiteY20" fmla="*/ 246854 h 286285"/>
                  <a:gd name="connsiteX21" fmla="*/ 2821963 w 3070505"/>
                  <a:gd name="connsiteY21" fmla="*/ 128835 h 286285"/>
                  <a:gd name="connsiteX22" fmla="*/ 2495105 w 3070505"/>
                  <a:gd name="connsiteY22" fmla="*/ 0 h 2862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85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835"/>
                    </a:cubicBezTo>
                    <a:cubicBezTo>
                      <a:pt x="2089705" y="190994"/>
                      <a:pt x="2015498" y="249775"/>
                      <a:pt x="1864118" y="249775"/>
                    </a:cubicBezTo>
                    <a:cubicBezTo>
                      <a:pt x="1712738" y="249775"/>
                      <a:pt x="1638668" y="191039"/>
                      <a:pt x="1560171" y="128835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835"/>
                    </a:cubicBezTo>
                    <a:cubicBezTo>
                      <a:pt x="828279" y="190994"/>
                      <a:pt x="754118" y="249775"/>
                      <a:pt x="602737" y="249775"/>
                    </a:cubicBezTo>
                    <a:cubicBezTo>
                      <a:pt x="451357" y="249775"/>
                      <a:pt x="377333" y="191039"/>
                      <a:pt x="298790" y="128835"/>
                    </a:cubicBezTo>
                    <a:cubicBezTo>
                      <a:pt x="223534" y="69187"/>
                      <a:pt x="145813" y="7621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50"/>
                    </a:cubicBezTo>
                    <a:cubicBezTo>
                      <a:pt x="356065" y="220795"/>
                      <a:pt x="438761" y="286286"/>
                      <a:pt x="602737" y="286286"/>
                    </a:cubicBezTo>
                    <a:cubicBezTo>
                      <a:pt x="766714" y="286286"/>
                      <a:pt x="849500" y="220795"/>
                      <a:pt x="929458" y="157450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50"/>
                    </a:cubicBezTo>
                    <a:cubicBezTo>
                      <a:pt x="1617446" y="220795"/>
                      <a:pt x="1700096" y="286286"/>
                      <a:pt x="1864118" y="286286"/>
                    </a:cubicBezTo>
                    <a:cubicBezTo>
                      <a:pt x="2028140" y="286286"/>
                      <a:pt x="2110927" y="220795"/>
                      <a:pt x="2190930" y="157450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50"/>
                    </a:cubicBezTo>
                    <a:cubicBezTo>
                      <a:pt x="2869699" y="213219"/>
                      <a:pt x="2942218" y="270632"/>
                      <a:pt x="3070505" y="283593"/>
                    </a:cubicBezTo>
                    <a:lnTo>
                      <a:pt x="3070505" y="246854"/>
                    </a:lnTo>
                    <a:cubicBezTo>
                      <a:pt x="2955224" y="234350"/>
                      <a:pt x="2890236" y="182870"/>
                      <a:pt x="2821963" y="128835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5" name="Vrije vorm: vorm 124">
                <a:extLst>
                  <a:ext uri="{FF2B5EF4-FFF2-40B4-BE49-F238E27FC236}">
                    <a16:creationId xmlns:a16="http://schemas.microsoft.com/office/drawing/2014/main" id="{4808961B-D81F-B54B-988B-233B6C1C6087}"/>
                  </a:ext>
                </a:extLst>
              </p:cNvPr>
              <p:cNvSpPr/>
              <p:nvPr/>
            </p:nvSpPr>
            <p:spPr>
              <a:xfrm>
                <a:off x="-32911" y="5008285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835 h 286239"/>
                  <a:gd name="connsiteX2" fmla="*/ 1864118 w 3070505"/>
                  <a:gd name="connsiteY2" fmla="*/ 249729 h 286239"/>
                  <a:gd name="connsiteX3" fmla="*/ 1560171 w 3070505"/>
                  <a:gd name="connsiteY3" fmla="*/ 128835 h 286239"/>
                  <a:gd name="connsiteX4" fmla="*/ 1233542 w 3070505"/>
                  <a:gd name="connsiteY4" fmla="*/ 0 h 286239"/>
                  <a:gd name="connsiteX5" fmla="*/ 906821 w 3070505"/>
                  <a:gd name="connsiteY5" fmla="*/ 128835 h 286239"/>
                  <a:gd name="connsiteX6" fmla="*/ 602737 w 3070505"/>
                  <a:gd name="connsiteY6" fmla="*/ 249729 h 286239"/>
                  <a:gd name="connsiteX7" fmla="*/ 298790 w 3070505"/>
                  <a:gd name="connsiteY7" fmla="*/ 128835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50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50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50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50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50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9 h 286239"/>
                  <a:gd name="connsiteX21" fmla="*/ 2821963 w 3070505"/>
                  <a:gd name="connsiteY21" fmla="*/ 128835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835"/>
                    </a:cubicBezTo>
                    <a:cubicBezTo>
                      <a:pt x="2089705" y="190994"/>
                      <a:pt x="2015498" y="249729"/>
                      <a:pt x="1864118" y="249729"/>
                    </a:cubicBezTo>
                    <a:cubicBezTo>
                      <a:pt x="1712738" y="249729"/>
                      <a:pt x="1638668" y="190994"/>
                      <a:pt x="1560171" y="128835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835"/>
                    </a:cubicBezTo>
                    <a:cubicBezTo>
                      <a:pt x="828279" y="190994"/>
                      <a:pt x="754118" y="249729"/>
                      <a:pt x="602737" y="249729"/>
                    </a:cubicBezTo>
                    <a:cubicBezTo>
                      <a:pt x="451357" y="249729"/>
                      <a:pt x="377333" y="190994"/>
                      <a:pt x="298790" y="128835"/>
                    </a:cubicBezTo>
                    <a:cubicBezTo>
                      <a:pt x="223534" y="69187"/>
                      <a:pt x="145813" y="7621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50"/>
                    </a:cubicBezTo>
                    <a:cubicBezTo>
                      <a:pt x="356065" y="220795"/>
                      <a:pt x="438761" y="286240"/>
                      <a:pt x="602737" y="286240"/>
                    </a:cubicBezTo>
                    <a:cubicBezTo>
                      <a:pt x="766714" y="286240"/>
                      <a:pt x="849500" y="220795"/>
                      <a:pt x="929458" y="157450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50"/>
                    </a:cubicBezTo>
                    <a:cubicBezTo>
                      <a:pt x="1617446" y="220795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95"/>
                      <a:pt x="2190930" y="157450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50"/>
                    </a:cubicBezTo>
                    <a:cubicBezTo>
                      <a:pt x="2869699" y="213219"/>
                      <a:pt x="2942218" y="270586"/>
                      <a:pt x="3070505" y="283547"/>
                    </a:cubicBezTo>
                    <a:lnTo>
                      <a:pt x="3070505" y="246809"/>
                    </a:lnTo>
                    <a:cubicBezTo>
                      <a:pt x="2955224" y="234304"/>
                      <a:pt x="2890236" y="182870"/>
                      <a:pt x="2821963" y="128835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6" name="Vrije vorm: vorm 125">
                <a:extLst>
                  <a:ext uri="{FF2B5EF4-FFF2-40B4-BE49-F238E27FC236}">
                    <a16:creationId xmlns:a16="http://schemas.microsoft.com/office/drawing/2014/main" id="{1CF43BBD-E419-3A24-48D8-6C33A8170E1D}"/>
                  </a:ext>
                </a:extLst>
              </p:cNvPr>
              <p:cNvSpPr/>
              <p:nvPr/>
            </p:nvSpPr>
            <p:spPr>
              <a:xfrm>
                <a:off x="-32911" y="5272482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835 h 286239"/>
                  <a:gd name="connsiteX2" fmla="*/ 1864118 w 3070505"/>
                  <a:gd name="connsiteY2" fmla="*/ 249729 h 286239"/>
                  <a:gd name="connsiteX3" fmla="*/ 1560171 w 3070505"/>
                  <a:gd name="connsiteY3" fmla="*/ 128835 h 286239"/>
                  <a:gd name="connsiteX4" fmla="*/ 1233542 w 3070505"/>
                  <a:gd name="connsiteY4" fmla="*/ 0 h 286239"/>
                  <a:gd name="connsiteX5" fmla="*/ 906821 w 3070505"/>
                  <a:gd name="connsiteY5" fmla="*/ 128835 h 286239"/>
                  <a:gd name="connsiteX6" fmla="*/ 602737 w 3070505"/>
                  <a:gd name="connsiteY6" fmla="*/ 249729 h 286239"/>
                  <a:gd name="connsiteX7" fmla="*/ 298790 w 3070505"/>
                  <a:gd name="connsiteY7" fmla="*/ 128835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50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50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50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50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50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8 h 286239"/>
                  <a:gd name="connsiteX21" fmla="*/ 2821963 w 3070505"/>
                  <a:gd name="connsiteY21" fmla="*/ 128835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835"/>
                    </a:cubicBezTo>
                    <a:cubicBezTo>
                      <a:pt x="2089705" y="190994"/>
                      <a:pt x="2015498" y="249729"/>
                      <a:pt x="1864118" y="249729"/>
                    </a:cubicBezTo>
                    <a:cubicBezTo>
                      <a:pt x="1712738" y="249729"/>
                      <a:pt x="1638668" y="190994"/>
                      <a:pt x="1560171" y="128835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835"/>
                    </a:cubicBezTo>
                    <a:cubicBezTo>
                      <a:pt x="828279" y="190994"/>
                      <a:pt x="754118" y="249729"/>
                      <a:pt x="602737" y="249729"/>
                    </a:cubicBezTo>
                    <a:cubicBezTo>
                      <a:pt x="451357" y="249729"/>
                      <a:pt x="377333" y="190994"/>
                      <a:pt x="298790" y="128835"/>
                    </a:cubicBezTo>
                    <a:cubicBezTo>
                      <a:pt x="223534" y="69187"/>
                      <a:pt x="145813" y="7621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50"/>
                    </a:cubicBezTo>
                    <a:cubicBezTo>
                      <a:pt x="356065" y="220750"/>
                      <a:pt x="438761" y="286240"/>
                      <a:pt x="602737" y="286240"/>
                    </a:cubicBezTo>
                    <a:cubicBezTo>
                      <a:pt x="766714" y="286240"/>
                      <a:pt x="849500" y="220750"/>
                      <a:pt x="929458" y="157450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50"/>
                    </a:cubicBezTo>
                    <a:cubicBezTo>
                      <a:pt x="1617446" y="220750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50"/>
                      <a:pt x="2190930" y="157450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50"/>
                    </a:cubicBezTo>
                    <a:cubicBezTo>
                      <a:pt x="2869699" y="213174"/>
                      <a:pt x="2942218" y="270586"/>
                      <a:pt x="3070505" y="283547"/>
                    </a:cubicBezTo>
                    <a:lnTo>
                      <a:pt x="3070505" y="246808"/>
                    </a:lnTo>
                    <a:cubicBezTo>
                      <a:pt x="2955224" y="234304"/>
                      <a:pt x="2890236" y="182870"/>
                      <a:pt x="2821963" y="128835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7" name="Vrije vorm: vorm 126">
                <a:extLst>
                  <a:ext uri="{FF2B5EF4-FFF2-40B4-BE49-F238E27FC236}">
                    <a16:creationId xmlns:a16="http://schemas.microsoft.com/office/drawing/2014/main" id="{A94509EA-F3B9-37B9-9735-5E184E10983D}"/>
                  </a:ext>
                </a:extLst>
              </p:cNvPr>
              <p:cNvSpPr/>
              <p:nvPr/>
            </p:nvSpPr>
            <p:spPr>
              <a:xfrm>
                <a:off x="-32911" y="5536678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790 h 286239"/>
                  <a:gd name="connsiteX2" fmla="*/ 1864118 w 3070505"/>
                  <a:gd name="connsiteY2" fmla="*/ 249730 h 286239"/>
                  <a:gd name="connsiteX3" fmla="*/ 1560171 w 3070505"/>
                  <a:gd name="connsiteY3" fmla="*/ 128790 h 286239"/>
                  <a:gd name="connsiteX4" fmla="*/ 1233542 w 3070505"/>
                  <a:gd name="connsiteY4" fmla="*/ 0 h 286239"/>
                  <a:gd name="connsiteX5" fmla="*/ 906821 w 3070505"/>
                  <a:gd name="connsiteY5" fmla="*/ 128790 h 286239"/>
                  <a:gd name="connsiteX6" fmla="*/ 602737 w 3070505"/>
                  <a:gd name="connsiteY6" fmla="*/ 249730 h 286239"/>
                  <a:gd name="connsiteX7" fmla="*/ 298790 w 3070505"/>
                  <a:gd name="connsiteY7" fmla="*/ 128790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50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50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50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50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50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9 h 286239"/>
                  <a:gd name="connsiteX21" fmla="*/ 2821963 w 3070505"/>
                  <a:gd name="connsiteY21" fmla="*/ 128790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790"/>
                    </a:cubicBezTo>
                    <a:cubicBezTo>
                      <a:pt x="2089705" y="190994"/>
                      <a:pt x="2015498" y="249730"/>
                      <a:pt x="1864118" y="249730"/>
                    </a:cubicBezTo>
                    <a:cubicBezTo>
                      <a:pt x="1712738" y="249730"/>
                      <a:pt x="1638668" y="190994"/>
                      <a:pt x="1560171" y="128790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790"/>
                    </a:cubicBezTo>
                    <a:cubicBezTo>
                      <a:pt x="828279" y="190994"/>
                      <a:pt x="754118" y="249730"/>
                      <a:pt x="602737" y="249730"/>
                    </a:cubicBezTo>
                    <a:cubicBezTo>
                      <a:pt x="451357" y="249730"/>
                      <a:pt x="377333" y="190994"/>
                      <a:pt x="298790" y="128790"/>
                    </a:cubicBezTo>
                    <a:cubicBezTo>
                      <a:pt x="223534" y="69187"/>
                      <a:pt x="145813" y="7622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50"/>
                    </a:cubicBezTo>
                    <a:cubicBezTo>
                      <a:pt x="356065" y="220750"/>
                      <a:pt x="438761" y="286240"/>
                      <a:pt x="602737" y="286240"/>
                    </a:cubicBezTo>
                    <a:cubicBezTo>
                      <a:pt x="766714" y="286240"/>
                      <a:pt x="849500" y="220750"/>
                      <a:pt x="929458" y="157450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50"/>
                    </a:cubicBezTo>
                    <a:cubicBezTo>
                      <a:pt x="1617446" y="220750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50"/>
                      <a:pt x="2190930" y="157450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50"/>
                    </a:cubicBezTo>
                    <a:cubicBezTo>
                      <a:pt x="2869699" y="213174"/>
                      <a:pt x="2942218" y="270586"/>
                      <a:pt x="3070505" y="283547"/>
                    </a:cubicBezTo>
                    <a:lnTo>
                      <a:pt x="3070505" y="246809"/>
                    </a:lnTo>
                    <a:cubicBezTo>
                      <a:pt x="2955224" y="234304"/>
                      <a:pt x="2890236" y="182870"/>
                      <a:pt x="2821963" y="128790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8" name="Vrije vorm: vorm 127">
                <a:extLst>
                  <a:ext uri="{FF2B5EF4-FFF2-40B4-BE49-F238E27FC236}">
                    <a16:creationId xmlns:a16="http://schemas.microsoft.com/office/drawing/2014/main" id="{16B67B61-94CA-6BBE-7A95-D54CFEE50E2B}"/>
                  </a:ext>
                </a:extLst>
              </p:cNvPr>
              <p:cNvSpPr/>
              <p:nvPr/>
            </p:nvSpPr>
            <p:spPr>
              <a:xfrm>
                <a:off x="-32911" y="5800875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790 h 286239"/>
                  <a:gd name="connsiteX2" fmla="*/ 1864118 w 3070505"/>
                  <a:gd name="connsiteY2" fmla="*/ 249730 h 286239"/>
                  <a:gd name="connsiteX3" fmla="*/ 1560171 w 3070505"/>
                  <a:gd name="connsiteY3" fmla="*/ 128790 h 286239"/>
                  <a:gd name="connsiteX4" fmla="*/ 1233542 w 3070505"/>
                  <a:gd name="connsiteY4" fmla="*/ 0 h 286239"/>
                  <a:gd name="connsiteX5" fmla="*/ 906821 w 3070505"/>
                  <a:gd name="connsiteY5" fmla="*/ 128790 h 286239"/>
                  <a:gd name="connsiteX6" fmla="*/ 602737 w 3070505"/>
                  <a:gd name="connsiteY6" fmla="*/ 249730 h 286239"/>
                  <a:gd name="connsiteX7" fmla="*/ 298790 w 3070505"/>
                  <a:gd name="connsiteY7" fmla="*/ 128790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50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50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50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50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50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9 h 286239"/>
                  <a:gd name="connsiteX21" fmla="*/ 2821963 w 3070505"/>
                  <a:gd name="connsiteY21" fmla="*/ 128790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790"/>
                    </a:cubicBezTo>
                    <a:cubicBezTo>
                      <a:pt x="2089705" y="190994"/>
                      <a:pt x="2015498" y="249730"/>
                      <a:pt x="1864118" y="249730"/>
                    </a:cubicBezTo>
                    <a:cubicBezTo>
                      <a:pt x="1712738" y="249730"/>
                      <a:pt x="1638668" y="190994"/>
                      <a:pt x="1560171" y="128790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790"/>
                    </a:cubicBezTo>
                    <a:cubicBezTo>
                      <a:pt x="828279" y="190994"/>
                      <a:pt x="754118" y="249730"/>
                      <a:pt x="602737" y="249730"/>
                    </a:cubicBezTo>
                    <a:cubicBezTo>
                      <a:pt x="451357" y="249730"/>
                      <a:pt x="377333" y="190994"/>
                      <a:pt x="298790" y="128790"/>
                    </a:cubicBezTo>
                    <a:cubicBezTo>
                      <a:pt x="223534" y="69187"/>
                      <a:pt x="145813" y="7622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50"/>
                    </a:cubicBezTo>
                    <a:cubicBezTo>
                      <a:pt x="356065" y="220750"/>
                      <a:pt x="438761" y="286240"/>
                      <a:pt x="602737" y="286240"/>
                    </a:cubicBezTo>
                    <a:cubicBezTo>
                      <a:pt x="766714" y="286240"/>
                      <a:pt x="849500" y="220750"/>
                      <a:pt x="929458" y="157450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50"/>
                    </a:cubicBezTo>
                    <a:cubicBezTo>
                      <a:pt x="1617446" y="220750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50"/>
                      <a:pt x="2190930" y="157450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50"/>
                    </a:cubicBezTo>
                    <a:cubicBezTo>
                      <a:pt x="2869699" y="213174"/>
                      <a:pt x="2942218" y="270586"/>
                      <a:pt x="3070505" y="283547"/>
                    </a:cubicBezTo>
                    <a:lnTo>
                      <a:pt x="3070505" y="246809"/>
                    </a:lnTo>
                    <a:cubicBezTo>
                      <a:pt x="2955224" y="234304"/>
                      <a:pt x="2890236" y="182870"/>
                      <a:pt x="2821963" y="128790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9" name="Vrije vorm: vorm 128">
                <a:extLst>
                  <a:ext uri="{FF2B5EF4-FFF2-40B4-BE49-F238E27FC236}">
                    <a16:creationId xmlns:a16="http://schemas.microsoft.com/office/drawing/2014/main" id="{9CD8CEE1-046E-646B-7360-0568D4430BB2}"/>
                  </a:ext>
                </a:extLst>
              </p:cNvPr>
              <p:cNvSpPr/>
              <p:nvPr/>
            </p:nvSpPr>
            <p:spPr>
              <a:xfrm>
                <a:off x="-32911" y="6065072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789 h 286239"/>
                  <a:gd name="connsiteX2" fmla="*/ 1864118 w 3070505"/>
                  <a:gd name="connsiteY2" fmla="*/ 249729 h 286239"/>
                  <a:gd name="connsiteX3" fmla="*/ 1560171 w 3070505"/>
                  <a:gd name="connsiteY3" fmla="*/ 128789 h 286239"/>
                  <a:gd name="connsiteX4" fmla="*/ 1233542 w 3070505"/>
                  <a:gd name="connsiteY4" fmla="*/ 0 h 286239"/>
                  <a:gd name="connsiteX5" fmla="*/ 906821 w 3070505"/>
                  <a:gd name="connsiteY5" fmla="*/ 128789 h 286239"/>
                  <a:gd name="connsiteX6" fmla="*/ 602737 w 3070505"/>
                  <a:gd name="connsiteY6" fmla="*/ 249729 h 286239"/>
                  <a:gd name="connsiteX7" fmla="*/ 298790 w 3070505"/>
                  <a:gd name="connsiteY7" fmla="*/ 128789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04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04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04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04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04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9 h 286239"/>
                  <a:gd name="connsiteX21" fmla="*/ 2821963 w 3070505"/>
                  <a:gd name="connsiteY21" fmla="*/ 128789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90"/>
                      <a:pt x="2168293" y="128789"/>
                    </a:cubicBezTo>
                    <a:cubicBezTo>
                      <a:pt x="2089705" y="190994"/>
                      <a:pt x="2015498" y="249729"/>
                      <a:pt x="1864118" y="249729"/>
                    </a:cubicBezTo>
                    <a:cubicBezTo>
                      <a:pt x="1712738" y="249729"/>
                      <a:pt x="1638668" y="190994"/>
                      <a:pt x="1560171" y="128789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90"/>
                      <a:pt x="906821" y="128789"/>
                    </a:cubicBezTo>
                    <a:cubicBezTo>
                      <a:pt x="828279" y="190994"/>
                      <a:pt x="754118" y="249729"/>
                      <a:pt x="602737" y="249729"/>
                    </a:cubicBezTo>
                    <a:cubicBezTo>
                      <a:pt x="451357" y="249729"/>
                      <a:pt x="377333" y="190994"/>
                      <a:pt x="298790" y="128789"/>
                    </a:cubicBezTo>
                    <a:cubicBezTo>
                      <a:pt x="223534" y="69187"/>
                      <a:pt x="145813" y="7621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04"/>
                    </a:cubicBezTo>
                    <a:cubicBezTo>
                      <a:pt x="356065" y="220750"/>
                      <a:pt x="438761" y="286240"/>
                      <a:pt x="602737" y="286240"/>
                    </a:cubicBezTo>
                    <a:cubicBezTo>
                      <a:pt x="766714" y="286240"/>
                      <a:pt x="849500" y="220750"/>
                      <a:pt x="929458" y="157404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04"/>
                    </a:cubicBezTo>
                    <a:cubicBezTo>
                      <a:pt x="1617446" y="220750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50"/>
                      <a:pt x="2190930" y="157404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04"/>
                    </a:cubicBezTo>
                    <a:cubicBezTo>
                      <a:pt x="2869699" y="213174"/>
                      <a:pt x="2942218" y="270586"/>
                      <a:pt x="3070505" y="283547"/>
                    </a:cubicBezTo>
                    <a:lnTo>
                      <a:pt x="3070505" y="246809"/>
                    </a:lnTo>
                    <a:cubicBezTo>
                      <a:pt x="2955224" y="234304"/>
                      <a:pt x="2890236" y="182870"/>
                      <a:pt x="2821963" y="128789"/>
                    </a:cubicBezTo>
                    <a:cubicBezTo>
                      <a:pt x="2741959" y="65490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0" name="Vrije vorm: vorm 129">
                <a:extLst>
                  <a:ext uri="{FF2B5EF4-FFF2-40B4-BE49-F238E27FC236}">
                    <a16:creationId xmlns:a16="http://schemas.microsoft.com/office/drawing/2014/main" id="{6BE4D856-B37E-2553-0DDD-8737A7EB2E8E}"/>
                  </a:ext>
                </a:extLst>
              </p:cNvPr>
              <p:cNvSpPr/>
              <p:nvPr/>
            </p:nvSpPr>
            <p:spPr>
              <a:xfrm>
                <a:off x="-32911" y="6329268"/>
                <a:ext cx="3070505" cy="286239"/>
              </a:xfrm>
              <a:custGeom>
                <a:avLst/>
                <a:gdLst>
                  <a:gd name="connsiteX0" fmla="*/ 2495105 w 3070505"/>
                  <a:gd name="connsiteY0" fmla="*/ 0 h 286239"/>
                  <a:gd name="connsiteX1" fmla="*/ 2168293 w 3070505"/>
                  <a:gd name="connsiteY1" fmla="*/ 128789 h 286239"/>
                  <a:gd name="connsiteX2" fmla="*/ 1864118 w 3070505"/>
                  <a:gd name="connsiteY2" fmla="*/ 249729 h 286239"/>
                  <a:gd name="connsiteX3" fmla="*/ 1560171 w 3070505"/>
                  <a:gd name="connsiteY3" fmla="*/ 128789 h 286239"/>
                  <a:gd name="connsiteX4" fmla="*/ 1233542 w 3070505"/>
                  <a:gd name="connsiteY4" fmla="*/ 0 h 286239"/>
                  <a:gd name="connsiteX5" fmla="*/ 906821 w 3070505"/>
                  <a:gd name="connsiteY5" fmla="*/ 128789 h 286239"/>
                  <a:gd name="connsiteX6" fmla="*/ 602737 w 3070505"/>
                  <a:gd name="connsiteY6" fmla="*/ 249729 h 286239"/>
                  <a:gd name="connsiteX7" fmla="*/ 298790 w 3070505"/>
                  <a:gd name="connsiteY7" fmla="*/ 128789 h 286239"/>
                  <a:gd name="connsiteX8" fmla="*/ 0 w 3070505"/>
                  <a:gd name="connsiteY8" fmla="*/ 639 h 286239"/>
                  <a:gd name="connsiteX9" fmla="*/ 0 w 3070505"/>
                  <a:gd name="connsiteY9" fmla="*/ 37195 h 286239"/>
                  <a:gd name="connsiteX10" fmla="*/ 276154 w 3070505"/>
                  <a:gd name="connsiteY10" fmla="*/ 157404 h 286239"/>
                  <a:gd name="connsiteX11" fmla="*/ 602737 w 3070505"/>
                  <a:gd name="connsiteY11" fmla="*/ 286240 h 286239"/>
                  <a:gd name="connsiteX12" fmla="*/ 929458 w 3070505"/>
                  <a:gd name="connsiteY12" fmla="*/ 157404 h 286239"/>
                  <a:gd name="connsiteX13" fmla="*/ 1233542 w 3070505"/>
                  <a:gd name="connsiteY13" fmla="*/ 36510 h 286239"/>
                  <a:gd name="connsiteX14" fmla="*/ 1537489 w 3070505"/>
                  <a:gd name="connsiteY14" fmla="*/ 157404 h 286239"/>
                  <a:gd name="connsiteX15" fmla="*/ 1864118 w 3070505"/>
                  <a:gd name="connsiteY15" fmla="*/ 286240 h 286239"/>
                  <a:gd name="connsiteX16" fmla="*/ 2190930 w 3070505"/>
                  <a:gd name="connsiteY16" fmla="*/ 157404 h 286239"/>
                  <a:gd name="connsiteX17" fmla="*/ 2495105 w 3070505"/>
                  <a:gd name="connsiteY17" fmla="*/ 36510 h 286239"/>
                  <a:gd name="connsiteX18" fmla="*/ 2799280 w 3070505"/>
                  <a:gd name="connsiteY18" fmla="*/ 157404 h 286239"/>
                  <a:gd name="connsiteX19" fmla="*/ 3070505 w 3070505"/>
                  <a:gd name="connsiteY19" fmla="*/ 283547 h 286239"/>
                  <a:gd name="connsiteX20" fmla="*/ 3070505 w 3070505"/>
                  <a:gd name="connsiteY20" fmla="*/ 246808 h 286239"/>
                  <a:gd name="connsiteX21" fmla="*/ 2821963 w 3070505"/>
                  <a:gd name="connsiteY21" fmla="*/ 128789 h 286239"/>
                  <a:gd name="connsiteX22" fmla="*/ 2495105 w 3070505"/>
                  <a:gd name="connsiteY22" fmla="*/ 0 h 28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70505" h="286239">
                    <a:moveTo>
                      <a:pt x="2495105" y="0"/>
                    </a:moveTo>
                    <a:cubicBezTo>
                      <a:pt x="2331037" y="0"/>
                      <a:pt x="2248296" y="65444"/>
                      <a:pt x="2168293" y="128789"/>
                    </a:cubicBezTo>
                    <a:cubicBezTo>
                      <a:pt x="2089705" y="190994"/>
                      <a:pt x="2015498" y="249729"/>
                      <a:pt x="1864118" y="249729"/>
                    </a:cubicBezTo>
                    <a:cubicBezTo>
                      <a:pt x="1712738" y="249729"/>
                      <a:pt x="1638668" y="190994"/>
                      <a:pt x="1560171" y="128789"/>
                    </a:cubicBezTo>
                    <a:cubicBezTo>
                      <a:pt x="1480214" y="65490"/>
                      <a:pt x="1397518" y="0"/>
                      <a:pt x="1233542" y="0"/>
                    </a:cubicBezTo>
                    <a:cubicBezTo>
                      <a:pt x="1069565" y="0"/>
                      <a:pt x="986779" y="65444"/>
                      <a:pt x="906821" y="128789"/>
                    </a:cubicBezTo>
                    <a:cubicBezTo>
                      <a:pt x="828279" y="190994"/>
                      <a:pt x="754118" y="249729"/>
                      <a:pt x="602737" y="249729"/>
                    </a:cubicBezTo>
                    <a:cubicBezTo>
                      <a:pt x="451357" y="249729"/>
                      <a:pt x="377333" y="190994"/>
                      <a:pt x="298790" y="128789"/>
                    </a:cubicBezTo>
                    <a:cubicBezTo>
                      <a:pt x="223534" y="69187"/>
                      <a:pt x="145813" y="7621"/>
                      <a:pt x="0" y="639"/>
                    </a:cubicBezTo>
                    <a:lnTo>
                      <a:pt x="0" y="37195"/>
                    </a:lnTo>
                    <a:cubicBezTo>
                      <a:pt x="132897" y="43949"/>
                      <a:pt x="202586" y="99171"/>
                      <a:pt x="276154" y="157404"/>
                    </a:cubicBezTo>
                    <a:cubicBezTo>
                      <a:pt x="356065" y="220750"/>
                      <a:pt x="438761" y="286240"/>
                      <a:pt x="602737" y="286240"/>
                    </a:cubicBezTo>
                    <a:cubicBezTo>
                      <a:pt x="766714" y="286240"/>
                      <a:pt x="849500" y="220750"/>
                      <a:pt x="929458" y="157404"/>
                    </a:cubicBezTo>
                    <a:cubicBezTo>
                      <a:pt x="1008000" y="95246"/>
                      <a:pt x="1082207" y="36510"/>
                      <a:pt x="1233542" y="36510"/>
                    </a:cubicBezTo>
                    <a:cubicBezTo>
                      <a:pt x="1384876" y="36510"/>
                      <a:pt x="1458992" y="95246"/>
                      <a:pt x="1537489" y="157404"/>
                    </a:cubicBezTo>
                    <a:cubicBezTo>
                      <a:pt x="1617446" y="220750"/>
                      <a:pt x="1700096" y="286240"/>
                      <a:pt x="1864118" y="286240"/>
                    </a:cubicBezTo>
                    <a:cubicBezTo>
                      <a:pt x="2028140" y="286240"/>
                      <a:pt x="2110927" y="220750"/>
                      <a:pt x="2190930" y="157404"/>
                    </a:cubicBezTo>
                    <a:cubicBezTo>
                      <a:pt x="2269518" y="95246"/>
                      <a:pt x="2343725" y="36510"/>
                      <a:pt x="2495105" y="36510"/>
                    </a:cubicBezTo>
                    <a:cubicBezTo>
                      <a:pt x="2646485" y="36510"/>
                      <a:pt x="2720738" y="95246"/>
                      <a:pt x="2799280" y="157404"/>
                    </a:cubicBezTo>
                    <a:cubicBezTo>
                      <a:pt x="2869699" y="213174"/>
                      <a:pt x="2942218" y="270586"/>
                      <a:pt x="3070505" y="283547"/>
                    </a:cubicBezTo>
                    <a:lnTo>
                      <a:pt x="3070505" y="246808"/>
                    </a:lnTo>
                    <a:cubicBezTo>
                      <a:pt x="2955224" y="234304"/>
                      <a:pt x="2890236" y="182870"/>
                      <a:pt x="2821963" y="128789"/>
                    </a:cubicBezTo>
                    <a:cubicBezTo>
                      <a:pt x="2741959" y="65444"/>
                      <a:pt x="2659218" y="0"/>
                      <a:pt x="2495105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1" name="Vrije vorm: vorm 130">
                <a:extLst>
                  <a:ext uri="{FF2B5EF4-FFF2-40B4-BE49-F238E27FC236}">
                    <a16:creationId xmlns:a16="http://schemas.microsoft.com/office/drawing/2014/main" id="{FB3BADF2-A651-9FC2-2FEC-CC9D8D3443CB}"/>
                  </a:ext>
                </a:extLst>
              </p:cNvPr>
              <p:cNvSpPr/>
              <p:nvPr/>
            </p:nvSpPr>
            <p:spPr>
              <a:xfrm>
                <a:off x="700350" y="6593420"/>
                <a:ext cx="1000378" cy="231657"/>
              </a:xfrm>
              <a:custGeom>
                <a:avLst/>
                <a:gdLst>
                  <a:gd name="connsiteX0" fmla="*/ 826910 w 1000378"/>
                  <a:gd name="connsiteY0" fmla="*/ 128835 h 231657"/>
                  <a:gd name="connsiteX1" fmla="*/ 500281 w 1000378"/>
                  <a:gd name="connsiteY1" fmla="*/ 0 h 231657"/>
                  <a:gd name="connsiteX2" fmla="*/ 173560 w 1000378"/>
                  <a:gd name="connsiteY2" fmla="*/ 128835 h 231657"/>
                  <a:gd name="connsiteX3" fmla="*/ 0 w 1000378"/>
                  <a:gd name="connsiteY3" fmla="*/ 231657 h 231657"/>
                  <a:gd name="connsiteX4" fmla="*/ 91321 w 1000378"/>
                  <a:gd name="connsiteY4" fmla="*/ 231657 h 231657"/>
                  <a:gd name="connsiteX5" fmla="*/ 196197 w 1000378"/>
                  <a:gd name="connsiteY5" fmla="*/ 157450 h 231657"/>
                  <a:gd name="connsiteX6" fmla="*/ 500281 w 1000378"/>
                  <a:gd name="connsiteY6" fmla="*/ 36510 h 231657"/>
                  <a:gd name="connsiteX7" fmla="*/ 804228 w 1000378"/>
                  <a:gd name="connsiteY7" fmla="*/ 157450 h 231657"/>
                  <a:gd name="connsiteX8" fmla="*/ 909103 w 1000378"/>
                  <a:gd name="connsiteY8" fmla="*/ 231657 h 231657"/>
                  <a:gd name="connsiteX9" fmla="*/ 1000379 w 1000378"/>
                  <a:gd name="connsiteY9" fmla="*/ 231657 h 231657"/>
                  <a:gd name="connsiteX10" fmla="*/ 826910 w 1000378"/>
                  <a:gd name="connsiteY10" fmla="*/ 128835 h 231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000378" h="231657">
                    <a:moveTo>
                      <a:pt x="826910" y="128835"/>
                    </a:moveTo>
                    <a:cubicBezTo>
                      <a:pt x="746952" y="65490"/>
                      <a:pt x="664257" y="0"/>
                      <a:pt x="500281" y="0"/>
                    </a:cubicBezTo>
                    <a:cubicBezTo>
                      <a:pt x="336304" y="0"/>
                      <a:pt x="253518" y="65490"/>
                      <a:pt x="173560" y="128835"/>
                    </a:cubicBezTo>
                    <a:cubicBezTo>
                      <a:pt x="121670" y="169955"/>
                      <a:pt x="71651" y="209523"/>
                      <a:pt x="0" y="231657"/>
                    </a:cubicBezTo>
                    <a:lnTo>
                      <a:pt x="91321" y="231657"/>
                    </a:lnTo>
                    <a:cubicBezTo>
                      <a:pt x="130341" y="209659"/>
                      <a:pt x="163474" y="183372"/>
                      <a:pt x="196197" y="157450"/>
                    </a:cubicBezTo>
                    <a:cubicBezTo>
                      <a:pt x="274739" y="95292"/>
                      <a:pt x="348946" y="36510"/>
                      <a:pt x="500281" y="36510"/>
                    </a:cubicBezTo>
                    <a:cubicBezTo>
                      <a:pt x="651615" y="36510"/>
                      <a:pt x="725731" y="95292"/>
                      <a:pt x="804228" y="157450"/>
                    </a:cubicBezTo>
                    <a:cubicBezTo>
                      <a:pt x="836950" y="183372"/>
                      <a:pt x="870083" y="209659"/>
                      <a:pt x="909103" y="231657"/>
                    </a:cubicBezTo>
                    <a:lnTo>
                      <a:pt x="1000379" y="231657"/>
                    </a:lnTo>
                    <a:cubicBezTo>
                      <a:pt x="928773" y="209523"/>
                      <a:pt x="878800" y="169955"/>
                      <a:pt x="826910" y="128835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2" name="Vrije vorm: vorm 131">
                <a:extLst>
                  <a:ext uri="{FF2B5EF4-FFF2-40B4-BE49-F238E27FC236}">
                    <a16:creationId xmlns:a16="http://schemas.microsoft.com/office/drawing/2014/main" id="{D52B7644-0DE0-2835-5320-1EEA66FC6807}"/>
                  </a:ext>
                </a:extLst>
              </p:cNvPr>
              <p:cNvSpPr/>
              <p:nvPr/>
            </p:nvSpPr>
            <p:spPr>
              <a:xfrm>
                <a:off x="-32911" y="6594059"/>
                <a:ext cx="472259" cy="231018"/>
              </a:xfrm>
              <a:custGeom>
                <a:avLst/>
                <a:gdLst>
                  <a:gd name="connsiteX0" fmla="*/ 298790 w 472259"/>
                  <a:gd name="connsiteY0" fmla="*/ 128196 h 231018"/>
                  <a:gd name="connsiteX1" fmla="*/ 0 w 472259"/>
                  <a:gd name="connsiteY1" fmla="*/ 0 h 231018"/>
                  <a:gd name="connsiteX2" fmla="*/ 0 w 472259"/>
                  <a:gd name="connsiteY2" fmla="*/ 36556 h 231018"/>
                  <a:gd name="connsiteX3" fmla="*/ 276154 w 472259"/>
                  <a:gd name="connsiteY3" fmla="*/ 156811 h 231018"/>
                  <a:gd name="connsiteX4" fmla="*/ 380984 w 472259"/>
                  <a:gd name="connsiteY4" fmla="*/ 231018 h 231018"/>
                  <a:gd name="connsiteX5" fmla="*/ 472259 w 472259"/>
                  <a:gd name="connsiteY5" fmla="*/ 231018 h 231018"/>
                  <a:gd name="connsiteX6" fmla="*/ 298790 w 472259"/>
                  <a:gd name="connsiteY6" fmla="*/ 128196 h 2310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72259" h="231018">
                    <a:moveTo>
                      <a:pt x="298790" y="128196"/>
                    </a:moveTo>
                    <a:cubicBezTo>
                      <a:pt x="223534" y="68548"/>
                      <a:pt x="145813" y="6982"/>
                      <a:pt x="0" y="0"/>
                    </a:cubicBezTo>
                    <a:lnTo>
                      <a:pt x="0" y="36556"/>
                    </a:lnTo>
                    <a:cubicBezTo>
                      <a:pt x="132897" y="43310"/>
                      <a:pt x="202586" y="98532"/>
                      <a:pt x="276154" y="156811"/>
                    </a:cubicBezTo>
                    <a:cubicBezTo>
                      <a:pt x="308876" y="182733"/>
                      <a:pt x="342009" y="209020"/>
                      <a:pt x="380984" y="231018"/>
                    </a:cubicBezTo>
                    <a:lnTo>
                      <a:pt x="472259" y="231018"/>
                    </a:lnTo>
                    <a:cubicBezTo>
                      <a:pt x="400653" y="208884"/>
                      <a:pt x="350680" y="169316"/>
                      <a:pt x="298790" y="128196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3" name="Vrije vorm: vorm 132">
                <a:extLst>
                  <a:ext uri="{FF2B5EF4-FFF2-40B4-BE49-F238E27FC236}">
                    <a16:creationId xmlns:a16="http://schemas.microsoft.com/office/drawing/2014/main" id="{B918EB31-C99C-DCEE-E9E1-1DCE597666DF}"/>
                  </a:ext>
                </a:extLst>
              </p:cNvPr>
              <p:cNvSpPr/>
              <p:nvPr/>
            </p:nvSpPr>
            <p:spPr>
              <a:xfrm>
                <a:off x="1961776" y="6593420"/>
                <a:ext cx="1000880" cy="231657"/>
              </a:xfrm>
              <a:custGeom>
                <a:avLst/>
                <a:gdLst>
                  <a:gd name="connsiteX0" fmla="*/ 500417 w 1000880"/>
                  <a:gd name="connsiteY0" fmla="*/ 0 h 231657"/>
                  <a:gd name="connsiteX1" fmla="*/ 173606 w 1000880"/>
                  <a:gd name="connsiteY1" fmla="*/ 128835 h 231657"/>
                  <a:gd name="connsiteX2" fmla="*/ 0 w 1000880"/>
                  <a:gd name="connsiteY2" fmla="*/ 231657 h 231657"/>
                  <a:gd name="connsiteX3" fmla="*/ 91321 w 1000880"/>
                  <a:gd name="connsiteY3" fmla="*/ 231657 h 231657"/>
                  <a:gd name="connsiteX4" fmla="*/ 196242 w 1000880"/>
                  <a:gd name="connsiteY4" fmla="*/ 157450 h 231657"/>
                  <a:gd name="connsiteX5" fmla="*/ 500417 w 1000880"/>
                  <a:gd name="connsiteY5" fmla="*/ 36510 h 231657"/>
                  <a:gd name="connsiteX6" fmla="*/ 804593 w 1000880"/>
                  <a:gd name="connsiteY6" fmla="*/ 157450 h 231657"/>
                  <a:gd name="connsiteX7" fmla="*/ 909560 w 1000880"/>
                  <a:gd name="connsiteY7" fmla="*/ 231657 h 231657"/>
                  <a:gd name="connsiteX8" fmla="*/ 1000881 w 1000880"/>
                  <a:gd name="connsiteY8" fmla="*/ 231657 h 231657"/>
                  <a:gd name="connsiteX9" fmla="*/ 827275 w 1000880"/>
                  <a:gd name="connsiteY9" fmla="*/ 128835 h 231657"/>
                  <a:gd name="connsiteX10" fmla="*/ 500417 w 1000880"/>
                  <a:gd name="connsiteY10" fmla="*/ 0 h 231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000880" h="231657">
                    <a:moveTo>
                      <a:pt x="500417" y="0"/>
                    </a:moveTo>
                    <a:cubicBezTo>
                      <a:pt x="336350" y="0"/>
                      <a:pt x="253609" y="65490"/>
                      <a:pt x="173606" y="128835"/>
                    </a:cubicBezTo>
                    <a:cubicBezTo>
                      <a:pt x="121670" y="169955"/>
                      <a:pt x="71651" y="209523"/>
                      <a:pt x="0" y="231657"/>
                    </a:cubicBezTo>
                    <a:lnTo>
                      <a:pt x="91321" y="231657"/>
                    </a:lnTo>
                    <a:cubicBezTo>
                      <a:pt x="130341" y="209659"/>
                      <a:pt x="163520" y="183372"/>
                      <a:pt x="196242" y="157450"/>
                    </a:cubicBezTo>
                    <a:cubicBezTo>
                      <a:pt x="274830" y="95292"/>
                      <a:pt x="349037" y="36510"/>
                      <a:pt x="500417" y="36510"/>
                    </a:cubicBezTo>
                    <a:cubicBezTo>
                      <a:pt x="651798" y="36510"/>
                      <a:pt x="726050" y="95292"/>
                      <a:pt x="804593" y="157450"/>
                    </a:cubicBezTo>
                    <a:cubicBezTo>
                      <a:pt x="837315" y="183372"/>
                      <a:pt x="870494" y="209659"/>
                      <a:pt x="909560" y="231657"/>
                    </a:cubicBezTo>
                    <a:lnTo>
                      <a:pt x="1000881" y="231657"/>
                    </a:lnTo>
                    <a:cubicBezTo>
                      <a:pt x="929184" y="209523"/>
                      <a:pt x="879165" y="169955"/>
                      <a:pt x="827275" y="128835"/>
                    </a:cubicBezTo>
                    <a:cubicBezTo>
                      <a:pt x="747272" y="65490"/>
                      <a:pt x="664531" y="0"/>
                      <a:pt x="500417" y="0"/>
                    </a:cubicBezTo>
                    <a:close/>
                  </a:path>
                </a:pathLst>
              </a:custGeom>
              <a:grpFill/>
              <a:ln w="455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138" name="Graphic 137">
            <a:extLst>
              <a:ext uri="{FF2B5EF4-FFF2-40B4-BE49-F238E27FC236}">
                <a16:creationId xmlns:a16="http://schemas.microsoft.com/office/drawing/2014/main" id="{C7B8C14F-D3EB-2056-DCB2-DD5B7E82F690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1204007" y="4632578"/>
            <a:ext cx="2627278" cy="1283440"/>
          </a:xfrm>
          <a:prstGeom prst="rect">
            <a:avLst/>
          </a:prstGeom>
        </p:spPr>
      </p:pic>
      <p:pic>
        <p:nvPicPr>
          <p:cNvPr id="136" name="Graphic 135">
            <a:extLst>
              <a:ext uri="{FF2B5EF4-FFF2-40B4-BE49-F238E27FC236}">
                <a16:creationId xmlns:a16="http://schemas.microsoft.com/office/drawing/2014/main" id="{F52F2F96-2A98-A3E4-50B3-9F048D4E1800}"/>
              </a:ext>
            </a:extLst>
          </p:cNvPr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-587524" y="5705253"/>
            <a:ext cx="3963495" cy="1905595"/>
          </a:xfrm>
          <a:prstGeom prst="rect">
            <a:avLst/>
          </a:prstGeom>
        </p:spPr>
      </p:pic>
      <p:grpSp>
        <p:nvGrpSpPr>
          <p:cNvPr id="12" name="Graphic 9">
            <a:extLst>
              <a:ext uri="{FF2B5EF4-FFF2-40B4-BE49-F238E27FC236}">
                <a16:creationId xmlns:a16="http://schemas.microsoft.com/office/drawing/2014/main" id="{CE33AE42-36F8-A843-0F42-B70F4C9728B4}"/>
              </a:ext>
            </a:extLst>
          </p:cNvPr>
          <p:cNvGrpSpPr/>
          <p:nvPr/>
        </p:nvGrpSpPr>
        <p:grpSpPr>
          <a:xfrm>
            <a:off x="-418388" y="-603430"/>
            <a:ext cx="2204471" cy="3721570"/>
            <a:chOff x="-428881" y="-310093"/>
            <a:chExt cx="1709563" cy="2886071"/>
          </a:xfrm>
          <a:solidFill>
            <a:srgbClr val="0093AC"/>
          </a:solidFill>
        </p:grpSpPr>
        <p:sp>
          <p:nvSpPr>
            <p:cNvPr id="13" name="Vrije vorm: vorm 12">
              <a:extLst>
                <a:ext uri="{FF2B5EF4-FFF2-40B4-BE49-F238E27FC236}">
                  <a16:creationId xmlns:a16="http://schemas.microsoft.com/office/drawing/2014/main" id="{4286DFC3-99EA-8438-9599-BB7C4367FD17}"/>
                </a:ext>
              </a:extLst>
            </p:cNvPr>
            <p:cNvSpPr/>
            <p:nvPr/>
          </p:nvSpPr>
          <p:spPr>
            <a:xfrm>
              <a:off x="114941" y="-310093"/>
              <a:ext cx="804685" cy="2523796"/>
            </a:xfrm>
            <a:custGeom>
              <a:avLst/>
              <a:gdLst>
                <a:gd name="connsiteX0" fmla="*/ 802074 w 804685"/>
                <a:gd name="connsiteY0" fmla="*/ 2505062 h 2523796"/>
                <a:gd name="connsiteX1" fmla="*/ 454034 w 804685"/>
                <a:gd name="connsiteY1" fmla="*/ 1940528 h 2523796"/>
                <a:gd name="connsiteX2" fmla="*/ 203474 w 804685"/>
                <a:gd name="connsiteY2" fmla="*/ 1325634 h 2523796"/>
                <a:gd name="connsiteX3" fmla="*/ 57636 w 804685"/>
                <a:gd name="connsiteY3" fmla="*/ 677056 h 2523796"/>
                <a:gd name="connsiteX4" fmla="*/ 26667 w 804685"/>
                <a:gd name="connsiteY4" fmla="*/ 12517 h 2523796"/>
                <a:gd name="connsiteX5" fmla="*/ 3703 w 804685"/>
                <a:gd name="connsiteY5" fmla="*/ 11421 h 2523796"/>
                <a:gd name="connsiteX6" fmla="*/ 34814 w 804685"/>
                <a:gd name="connsiteY6" fmla="*/ 680010 h 2523796"/>
                <a:gd name="connsiteX7" fmla="*/ 181463 w 804685"/>
                <a:gd name="connsiteY7" fmla="*/ 1332352 h 2523796"/>
                <a:gd name="connsiteX8" fmla="*/ 433452 w 804685"/>
                <a:gd name="connsiteY8" fmla="*/ 1950819 h 2523796"/>
                <a:gd name="connsiteX9" fmla="*/ 783541 w 804685"/>
                <a:gd name="connsiteY9" fmla="*/ 2518689 h 2523796"/>
                <a:gd name="connsiteX10" fmla="*/ 802074 w 804685"/>
                <a:gd name="connsiteY10" fmla="*/ 2505062 h 2523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04685" h="2523796">
                  <a:moveTo>
                    <a:pt x="802074" y="2505062"/>
                  </a:moveTo>
                  <a:cubicBezTo>
                    <a:pt x="671768" y="2326350"/>
                    <a:pt x="554897" y="2137727"/>
                    <a:pt x="454034" y="1940528"/>
                  </a:cubicBezTo>
                  <a:cubicBezTo>
                    <a:pt x="354744" y="1742567"/>
                    <a:pt x="270700" y="1536935"/>
                    <a:pt x="203474" y="1325634"/>
                  </a:cubicBezTo>
                  <a:cubicBezTo>
                    <a:pt x="135391" y="1114571"/>
                    <a:pt x="86889" y="897076"/>
                    <a:pt x="57636" y="677056"/>
                  </a:cubicBezTo>
                  <a:cubicBezTo>
                    <a:pt x="28287" y="457131"/>
                    <a:pt x="16281" y="234443"/>
                    <a:pt x="26667" y="12517"/>
                  </a:cubicBezTo>
                  <a:cubicBezTo>
                    <a:pt x="27048" y="-3349"/>
                    <a:pt x="4084" y="-4588"/>
                    <a:pt x="3703" y="11421"/>
                  </a:cubicBezTo>
                  <a:cubicBezTo>
                    <a:pt x="-6731" y="234728"/>
                    <a:pt x="5275" y="458751"/>
                    <a:pt x="34814" y="680010"/>
                  </a:cubicBezTo>
                  <a:cubicBezTo>
                    <a:pt x="64258" y="901316"/>
                    <a:pt x="112998" y="1120098"/>
                    <a:pt x="181463" y="1332352"/>
                  </a:cubicBezTo>
                  <a:cubicBezTo>
                    <a:pt x="249117" y="1544844"/>
                    <a:pt x="333590" y="1751715"/>
                    <a:pt x="433452" y="1950819"/>
                  </a:cubicBezTo>
                  <a:cubicBezTo>
                    <a:pt x="534886" y="2149161"/>
                    <a:pt x="652472" y="2338880"/>
                    <a:pt x="783541" y="2518689"/>
                  </a:cubicBezTo>
                  <a:cubicBezTo>
                    <a:pt x="793069" y="2531457"/>
                    <a:pt x="811508" y="2517784"/>
                    <a:pt x="802074" y="2505062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" name="Vrije vorm: vorm 13">
              <a:extLst>
                <a:ext uri="{FF2B5EF4-FFF2-40B4-BE49-F238E27FC236}">
                  <a16:creationId xmlns:a16="http://schemas.microsoft.com/office/drawing/2014/main" id="{4EE92FA0-9658-0AD8-2D05-65E9833CC35F}"/>
                </a:ext>
              </a:extLst>
            </p:cNvPr>
            <p:cNvSpPr/>
            <p:nvPr/>
          </p:nvSpPr>
          <p:spPr>
            <a:xfrm>
              <a:off x="117739" y="-97328"/>
              <a:ext cx="574063" cy="389347"/>
            </a:xfrm>
            <a:custGeom>
              <a:avLst/>
              <a:gdLst>
                <a:gd name="connsiteX0" fmla="*/ 48 w 574063"/>
                <a:gd name="connsiteY0" fmla="*/ 0 h 389347"/>
                <a:gd name="connsiteX1" fmla="*/ 106723 w 574063"/>
                <a:gd name="connsiteY1" fmla="*/ 151699 h 389347"/>
                <a:gd name="connsiteX2" fmla="*/ 244271 w 574063"/>
                <a:gd name="connsiteY2" fmla="*/ 268808 h 389347"/>
                <a:gd name="connsiteX3" fmla="*/ 401449 w 574063"/>
                <a:gd name="connsiteY3" fmla="*/ 348421 h 389347"/>
                <a:gd name="connsiteX4" fmla="*/ 574063 w 574063"/>
                <a:gd name="connsiteY4" fmla="*/ 389347 h 389347"/>
                <a:gd name="connsiteX5" fmla="*/ 464863 w 574063"/>
                <a:gd name="connsiteY5" fmla="*/ 256897 h 389347"/>
                <a:gd name="connsiteX6" fmla="*/ 328649 w 574063"/>
                <a:gd name="connsiteY6" fmla="*/ 143075 h 389347"/>
                <a:gd name="connsiteX7" fmla="*/ 0 w 574063"/>
                <a:gd name="connsiteY7" fmla="*/ 48 h 389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4063" h="389347">
                  <a:moveTo>
                    <a:pt x="48" y="0"/>
                  </a:moveTo>
                  <a:cubicBezTo>
                    <a:pt x="30635" y="55744"/>
                    <a:pt x="66559" y="106627"/>
                    <a:pt x="106723" y="151699"/>
                  </a:cubicBezTo>
                  <a:cubicBezTo>
                    <a:pt x="145981" y="196818"/>
                    <a:pt x="195245" y="235886"/>
                    <a:pt x="244271" y="268808"/>
                  </a:cubicBezTo>
                  <a:cubicBezTo>
                    <a:pt x="294011" y="301682"/>
                    <a:pt x="346753" y="328267"/>
                    <a:pt x="401449" y="348421"/>
                  </a:cubicBezTo>
                  <a:cubicBezTo>
                    <a:pt x="457526" y="368431"/>
                    <a:pt x="515509" y="382010"/>
                    <a:pt x="574063" y="389347"/>
                  </a:cubicBezTo>
                  <a:cubicBezTo>
                    <a:pt x="540950" y="342656"/>
                    <a:pt x="505789" y="298252"/>
                    <a:pt x="464863" y="256897"/>
                  </a:cubicBezTo>
                  <a:cubicBezTo>
                    <a:pt x="424508" y="215542"/>
                    <a:pt x="375721" y="177379"/>
                    <a:pt x="328649" y="143075"/>
                  </a:cubicBezTo>
                  <a:cubicBezTo>
                    <a:pt x="232169" y="74706"/>
                    <a:pt x="119015" y="22012"/>
                    <a:pt x="0" y="48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" name="Vrije vorm: vorm 14">
              <a:extLst>
                <a:ext uri="{FF2B5EF4-FFF2-40B4-BE49-F238E27FC236}">
                  <a16:creationId xmlns:a16="http://schemas.microsoft.com/office/drawing/2014/main" id="{856E0EE6-0EDD-743C-1652-484982A20B1E}"/>
                </a:ext>
              </a:extLst>
            </p:cNvPr>
            <p:cNvSpPr/>
            <p:nvPr/>
          </p:nvSpPr>
          <p:spPr>
            <a:xfrm>
              <a:off x="164573" y="354765"/>
              <a:ext cx="562295" cy="428510"/>
            </a:xfrm>
            <a:custGeom>
              <a:avLst/>
              <a:gdLst>
                <a:gd name="connsiteX0" fmla="*/ 0 w 562295"/>
                <a:gd name="connsiteY0" fmla="*/ 0 h 428510"/>
                <a:gd name="connsiteX1" fmla="*/ 255229 w 562295"/>
                <a:gd name="connsiteY1" fmla="*/ 319930 h 428510"/>
                <a:gd name="connsiteX2" fmla="*/ 562295 w 562295"/>
                <a:gd name="connsiteY2" fmla="*/ 428511 h 428510"/>
                <a:gd name="connsiteX3" fmla="*/ 444995 w 562295"/>
                <a:gd name="connsiteY3" fmla="*/ 306542 h 428510"/>
                <a:gd name="connsiteX4" fmla="*/ 306923 w 562295"/>
                <a:gd name="connsiteY4" fmla="*/ 192148 h 428510"/>
                <a:gd name="connsiteX5" fmla="*/ 155367 w 562295"/>
                <a:gd name="connsiteY5" fmla="*/ 88284 h 428510"/>
                <a:gd name="connsiteX6" fmla="*/ 48 w 562295"/>
                <a:gd name="connsiteY6" fmla="*/ 0 h 42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62295" h="428510">
                  <a:moveTo>
                    <a:pt x="0" y="0"/>
                  </a:moveTo>
                  <a:cubicBezTo>
                    <a:pt x="37972" y="136881"/>
                    <a:pt x="143837" y="248178"/>
                    <a:pt x="255229" y="319930"/>
                  </a:cubicBezTo>
                  <a:cubicBezTo>
                    <a:pt x="370051" y="391777"/>
                    <a:pt x="485969" y="426700"/>
                    <a:pt x="562295" y="428511"/>
                  </a:cubicBezTo>
                  <a:cubicBezTo>
                    <a:pt x="526562" y="387013"/>
                    <a:pt x="489209" y="345753"/>
                    <a:pt x="444995" y="306542"/>
                  </a:cubicBezTo>
                  <a:cubicBezTo>
                    <a:pt x="400305" y="267378"/>
                    <a:pt x="355329" y="228834"/>
                    <a:pt x="306923" y="192148"/>
                  </a:cubicBezTo>
                  <a:cubicBezTo>
                    <a:pt x="258993" y="155415"/>
                    <a:pt x="205584" y="120873"/>
                    <a:pt x="155367" y="88284"/>
                  </a:cubicBezTo>
                  <a:cubicBezTo>
                    <a:pt x="104626" y="55791"/>
                    <a:pt x="52313" y="25966"/>
                    <a:pt x="48" y="0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" name="Vrije vorm: vorm 15">
              <a:extLst>
                <a:ext uri="{FF2B5EF4-FFF2-40B4-BE49-F238E27FC236}">
                  <a16:creationId xmlns:a16="http://schemas.microsoft.com/office/drawing/2014/main" id="{74EDA455-D19D-D612-46AA-CB7E7A2A7B53}"/>
                </a:ext>
              </a:extLst>
            </p:cNvPr>
            <p:cNvSpPr/>
            <p:nvPr/>
          </p:nvSpPr>
          <p:spPr>
            <a:xfrm>
              <a:off x="150994" y="130457"/>
              <a:ext cx="590452" cy="407737"/>
            </a:xfrm>
            <a:custGeom>
              <a:avLst/>
              <a:gdLst>
                <a:gd name="connsiteX0" fmla="*/ 590453 w 590452"/>
                <a:gd name="connsiteY0" fmla="*/ 407738 h 407737"/>
                <a:gd name="connsiteX1" fmla="*/ 474439 w 590452"/>
                <a:gd name="connsiteY1" fmla="*/ 285578 h 407737"/>
                <a:gd name="connsiteX2" fmla="*/ 330983 w 590452"/>
                <a:gd name="connsiteY2" fmla="*/ 175044 h 407737"/>
                <a:gd name="connsiteX3" fmla="*/ 168993 w 590452"/>
                <a:gd name="connsiteY3" fmla="*/ 78279 h 407737"/>
                <a:gd name="connsiteX4" fmla="*/ 0 w 590452"/>
                <a:gd name="connsiteY4" fmla="*/ 0 h 407737"/>
                <a:gd name="connsiteX5" fmla="*/ 127114 w 590452"/>
                <a:gd name="connsiteY5" fmla="*/ 136357 h 407737"/>
                <a:gd name="connsiteX6" fmla="*/ 270952 w 590452"/>
                <a:gd name="connsiteY6" fmla="*/ 250131 h 407737"/>
                <a:gd name="connsiteX7" fmla="*/ 590405 w 590452"/>
                <a:gd name="connsiteY7" fmla="*/ 407738 h 407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90452" h="407737">
                  <a:moveTo>
                    <a:pt x="590453" y="407738"/>
                  </a:moveTo>
                  <a:cubicBezTo>
                    <a:pt x="559055" y="364763"/>
                    <a:pt x="519368" y="324218"/>
                    <a:pt x="474439" y="285578"/>
                  </a:cubicBezTo>
                  <a:cubicBezTo>
                    <a:pt x="431798" y="246653"/>
                    <a:pt x="383249" y="209729"/>
                    <a:pt x="330983" y="175044"/>
                  </a:cubicBezTo>
                  <a:cubicBezTo>
                    <a:pt x="277908" y="140455"/>
                    <a:pt x="224213" y="107866"/>
                    <a:pt x="168993" y="78279"/>
                  </a:cubicBezTo>
                  <a:cubicBezTo>
                    <a:pt x="113536" y="48740"/>
                    <a:pt x="56458" y="22250"/>
                    <a:pt x="0" y="0"/>
                  </a:cubicBezTo>
                  <a:cubicBezTo>
                    <a:pt x="40497" y="48978"/>
                    <a:pt x="82948" y="94526"/>
                    <a:pt x="127114" y="136357"/>
                  </a:cubicBezTo>
                  <a:cubicBezTo>
                    <a:pt x="172567" y="178093"/>
                    <a:pt x="221688" y="215970"/>
                    <a:pt x="270952" y="250131"/>
                  </a:cubicBezTo>
                  <a:cubicBezTo>
                    <a:pt x="368193" y="318739"/>
                    <a:pt x="480014" y="370623"/>
                    <a:pt x="590405" y="407738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" name="Vrije vorm: vorm 16">
              <a:extLst>
                <a:ext uri="{FF2B5EF4-FFF2-40B4-BE49-F238E27FC236}">
                  <a16:creationId xmlns:a16="http://schemas.microsoft.com/office/drawing/2014/main" id="{76F32760-6F44-AB99-B233-7FFEE6239399}"/>
                </a:ext>
              </a:extLst>
            </p:cNvPr>
            <p:cNvSpPr/>
            <p:nvPr/>
          </p:nvSpPr>
          <p:spPr>
            <a:xfrm>
              <a:off x="219792" y="687130"/>
              <a:ext cx="560960" cy="317833"/>
            </a:xfrm>
            <a:custGeom>
              <a:avLst/>
              <a:gdLst>
                <a:gd name="connsiteX0" fmla="*/ 560913 w 560960"/>
                <a:gd name="connsiteY0" fmla="*/ 317833 h 317833"/>
                <a:gd name="connsiteX1" fmla="*/ 506027 w 560960"/>
                <a:gd name="connsiteY1" fmla="*/ 258802 h 317833"/>
                <a:gd name="connsiteX2" fmla="*/ 448521 w 560960"/>
                <a:gd name="connsiteY2" fmla="*/ 207204 h 317833"/>
                <a:gd name="connsiteX3" fmla="*/ 315594 w 560960"/>
                <a:gd name="connsiteY3" fmla="*/ 124351 h 317833"/>
                <a:gd name="connsiteX4" fmla="*/ 0 w 560960"/>
                <a:gd name="connsiteY4" fmla="*/ 0 h 317833"/>
                <a:gd name="connsiteX5" fmla="*/ 261375 w 560960"/>
                <a:gd name="connsiteY5" fmla="*/ 219973 h 317833"/>
                <a:gd name="connsiteX6" fmla="*/ 402116 w 560960"/>
                <a:gd name="connsiteY6" fmla="*/ 284673 h 317833"/>
                <a:gd name="connsiteX7" fmla="*/ 560961 w 560960"/>
                <a:gd name="connsiteY7" fmla="*/ 317786 h 31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0960" h="317833">
                  <a:moveTo>
                    <a:pt x="560913" y="317833"/>
                  </a:moveTo>
                  <a:cubicBezTo>
                    <a:pt x="543666" y="296584"/>
                    <a:pt x="525371" y="277003"/>
                    <a:pt x="506027" y="258802"/>
                  </a:cubicBezTo>
                  <a:cubicBezTo>
                    <a:pt x="487923" y="240269"/>
                    <a:pt x="468722" y="223117"/>
                    <a:pt x="448521" y="207204"/>
                  </a:cubicBezTo>
                  <a:cubicBezTo>
                    <a:pt x="408119" y="175378"/>
                    <a:pt x="363572" y="148364"/>
                    <a:pt x="315594" y="124351"/>
                  </a:cubicBezTo>
                  <a:cubicBezTo>
                    <a:pt x="223308" y="75325"/>
                    <a:pt x="116394" y="38592"/>
                    <a:pt x="0" y="0"/>
                  </a:cubicBezTo>
                  <a:cubicBezTo>
                    <a:pt x="88618" y="93287"/>
                    <a:pt x="168469" y="167469"/>
                    <a:pt x="261375" y="219973"/>
                  </a:cubicBezTo>
                  <a:cubicBezTo>
                    <a:pt x="306828" y="246463"/>
                    <a:pt x="353281" y="268093"/>
                    <a:pt x="402116" y="284673"/>
                  </a:cubicBezTo>
                  <a:cubicBezTo>
                    <a:pt x="451761" y="300967"/>
                    <a:pt x="504932" y="311878"/>
                    <a:pt x="560961" y="317786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" name="Vrije vorm: vorm 17">
              <a:extLst>
                <a:ext uri="{FF2B5EF4-FFF2-40B4-BE49-F238E27FC236}">
                  <a16:creationId xmlns:a16="http://schemas.microsoft.com/office/drawing/2014/main" id="{6F606E39-AF80-16C1-0F43-AA3919939707}"/>
                </a:ext>
              </a:extLst>
            </p:cNvPr>
            <p:cNvSpPr/>
            <p:nvPr/>
          </p:nvSpPr>
          <p:spPr>
            <a:xfrm>
              <a:off x="282587" y="954032"/>
              <a:ext cx="585688" cy="266902"/>
            </a:xfrm>
            <a:custGeom>
              <a:avLst/>
              <a:gdLst>
                <a:gd name="connsiteX0" fmla="*/ 585688 w 585688"/>
                <a:gd name="connsiteY0" fmla="*/ 266902 h 266902"/>
                <a:gd name="connsiteX1" fmla="*/ 463195 w 585688"/>
                <a:gd name="connsiteY1" fmla="*/ 166945 h 266902"/>
                <a:gd name="connsiteX2" fmla="*/ 325314 w 585688"/>
                <a:gd name="connsiteY2" fmla="*/ 95431 h 266902"/>
                <a:gd name="connsiteX3" fmla="*/ 0 w 585688"/>
                <a:gd name="connsiteY3" fmla="*/ 0 h 266902"/>
                <a:gd name="connsiteX4" fmla="*/ 138215 w 585688"/>
                <a:gd name="connsiteY4" fmla="*/ 113584 h 266902"/>
                <a:gd name="connsiteX5" fmla="*/ 278479 w 585688"/>
                <a:gd name="connsiteY5" fmla="*/ 196055 h 266902"/>
                <a:gd name="connsiteX6" fmla="*/ 425414 w 585688"/>
                <a:gd name="connsiteY6" fmla="*/ 247511 h 266902"/>
                <a:gd name="connsiteX7" fmla="*/ 585641 w 585688"/>
                <a:gd name="connsiteY7" fmla="*/ 266902 h 26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85688" h="266902">
                  <a:moveTo>
                    <a:pt x="585688" y="266902"/>
                  </a:moveTo>
                  <a:cubicBezTo>
                    <a:pt x="548621" y="227214"/>
                    <a:pt x="506885" y="194864"/>
                    <a:pt x="463195" y="166945"/>
                  </a:cubicBezTo>
                  <a:cubicBezTo>
                    <a:pt x="420792" y="138549"/>
                    <a:pt x="374673" y="115346"/>
                    <a:pt x="325314" y="95431"/>
                  </a:cubicBezTo>
                  <a:cubicBezTo>
                    <a:pt x="225166" y="56029"/>
                    <a:pt x="118824" y="27967"/>
                    <a:pt x="0" y="0"/>
                  </a:cubicBezTo>
                  <a:cubicBezTo>
                    <a:pt x="47596" y="42737"/>
                    <a:pt x="91286" y="81185"/>
                    <a:pt x="138215" y="113584"/>
                  </a:cubicBezTo>
                  <a:cubicBezTo>
                    <a:pt x="185192" y="145934"/>
                    <a:pt x="231502" y="173520"/>
                    <a:pt x="278479" y="196055"/>
                  </a:cubicBezTo>
                  <a:cubicBezTo>
                    <a:pt x="324789" y="218877"/>
                    <a:pt x="374006" y="235838"/>
                    <a:pt x="425414" y="247511"/>
                  </a:cubicBezTo>
                  <a:cubicBezTo>
                    <a:pt x="476536" y="259279"/>
                    <a:pt x="529516" y="265854"/>
                    <a:pt x="585641" y="266902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18">
              <a:extLst>
                <a:ext uri="{FF2B5EF4-FFF2-40B4-BE49-F238E27FC236}">
                  <a16:creationId xmlns:a16="http://schemas.microsoft.com/office/drawing/2014/main" id="{59A71A5C-33F6-BE83-968A-95ED24B16310}"/>
                </a:ext>
              </a:extLst>
            </p:cNvPr>
            <p:cNvSpPr/>
            <p:nvPr/>
          </p:nvSpPr>
          <p:spPr>
            <a:xfrm>
              <a:off x="382497" y="1222316"/>
              <a:ext cx="534613" cy="216160"/>
            </a:xfrm>
            <a:custGeom>
              <a:avLst/>
              <a:gdLst>
                <a:gd name="connsiteX0" fmla="*/ 534566 w 534613"/>
                <a:gd name="connsiteY0" fmla="*/ 216161 h 216160"/>
                <a:gd name="connsiteX1" fmla="*/ 301682 w 534613"/>
                <a:gd name="connsiteY1" fmla="*/ 67321 h 216160"/>
                <a:gd name="connsiteX2" fmla="*/ 0 w 534613"/>
                <a:gd name="connsiteY2" fmla="*/ 0 h 216160"/>
                <a:gd name="connsiteX3" fmla="*/ 131640 w 534613"/>
                <a:gd name="connsiteY3" fmla="*/ 104150 h 216160"/>
                <a:gd name="connsiteX4" fmla="*/ 253323 w 534613"/>
                <a:gd name="connsiteY4" fmla="*/ 167802 h 216160"/>
                <a:gd name="connsiteX5" fmla="*/ 534614 w 534613"/>
                <a:gd name="connsiteY5" fmla="*/ 216113 h 216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4613" h="216160">
                  <a:moveTo>
                    <a:pt x="534566" y="216161"/>
                  </a:moveTo>
                  <a:cubicBezTo>
                    <a:pt x="462767" y="133641"/>
                    <a:pt x="385393" y="94621"/>
                    <a:pt x="301682" y="67321"/>
                  </a:cubicBezTo>
                  <a:cubicBezTo>
                    <a:pt x="217304" y="40211"/>
                    <a:pt x="116299" y="29873"/>
                    <a:pt x="0" y="0"/>
                  </a:cubicBezTo>
                  <a:cubicBezTo>
                    <a:pt x="44785" y="43928"/>
                    <a:pt x="90952" y="76659"/>
                    <a:pt x="131640" y="104150"/>
                  </a:cubicBezTo>
                  <a:cubicBezTo>
                    <a:pt x="173377" y="131212"/>
                    <a:pt x="211873" y="152318"/>
                    <a:pt x="253323" y="167802"/>
                  </a:cubicBezTo>
                  <a:cubicBezTo>
                    <a:pt x="336700" y="198437"/>
                    <a:pt x="423079" y="211206"/>
                    <a:pt x="534614" y="216113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19">
              <a:extLst>
                <a:ext uri="{FF2B5EF4-FFF2-40B4-BE49-F238E27FC236}">
                  <a16:creationId xmlns:a16="http://schemas.microsoft.com/office/drawing/2014/main" id="{D16A0769-4B41-839C-E6F3-2C152A4131CC}"/>
                </a:ext>
              </a:extLst>
            </p:cNvPr>
            <p:cNvSpPr/>
            <p:nvPr/>
          </p:nvSpPr>
          <p:spPr>
            <a:xfrm>
              <a:off x="822823" y="2069284"/>
              <a:ext cx="457859" cy="506694"/>
            </a:xfrm>
            <a:custGeom>
              <a:avLst/>
              <a:gdLst>
                <a:gd name="connsiteX0" fmla="*/ 269808 w 457859"/>
                <a:gd name="connsiteY0" fmla="*/ 211540 h 506694"/>
                <a:gd name="connsiteX1" fmla="*/ 146124 w 457859"/>
                <a:gd name="connsiteY1" fmla="*/ 87713 h 506694"/>
                <a:gd name="connsiteX2" fmla="*/ 0 w 457859"/>
                <a:gd name="connsiteY2" fmla="*/ 0 h 506694"/>
                <a:gd name="connsiteX3" fmla="*/ 27300 w 457859"/>
                <a:gd name="connsiteY3" fmla="*/ 80900 h 506694"/>
                <a:gd name="connsiteX4" fmla="*/ 73848 w 457859"/>
                <a:gd name="connsiteY4" fmla="*/ 159512 h 506694"/>
                <a:gd name="connsiteX5" fmla="*/ 185859 w 457859"/>
                <a:gd name="connsiteY5" fmla="*/ 298871 h 506694"/>
                <a:gd name="connsiteX6" fmla="*/ 317833 w 457859"/>
                <a:gd name="connsiteY6" fmla="*/ 418791 h 506694"/>
                <a:gd name="connsiteX7" fmla="*/ 457859 w 457859"/>
                <a:gd name="connsiteY7" fmla="*/ 506694 h 506694"/>
                <a:gd name="connsiteX8" fmla="*/ 376007 w 457859"/>
                <a:gd name="connsiteY8" fmla="*/ 350898 h 506694"/>
                <a:gd name="connsiteX9" fmla="*/ 269713 w 457859"/>
                <a:gd name="connsiteY9" fmla="*/ 211587 h 506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57859" h="506694">
                  <a:moveTo>
                    <a:pt x="269808" y="211540"/>
                  </a:moveTo>
                  <a:cubicBezTo>
                    <a:pt x="236219" y="177522"/>
                    <a:pt x="194531" y="128448"/>
                    <a:pt x="146124" y="87713"/>
                  </a:cubicBezTo>
                  <a:cubicBezTo>
                    <a:pt x="97146" y="47406"/>
                    <a:pt x="47501" y="10672"/>
                    <a:pt x="0" y="0"/>
                  </a:cubicBezTo>
                  <a:cubicBezTo>
                    <a:pt x="5622" y="26442"/>
                    <a:pt x="15198" y="53647"/>
                    <a:pt x="27300" y="80900"/>
                  </a:cubicBezTo>
                  <a:cubicBezTo>
                    <a:pt x="40259" y="107580"/>
                    <a:pt x="56601" y="133737"/>
                    <a:pt x="73848" y="159512"/>
                  </a:cubicBezTo>
                  <a:cubicBezTo>
                    <a:pt x="108533" y="210968"/>
                    <a:pt x="147792" y="260184"/>
                    <a:pt x="185859" y="298871"/>
                  </a:cubicBezTo>
                  <a:cubicBezTo>
                    <a:pt x="227453" y="341846"/>
                    <a:pt x="268903" y="384630"/>
                    <a:pt x="317833" y="418791"/>
                  </a:cubicBezTo>
                  <a:cubicBezTo>
                    <a:pt x="342275" y="436658"/>
                    <a:pt x="448854" y="483492"/>
                    <a:pt x="457859" y="506694"/>
                  </a:cubicBezTo>
                  <a:cubicBezTo>
                    <a:pt x="435991" y="451427"/>
                    <a:pt x="408548" y="399305"/>
                    <a:pt x="376007" y="350898"/>
                  </a:cubicBezTo>
                  <a:cubicBezTo>
                    <a:pt x="343657" y="302349"/>
                    <a:pt x="310020" y="253990"/>
                    <a:pt x="269713" y="211587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20">
              <a:extLst>
                <a:ext uri="{FF2B5EF4-FFF2-40B4-BE49-F238E27FC236}">
                  <a16:creationId xmlns:a16="http://schemas.microsoft.com/office/drawing/2014/main" id="{861DF10A-63A5-E602-38A3-7DB877CF8F3D}"/>
                </a:ext>
              </a:extLst>
            </p:cNvPr>
            <p:cNvSpPr/>
            <p:nvPr/>
          </p:nvSpPr>
          <p:spPr>
            <a:xfrm>
              <a:off x="663787" y="1847358"/>
              <a:ext cx="535900" cy="272142"/>
            </a:xfrm>
            <a:custGeom>
              <a:avLst/>
              <a:gdLst>
                <a:gd name="connsiteX0" fmla="*/ 535900 w 535900"/>
                <a:gd name="connsiteY0" fmla="*/ 272143 h 272142"/>
                <a:gd name="connsiteX1" fmla="*/ 0 w 535900"/>
                <a:gd name="connsiteY1" fmla="*/ 0 h 272142"/>
                <a:gd name="connsiteX2" fmla="*/ 113488 w 535900"/>
                <a:gd name="connsiteY2" fmla="*/ 110963 h 272142"/>
                <a:gd name="connsiteX3" fmla="*/ 245748 w 535900"/>
                <a:gd name="connsiteY3" fmla="*/ 194531 h 272142"/>
                <a:gd name="connsiteX4" fmla="*/ 315308 w 535900"/>
                <a:gd name="connsiteY4" fmla="*/ 226119 h 272142"/>
                <a:gd name="connsiteX5" fmla="*/ 388490 w 535900"/>
                <a:gd name="connsiteY5" fmla="*/ 248845 h 272142"/>
                <a:gd name="connsiteX6" fmla="*/ 535853 w 535900"/>
                <a:gd name="connsiteY6" fmla="*/ 272095 h 272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35900" h="272142">
                  <a:moveTo>
                    <a:pt x="535900" y="272143"/>
                  </a:moveTo>
                  <a:cubicBezTo>
                    <a:pt x="376102" y="166040"/>
                    <a:pt x="194102" y="48263"/>
                    <a:pt x="0" y="0"/>
                  </a:cubicBezTo>
                  <a:cubicBezTo>
                    <a:pt x="35161" y="40450"/>
                    <a:pt x="73277" y="77660"/>
                    <a:pt x="113488" y="110963"/>
                  </a:cubicBezTo>
                  <a:cubicBezTo>
                    <a:pt x="155463" y="143170"/>
                    <a:pt x="200200" y="170995"/>
                    <a:pt x="245748" y="194531"/>
                  </a:cubicBezTo>
                  <a:cubicBezTo>
                    <a:pt x="268712" y="206203"/>
                    <a:pt x="291391" y="217114"/>
                    <a:pt x="315308" y="226119"/>
                  </a:cubicBezTo>
                  <a:cubicBezTo>
                    <a:pt x="339559" y="234885"/>
                    <a:pt x="364000" y="242461"/>
                    <a:pt x="388490" y="248845"/>
                  </a:cubicBezTo>
                  <a:cubicBezTo>
                    <a:pt x="437515" y="261613"/>
                    <a:pt x="486874" y="269427"/>
                    <a:pt x="535853" y="272095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21">
              <a:extLst>
                <a:ext uri="{FF2B5EF4-FFF2-40B4-BE49-F238E27FC236}">
                  <a16:creationId xmlns:a16="http://schemas.microsoft.com/office/drawing/2014/main" id="{804CA6CC-55AC-596F-8F90-A26F1775270F}"/>
                </a:ext>
              </a:extLst>
            </p:cNvPr>
            <p:cNvSpPr/>
            <p:nvPr/>
          </p:nvSpPr>
          <p:spPr>
            <a:xfrm>
              <a:off x="598276" y="1713047"/>
              <a:ext cx="485873" cy="64608"/>
            </a:xfrm>
            <a:custGeom>
              <a:avLst/>
              <a:gdLst>
                <a:gd name="connsiteX0" fmla="*/ 0 w 485873"/>
                <a:gd name="connsiteY0" fmla="*/ 19918 h 64608"/>
                <a:gd name="connsiteX1" fmla="*/ 115537 w 485873"/>
                <a:gd name="connsiteY1" fmla="*/ 50839 h 64608"/>
                <a:gd name="connsiteX2" fmla="*/ 243938 w 485873"/>
                <a:gd name="connsiteY2" fmla="*/ 63845 h 64608"/>
                <a:gd name="connsiteX3" fmla="*/ 485874 w 485873"/>
                <a:gd name="connsiteY3" fmla="*/ 44216 h 64608"/>
                <a:gd name="connsiteX4" fmla="*/ 246129 w 485873"/>
                <a:gd name="connsiteY4" fmla="*/ 1336 h 64608"/>
                <a:gd name="connsiteX5" fmla="*/ 0 w 485873"/>
                <a:gd name="connsiteY5" fmla="*/ 19965 h 64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5873" h="64608">
                  <a:moveTo>
                    <a:pt x="0" y="19918"/>
                  </a:moveTo>
                  <a:cubicBezTo>
                    <a:pt x="35590" y="32829"/>
                    <a:pt x="74754" y="43168"/>
                    <a:pt x="115537" y="50839"/>
                  </a:cubicBezTo>
                  <a:cubicBezTo>
                    <a:pt x="156892" y="58128"/>
                    <a:pt x="200867" y="62130"/>
                    <a:pt x="243938" y="63845"/>
                  </a:cubicBezTo>
                  <a:cubicBezTo>
                    <a:pt x="330411" y="67133"/>
                    <a:pt x="415504" y="59653"/>
                    <a:pt x="485874" y="44216"/>
                  </a:cubicBezTo>
                  <a:cubicBezTo>
                    <a:pt x="419411" y="18584"/>
                    <a:pt x="333842" y="5053"/>
                    <a:pt x="246129" y="1336"/>
                  </a:cubicBezTo>
                  <a:cubicBezTo>
                    <a:pt x="159322" y="-2713"/>
                    <a:pt x="72228" y="2146"/>
                    <a:pt x="0" y="19965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22">
              <a:extLst>
                <a:ext uri="{FF2B5EF4-FFF2-40B4-BE49-F238E27FC236}">
                  <a16:creationId xmlns:a16="http://schemas.microsoft.com/office/drawing/2014/main" id="{ABD3EEC0-40A0-49D8-F70F-885706BCA590}"/>
                </a:ext>
              </a:extLst>
            </p:cNvPr>
            <p:cNvSpPr/>
            <p:nvPr/>
          </p:nvSpPr>
          <p:spPr>
            <a:xfrm>
              <a:off x="493031" y="1485801"/>
              <a:ext cx="514603" cy="150322"/>
            </a:xfrm>
            <a:custGeom>
              <a:avLst/>
              <a:gdLst>
                <a:gd name="connsiteX0" fmla="*/ 0 w 514603"/>
                <a:gd name="connsiteY0" fmla="*/ 7085 h 150322"/>
                <a:gd name="connsiteX1" fmla="*/ 514603 w 514603"/>
                <a:gd name="connsiteY1" fmla="*/ 124433 h 150322"/>
                <a:gd name="connsiteX2" fmla="*/ 257278 w 514603"/>
                <a:gd name="connsiteY2" fmla="*/ 19949 h 150322"/>
                <a:gd name="connsiteX3" fmla="*/ 0 w 514603"/>
                <a:gd name="connsiteY3" fmla="*/ 7085 h 150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4603" h="150322">
                  <a:moveTo>
                    <a:pt x="0" y="7085"/>
                  </a:moveTo>
                  <a:cubicBezTo>
                    <a:pt x="155891" y="111473"/>
                    <a:pt x="341227" y="194422"/>
                    <a:pt x="514603" y="124433"/>
                  </a:cubicBezTo>
                  <a:cubicBezTo>
                    <a:pt x="443090" y="73453"/>
                    <a:pt x="348945" y="40436"/>
                    <a:pt x="257278" y="19949"/>
                  </a:cubicBezTo>
                  <a:cubicBezTo>
                    <a:pt x="166182" y="-585"/>
                    <a:pt x="73181" y="-5969"/>
                    <a:pt x="0" y="7085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23">
              <a:extLst>
                <a:ext uri="{FF2B5EF4-FFF2-40B4-BE49-F238E27FC236}">
                  <a16:creationId xmlns:a16="http://schemas.microsoft.com/office/drawing/2014/main" id="{0D093062-0ED1-609A-639E-F97D6CC44F1E}"/>
                </a:ext>
              </a:extLst>
            </p:cNvPr>
            <p:cNvSpPr/>
            <p:nvPr/>
          </p:nvSpPr>
          <p:spPr>
            <a:xfrm>
              <a:off x="-428881" y="-94517"/>
              <a:ext cx="566011" cy="450903"/>
            </a:xfrm>
            <a:custGeom>
              <a:avLst/>
              <a:gdLst>
                <a:gd name="connsiteX0" fmla="*/ 566011 w 566011"/>
                <a:gd name="connsiteY0" fmla="*/ 0 h 450903"/>
                <a:gd name="connsiteX1" fmla="*/ 0 w 566011"/>
                <a:gd name="connsiteY1" fmla="*/ 450903 h 450903"/>
                <a:gd name="connsiteX2" fmla="*/ 230931 w 566011"/>
                <a:gd name="connsiteY2" fmla="*/ 130306 h 450903"/>
                <a:gd name="connsiteX3" fmla="*/ 566011 w 566011"/>
                <a:gd name="connsiteY3" fmla="*/ 48 h 450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6011" h="450903">
                  <a:moveTo>
                    <a:pt x="566011" y="0"/>
                  </a:moveTo>
                  <a:cubicBezTo>
                    <a:pt x="430035" y="206680"/>
                    <a:pt x="229597" y="378675"/>
                    <a:pt x="0" y="450903"/>
                  </a:cubicBezTo>
                  <a:cubicBezTo>
                    <a:pt x="51980" y="317786"/>
                    <a:pt x="128877" y="207680"/>
                    <a:pt x="230931" y="130306"/>
                  </a:cubicBezTo>
                  <a:cubicBezTo>
                    <a:pt x="330936" y="52790"/>
                    <a:pt x="446329" y="8671"/>
                    <a:pt x="566011" y="48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24">
              <a:extLst>
                <a:ext uri="{FF2B5EF4-FFF2-40B4-BE49-F238E27FC236}">
                  <a16:creationId xmlns:a16="http://schemas.microsoft.com/office/drawing/2014/main" id="{F72F1983-E570-03BD-E409-23AA9E6B0B13}"/>
                </a:ext>
              </a:extLst>
            </p:cNvPr>
            <p:cNvSpPr/>
            <p:nvPr/>
          </p:nvSpPr>
          <p:spPr>
            <a:xfrm>
              <a:off x="-171793" y="369535"/>
              <a:ext cx="335938" cy="638858"/>
            </a:xfrm>
            <a:custGeom>
              <a:avLst/>
              <a:gdLst>
                <a:gd name="connsiteX0" fmla="*/ 335891 w 335938"/>
                <a:gd name="connsiteY0" fmla="*/ 0 h 638858"/>
                <a:gd name="connsiteX1" fmla="*/ 198962 w 335938"/>
                <a:gd name="connsiteY1" fmla="*/ 363334 h 638858"/>
                <a:gd name="connsiteX2" fmla="*/ 0 w 335938"/>
                <a:gd name="connsiteY2" fmla="*/ 638859 h 638858"/>
                <a:gd name="connsiteX3" fmla="*/ 111296 w 335938"/>
                <a:gd name="connsiteY3" fmla="*/ 276193 h 638858"/>
                <a:gd name="connsiteX4" fmla="*/ 212064 w 335938"/>
                <a:gd name="connsiteY4" fmla="*/ 126543 h 638858"/>
                <a:gd name="connsiteX5" fmla="*/ 335938 w 335938"/>
                <a:gd name="connsiteY5" fmla="*/ 0 h 638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5938" h="638858">
                  <a:moveTo>
                    <a:pt x="335891" y="0"/>
                  </a:moveTo>
                  <a:cubicBezTo>
                    <a:pt x="318548" y="109581"/>
                    <a:pt x="265425" y="241460"/>
                    <a:pt x="198962" y="363334"/>
                  </a:cubicBezTo>
                  <a:cubicBezTo>
                    <a:pt x="137120" y="483444"/>
                    <a:pt x="61508" y="593216"/>
                    <a:pt x="0" y="638859"/>
                  </a:cubicBezTo>
                  <a:cubicBezTo>
                    <a:pt x="13960" y="505551"/>
                    <a:pt x="50122" y="384011"/>
                    <a:pt x="111296" y="276193"/>
                  </a:cubicBezTo>
                  <a:cubicBezTo>
                    <a:pt x="141265" y="222402"/>
                    <a:pt x="173663" y="172710"/>
                    <a:pt x="212064" y="126543"/>
                  </a:cubicBezTo>
                  <a:cubicBezTo>
                    <a:pt x="250703" y="80328"/>
                    <a:pt x="292296" y="38163"/>
                    <a:pt x="335938" y="0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25">
              <a:extLst>
                <a:ext uri="{FF2B5EF4-FFF2-40B4-BE49-F238E27FC236}">
                  <a16:creationId xmlns:a16="http://schemas.microsoft.com/office/drawing/2014/main" id="{8C123A11-BC31-4D48-A859-96FB13355D21}"/>
                </a:ext>
              </a:extLst>
            </p:cNvPr>
            <p:cNvSpPr/>
            <p:nvPr/>
          </p:nvSpPr>
          <p:spPr>
            <a:xfrm>
              <a:off x="-353984" y="131648"/>
              <a:ext cx="486969" cy="599695"/>
            </a:xfrm>
            <a:custGeom>
              <a:avLst/>
              <a:gdLst>
                <a:gd name="connsiteX0" fmla="*/ 0 w 486969"/>
                <a:gd name="connsiteY0" fmla="*/ 599696 h 599695"/>
                <a:gd name="connsiteX1" fmla="*/ 63414 w 486969"/>
                <a:gd name="connsiteY1" fmla="*/ 407595 h 599695"/>
                <a:gd name="connsiteX2" fmla="*/ 179999 w 486969"/>
                <a:gd name="connsiteY2" fmla="*/ 240841 h 599695"/>
                <a:gd name="connsiteX3" fmla="*/ 486970 w 486969"/>
                <a:gd name="connsiteY3" fmla="*/ 0 h 599695"/>
                <a:gd name="connsiteX4" fmla="*/ 386441 w 486969"/>
                <a:gd name="connsiteY4" fmla="*/ 161942 h 599695"/>
                <a:gd name="connsiteX5" fmla="*/ 278813 w 486969"/>
                <a:gd name="connsiteY5" fmla="*/ 319310 h 599695"/>
                <a:gd name="connsiteX6" fmla="*/ 0 w 486969"/>
                <a:gd name="connsiteY6" fmla="*/ 599648 h 599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6969" h="599695">
                  <a:moveTo>
                    <a:pt x="0" y="599696"/>
                  </a:moveTo>
                  <a:cubicBezTo>
                    <a:pt x="11387" y="532041"/>
                    <a:pt x="31302" y="467960"/>
                    <a:pt x="63414" y="407595"/>
                  </a:cubicBezTo>
                  <a:cubicBezTo>
                    <a:pt x="95574" y="347230"/>
                    <a:pt x="135452" y="291391"/>
                    <a:pt x="179999" y="240841"/>
                  </a:cubicBezTo>
                  <a:cubicBezTo>
                    <a:pt x="269141" y="139549"/>
                    <a:pt x="383535" y="58936"/>
                    <a:pt x="486970" y="0"/>
                  </a:cubicBezTo>
                  <a:cubicBezTo>
                    <a:pt x="455001" y="54028"/>
                    <a:pt x="421840" y="108295"/>
                    <a:pt x="386441" y="161942"/>
                  </a:cubicBezTo>
                  <a:cubicBezTo>
                    <a:pt x="352375" y="215446"/>
                    <a:pt x="317929" y="268045"/>
                    <a:pt x="278813" y="319310"/>
                  </a:cubicBezTo>
                  <a:cubicBezTo>
                    <a:pt x="199343" y="422031"/>
                    <a:pt x="114155" y="517510"/>
                    <a:pt x="0" y="599648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26">
              <a:extLst>
                <a:ext uri="{FF2B5EF4-FFF2-40B4-BE49-F238E27FC236}">
                  <a16:creationId xmlns:a16="http://schemas.microsoft.com/office/drawing/2014/main" id="{24ACC8E2-0296-FAF1-398A-DEA676E95224}"/>
                </a:ext>
              </a:extLst>
            </p:cNvPr>
            <p:cNvSpPr/>
            <p:nvPr/>
          </p:nvSpPr>
          <p:spPr>
            <a:xfrm>
              <a:off x="-81978" y="687511"/>
              <a:ext cx="300198" cy="614560"/>
            </a:xfrm>
            <a:custGeom>
              <a:avLst/>
              <a:gdLst>
                <a:gd name="connsiteX0" fmla="*/ 1328 w 300198"/>
                <a:gd name="connsiteY0" fmla="*/ 614561 h 614560"/>
                <a:gd name="connsiteX1" fmla="*/ 1804 w 300198"/>
                <a:gd name="connsiteY1" fmla="*/ 518034 h 614560"/>
                <a:gd name="connsiteX2" fmla="*/ 17574 w 300198"/>
                <a:gd name="connsiteY2" fmla="*/ 427986 h 614560"/>
                <a:gd name="connsiteX3" fmla="*/ 78987 w 300198"/>
                <a:gd name="connsiteY3" fmla="*/ 268045 h 614560"/>
                <a:gd name="connsiteX4" fmla="*/ 300199 w 300198"/>
                <a:gd name="connsiteY4" fmla="*/ 0 h 614560"/>
                <a:gd name="connsiteX5" fmla="*/ 179850 w 300198"/>
                <a:gd name="connsiteY5" fmla="*/ 330745 h 614560"/>
                <a:gd name="connsiteX6" fmla="*/ 101285 w 300198"/>
                <a:gd name="connsiteY6" fmla="*/ 477107 h 614560"/>
                <a:gd name="connsiteX7" fmla="*/ 1328 w 300198"/>
                <a:gd name="connsiteY7" fmla="*/ 614561 h 614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0198" h="614560">
                  <a:moveTo>
                    <a:pt x="1328" y="614561"/>
                  </a:moveTo>
                  <a:cubicBezTo>
                    <a:pt x="-626" y="581019"/>
                    <a:pt x="-387" y="548907"/>
                    <a:pt x="1804" y="518034"/>
                  </a:cubicBezTo>
                  <a:cubicBezTo>
                    <a:pt x="5235" y="486779"/>
                    <a:pt x="10571" y="456811"/>
                    <a:pt x="17574" y="427986"/>
                  </a:cubicBezTo>
                  <a:cubicBezTo>
                    <a:pt x="31677" y="370385"/>
                    <a:pt x="52640" y="317452"/>
                    <a:pt x="78987" y="268045"/>
                  </a:cubicBezTo>
                  <a:cubicBezTo>
                    <a:pt x="135446" y="168136"/>
                    <a:pt x="212820" y="82234"/>
                    <a:pt x="300199" y="0"/>
                  </a:cubicBezTo>
                  <a:cubicBezTo>
                    <a:pt x="263894" y="120111"/>
                    <a:pt x="223444" y="230407"/>
                    <a:pt x="179850" y="330745"/>
                  </a:cubicBezTo>
                  <a:cubicBezTo>
                    <a:pt x="157076" y="381200"/>
                    <a:pt x="131301" y="429797"/>
                    <a:pt x="101285" y="477107"/>
                  </a:cubicBezTo>
                  <a:cubicBezTo>
                    <a:pt x="72127" y="524180"/>
                    <a:pt x="39872" y="569537"/>
                    <a:pt x="1328" y="614561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27">
              <a:extLst>
                <a:ext uri="{FF2B5EF4-FFF2-40B4-BE49-F238E27FC236}">
                  <a16:creationId xmlns:a16="http://schemas.microsoft.com/office/drawing/2014/main" id="{63454C51-4D40-EB78-6C0B-62A7138E6411}"/>
                </a:ext>
              </a:extLst>
            </p:cNvPr>
            <p:cNvSpPr/>
            <p:nvPr/>
          </p:nvSpPr>
          <p:spPr>
            <a:xfrm>
              <a:off x="-32911" y="1008632"/>
              <a:ext cx="339368" cy="581257"/>
            </a:xfrm>
            <a:custGeom>
              <a:avLst/>
              <a:gdLst>
                <a:gd name="connsiteX0" fmla="*/ 48 w 339368"/>
                <a:gd name="connsiteY0" fmla="*/ 581257 h 581257"/>
                <a:gd name="connsiteX1" fmla="*/ 27348 w 339368"/>
                <a:gd name="connsiteY1" fmla="*/ 398876 h 581257"/>
                <a:gd name="connsiteX2" fmla="*/ 101339 w 339368"/>
                <a:gd name="connsiteY2" fmla="*/ 246367 h 581257"/>
                <a:gd name="connsiteX3" fmla="*/ 207013 w 339368"/>
                <a:gd name="connsiteY3" fmla="*/ 116871 h 581257"/>
                <a:gd name="connsiteX4" fmla="*/ 339369 w 339368"/>
                <a:gd name="connsiteY4" fmla="*/ 0 h 581257"/>
                <a:gd name="connsiteX5" fmla="*/ 270904 w 339368"/>
                <a:gd name="connsiteY5" fmla="*/ 167040 h 581257"/>
                <a:gd name="connsiteX6" fmla="*/ 197485 w 339368"/>
                <a:gd name="connsiteY6" fmla="*/ 318596 h 581257"/>
                <a:gd name="connsiteX7" fmla="*/ 0 w 339368"/>
                <a:gd name="connsiteY7" fmla="*/ 581257 h 581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9368" h="581257">
                  <a:moveTo>
                    <a:pt x="48" y="581257"/>
                  </a:moveTo>
                  <a:cubicBezTo>
                    <a:pt x="1191" y="514222"/>
                    <a:pt x="10243" y="454048"/>
                    <a:pt x="27348" y="398876"/>
                  </a:cubicBezTo>
                  <a:cubicBezTo>
                    <a:pt x="45786" y="343132"/>
                    <a:pt x="70942" y="292820"/>
                    <a:pt x="101339" y="246367"/>
                  </a:cubicBezTo>
                  <a:cubicBezTo>
                    <a:pt x="131736" y="199914"/>
                    <a:pt x="167469" y="157273"/>
                    <a:pt x="207013" y="116871"/>
                  </a:cubicBezTo>
                  <a:cubicBezTo>
                    <a:pt x="247654" y="76135"/>
                    <a:pt x="292344" y="37639"/>
                    <a:pt x="339369" y="0"/>
                  </a:cubicBezTo>
                  <a:cubicBezTo>
                    <a:pt x="315308" y="58697"/>
                    <a:pt x="292677" y="114012"/>
                    <a:pt x="270904" y="167040"/>
                  </a:cubicBezTo>
                  <a:cubicBezTo>
                    <a:pt x="248273" y="219925"/>
                    <a:pt x="224213" y="270380"/>
                    <a:pt x="197485" y="318596"/>
                  </a:cubicBezTo>
                  <a:cubicBezTo>
                    <a:pt x="145219" y="414598"/>
                    <a:pt x="84711" y="500739"/>
                    <a:pt x="0" y="581257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28">
              <a:extLst>
                <a:ext uri="{FF2B5EF4-FFF2-40B4-BE49-F238E27FC236}">
                  <a16:creationId xmlns:a16="http://schemas.microsoft.com/office/drawing/2014/main" id="{D6C6A354-50FE-E056-46F5-95C4021ADAB8}"/>
                </a:ext>
              </a:extLst>
            </p:cNvPr>
            <p:cNvSpPr/>
            <p:nvPr/>
          </p:nvSpPr>
          <p:spPr>
            <a:xfrm>
              <a:off x="155862" y="1178912"/>
              <a:ext cx="201240" cy="627519"/>
            </a:xfrm>
            <a:custGeom>
              <a:avLst/>
              <a:gdLst>
                <a:gd name="connsiteX0" fmla="*/ 16715 w 201240"/>
                <a:gd name="connsiteY0" fmla="*/ 627520 h 627519"/>
                <a:gd name="connsiteX1" fmla="*/ 33867 w 201240"/>
                <a:gd name="connsiteY1" fmla="*/ 288675 h 627519"/>
                <a:gd name="connsiteX2" fmla="*/ 102760 w 201240"/>
                <a:gd name="connsiteY2" fmla="*/ 144171 h 627519"/>
                <a:gd name="connsiteX3" fmla="*/ 201240 w 201240"/>
                <a:gd name="connsiteY3" fmla="*/ 0 h 627519"/>
                <a:gd name="connsiteX4" fmla="*/ 175417 w 201240"/>
                <a:gd name="connsiteY4" fmla="*/ 176140 h 627519"/>
                <a:gd name="connsiteX5" fmla="*/ 141542 w 201240"/>
                <a:gd name="connsiteY5" fmla="*/ 332079 h 627519"/>
                <a:gd name="connsiteX6" fmla="*/ 16667 w 201240"/>
                <a:gd name="connsiteY6" fmla="*/ 627472 h 62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240" h="627519">
                  <a:moveTo>
                    <a:pt x="16715" y="627520"/>
                  </a:moveTo>
                  <a:cubicBezTo>
                    <a:pt x="-11205" y="495784"/>
                    <a:pt x="-3248" y="388966"/>
                    <a:pt x="33867" y="288675"/>
                  </a:cubicBezTo>
                  <a:cubicBezTo>
                    <a:pt x="51638" y="238887"/>
                    <a:pt x="75079" y="191386"/>
                    <a:pt x="102760" y="144171"/>
                  </a:cubicBezTo>
                  <a:cubicBezTo>
                    <a:pt x="131251" y="96670"/>
                    <a:pt x="165174" y="48978"/>
                    <a:pt x="201240" y="0"/>
                  </a:cubicBezTo>
                  <a:cubicBezTo>
                    <a:pt x="191902" y="63653"/>
                    <a:pt x="183421" y="121635"/>
                    <a:pt x="175417" y="176140"/>
                  </a:cubicBezTo>
                  <a:cubicBezTo>
                    <a:pt x="166603" y="230693"/>
                    <a:pt x="155740" y="282100"/>
                    <a:pt x="141542" y="332079"/>
                  </a:cubicBezTo>
                  <a:cubicBezTo>
                    <a:pt x="115671" y="431083"/>
                    <a:pt x="77747" y="523656"/>
                    <a:pt x="16667" y="627472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29">
              <a:extLst>
                <a:ext uri="{FF2B5EF4-FFF2-40B4-BE49-F238E27FC236}">
                  <a16:creationId xmlns:a16="http://schemas.microsoft.com/office/drawing/2014/main" id="{335A4EC1-0D76-AEE4-CBF0-4684F4B7CADC}"/>
                </a:ext>
              </a:extLst>
            </p:cNvPr>
            <p:cNvSpPr/>
            <p:nvPr/>
          </p:nvSpPr>
          <p:spPr>
            <a:xfrm>
              <a:off x="641709" y="1845643"/>
              <a:ext cx="108265" cy="633379"/>
            </a:xfrm>
            <a:custGeom>
              <a:avLst/>
              <a:gdLst>
                <a:gd name="connsiteX0" fmla="*/ 97975 w 108265"/>
                <a:gd name="connsiteY0" fmla="*/ 633380 h 633379"/>
                <a:gd name="connsiteX1" fmla="*/ 24984 w 108265"/>
                <a:gd name="connsiteY1" fmla="*/ 0 h 633379"/>
                <a:gd name="connsiteX2" fmla="*/ 97975 w 108265"/>
                <a:gd name="connsiteY2" fmla="*/ 633380 h 633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8265" h="633379">
                  <a:moveTo>
                    <a:pt x="97975" y="633380"/>
                  </a:moveTo>
                  <a:cubicBezTo>
                    <a:pt x="15122" y="428177"/>
                    <a:pt x="-31903" y="191720"/>
                    <a:pt x="24984" y="0"/>
                  </a:cubicBezTo>
                  <a:cubicBezTo>
                    <a:pt x="94783" y="201820"/>
                    <a:pt x="126133" y="419744"/>
                    <a:pt x="97975" y="633380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30">
              <a:extLst>
                <a:ext uri="{FF2B5EF4-FFF2-40B4-BE49-F238E27FC236}">
                  <a16:creationId xmlns:a16="http://schemas.microsoft.com/office/drawing/2014/main" id="{F81EB759-2673-11B6-0AE7-90B8DDAF5A9B}"/>
                </a:ext>
              </a:extLst>
            </p:cNvPr>
            <p:cNvSpPr/>
            <p:nvPr/>
          </p:nvSpPr>
          <p:spPr>
            <a:xfrm>
              <a:off x="458441" y="1729200"/>
              <a:ext cx="146743" cy="430702"/>
            </a:xfrm>
            <a:custGeom>
              <a:avLst/>
              <a:gdLst>
                <a:gd name="connsiteX0" fmla="*/ 146744 w 146743"/>
                <a:gd name="connsiteY0" fmla="*/ 48 h 430702"/>
                <a:gd name="connsiteX1" fmla="*/ 124637 w 146743"/>
                <a:gd name="connsiteY1" fmla="*/ 110391 h 430702"/>
                <a:gd name="connsiteX2" fmla="*/ 106056 w 146743"/>
                <a:gd name="connsiteY2" fmla="*/ 218210 h 430702"/>
                <a:gd name="connsiteX3" fmla="*/ 0 w 146743"/>
                <a:gd name="connsiteY3" fmla="*/ 430702 h 430702"/>
                <a:gd name="connsiteX4" fmla="*/ 31874 w 146743"/>
                <a:gd name="connsiteY4" fmla="*/ 190862 h 430702"/>
                <a:gd name="connsiteX5" fmla="*/ 146744 w 146743"/>
                <a:gd name="connsiteY5" fmla="*/ 0 h 430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6743" h="430702">
                  <a:moveTo>
                    <a:pt x="146744" y="48"/>
                  </a:moveTo>
                  <a:cubicBezTo>
                    <a:pt x="137453" y="36829"/>
                    <a:pt x="131069" y="73705"/>
                    <a:pt x="124637" y="110391"/>
                  </a:cubicBezTo>
                  <a:cubicBezTo>
                    <a:pt x="119062" y="146648"/>
                    <a:pt x="114203" y="182381"/>
                    <a:pt x="106056" y="218210"/>
                  </a:cubicBezTo>
                  <a:cubicBezTo>
                    <a:pt x="89904" y="289723"/>
                    <a:pt x="62318" y="360761"/>
                    <a:pt x="0" y="430702"/>
                  </a:cubicBezTo>
                  <a:cubicBezTo>
                    <a:pt x="1715" y="347802"/>
                    <a:pt x="10101" y="264901"/>
                    <a:pt x="31874" y="190862"/>
                  </a:cubicBezTo>
                  <a:cubicBezTo>
                    <a:pt x="54171" y="116442"/>
                    <a:pt x="92239" y="49597"/>
                    <a:pt x="146744" y="0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31">
              <a:extLst>
                <a:ext uri="{FF2B5EF4-FFF2-40B4-BE49-F238E27FC236}">
                  <a16:creationId xmlns:a16="http://schemas.microsoft.com/office/drawing/2014/main" id="{59458072-5137-B699-BA8D-DD50D268D421}"/>
                </a:ext>
              </a:extLst>
            </p:cNvPr>
            <p:cNvSpPr/>
            <p:nvPr/>
          </p:nvSpPr>
          <p:spPr>
            <a:xfrm>
              <a:off x="342237" y="1499366"/>
              <a:ext cx="136405" cy="528324"/>
            </a:xfrm>
            <a:custGeom>
              <a:avLst/>
              <a:gdLst>
                <a:gd name="connsiteX0" fmla="*/ 136405 w 136405"/>
                <a:gd name="connsiteY0" fmla="*/ 0 h 528324"/>
                <a:gd name="connsiteX1" fmla="*/ 110106 w 136405"/>
                <a:gd name="connsiteY1" fmla="*/ 276145 h 528324"/>
                <a:gd name="connsiteX2" fmla="*/ 8910 w 136405"/>
                <a:gd name="connsiteY2" fmla="*/ 528325 h 528324"/>
                <a:gd name="connsiteX3" fmla="*/ 334 w 136405"/>
                <a:gd name="connsiteY3" fmla="*/ 370194 h 528324"/>
                <a:gd name="connsiteX4" fmla="*/ 16914 w 136405"/>
                <a:gd name="connsiteY4" fmla="*/ 219972 h 528324"/>
                <a:gd name="connsiteX5" fmla="*/ 136405 w 136405"/>
                <a:gd name="connsiteY5" fmla="*/ 0 h 52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6405" h="528324">
                  <a:moveTo>
                    <a:pt x="136405" y="0"/>
                  </a:moveTo>
                  <a:cubicBezTo>
                    <a:pt x="124304" y="92572"/>
                    <a:pt x="121016" y="187670"/>
                    <a:pt x="110106" y="276145"/>
                  </a:cubicBezTo>
                  <a:cubicBezTo>
                    <a:pt x="97718" y="365335"/>
                    <a:pt x="70799" y="451808"/>
                    <a:pt x="8910" y="528325"/>
                  </a:cubicBezTo>
                  <a:cubicBezTo>
                    <a:pt x="334" y="477107"/>
                    <a:pt x="-714" y="422412"/>
                    <a:pt x="334" y="370194"/>
                  </a:cubicBezTo>
                  <a:cubicBezTo>
                    <a:pt x="1859" y="317738"/>
                    <a:pt x="6623" y="267140"/>
                    <a:pt x="16914" y="219972"/>
                  </a:cubicBezTo>
                  <a:cubicBezTo>
                    <a:pt x="39354" y="124589"/>
                    <a:pt x="78613" y="45976"/>
                    <a:pt x="136405" y="0"/>
                  </a:cubicBezTo>
                  <a:close/>
                </a:path>
              </a:pathLst>
            </a:custGeom>
            <a:solidFill>
              <a:srgbClr val="0093AC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33" name="Graphic 9">
            <a:extLst>
              <a:ext uri="{FF2B5EF4-FFF2-40B4-BE49-F238E27FC236}">
                <a16:creationId xmlns:a16="http://schemas.microsoft.com/office/drawing/2014/main" id="{E0035769-4731-52C6-4489-614DDB8CD3B0}"/>
              </a:ext>
            </a:extLst>
          </p:cNvPr>
          <p:cNvGrpSpPr/>
          <p:nvPr/>
        </p:nvGrpSpPr>
        <p:grpSpPr>
          <a:xfrm>
            <a:off x="21772" y="-557826"/>
            <a:ext cx="2447180" cy="2277416"/>
            <a:chOff x="-87538" y="-274727"/>
            <a:chExt cx="1897784" cy="1766132"/>
          </a:xfrm>
        </p:grpSpPr>
        <p:grpSp>
          <p:nvGrpSpPr>
            <p:cNvPr id="34" name="Graphic 9">
              <a:extLst>
                <a:ext uri="{FF2B5EF4-FFF2-40B4-BE49-F238E27FC236}">
                  <a16:creationId xmlns:a16="http://schemas.microsoft.com/office/drawing/2014/main" id="{EBD455F3-6815-E0B4-2785-4FD8FF6B7A25}"/>
                </a:ext>
              </a:extLst>
            </p:cNvPr>
            <p:cNvGrpSpPr/>
            <p:nvPr/>
          </p:nvGrpSpPr>
          <p:grpSpPr>
            <a:xfrm>
              <a:off x="-87538" y="-263606"/>
              <a:ext cx="1897784" cy="1755010"/>
              <a:chOff x="-87538" y="-263606"/>
              <a:chExt cx="1897784" cy="1755010"/>
            </a:xfrm>
          </p:grpSpPr>
          <p:sp>
            <p:nvSpPr>
              <p:cNvPr id="35" name="Vrije vorm: vorm 34">
                <a:extLst>
                  <a:ext uri="{FF2B5EF4-FFF2-40B4-BE49-F238E27FC236}">
                    <a16:creationId xmlns:a16="http://schemas.microsoft.com/office/drawing/2014/main" id="{6D21B09C-3483-82F7-0453-114002873485}"/>
                  </a:ext>
                </a:extLst>
              </p:cNvPr>
              <p:cNvSpPr/>
              <p:nvPr/>
            </p:nvSpPr>
            <p:spPr>
              <a:xfrm>
                <a:off x="42604" y="-263606"/>
                <a:ext cx="1767641" cy="1726858"/>
              </a:xfrm>
              <a:custGeom>
                <a:avLst/>
                <a:gdLst>
                  <a:gd name="connsiteX0" fmla="*/ 1767642 w 1767641"/>
                  <a:gd name="connsiteY0" fmla="*/ 1726811 h 1726858"/>
                  <a:gd name="connsiteX1" fmla="*/ 1766022 w 1767641"/>
                  <a:gd name="connsiteY1" fmla="*/ 1726096 h 1726858"/>
                  <a:gd name="connsiteX2" fmla="*/ 358617 w 1767641"/>
                  <a:gd name="connsiteY2" fmla="*/ 615561 h 1726858"/>
                  <a:gd name="connsiteX3" fmla="*/ 358521 w 1767641"/>
                  <a:gd name="connsiteY3" fmla="*/ 615466 h 1726858"/>
                  <a:gd name="connsiteX4" fmla="*/ 352185 w 1767641"/>
                  <a:gd name="connsiteY4" fmla="*/ 606795 h 1726858"/>
                  <a:gd name="connsiteX5" fmla="*/ 284959 w 1767641"/>
                  <a:gd name="connsiteY5" fmla="*/ 511554 h 1726858"/>
                  <a:gd name="connsiteX6" fmla="*/ 274001 w 1767641"/>
                  <a:gd name="connsiteY6" fmla="*/ 494974 h 1726858"/>
                  <a:gd name="connsiteX7" fmla="*/ 263472 w 1767641"/>
                  <a:gd name="connsiteY7" fmla="*/ 479109 h 1726858"/>
                  <a:gd name="connsiteX8" fmla="*/ 255801 w 1767641"/>
                  <a:gd name="connsiteY8" fmla="*/ 467531 h 1726858"/>
                  <a:gd name="connsiteX9" fmla="*/ 151699 w 1767641"/>
                  <a:gd name="connsiteY9" fmla="*/ 298728 h 1726858"/>
                  <a:gd name="connsiteX10" fmla="*/ 134594 w 1767641"/>
                  <a:gd name="connsiteY10" fmla="*/ 269332 h 1726858"/>
                  <a:gd name="connsiteX11" fmla="*/ 34590 w 1767641"/>
                  <a:gd name="connsiteY11" fmla="*/ 73896 h 1726858"/>
                  <a:gd name="connsiteX12" fmla="*/ 0 w 1767641"/>
                  <a:gd name="connsiteY12" fmla="*/ 0 h 1726858"/>
                  <a:gd name="connsiteX13" fmla="*/ 17771 w 1767641"/>
                  <a:gd name="connsiteY13" fmla="*/ 3383 h 1726858"/>
                  <a:gd name="connsiteX14" fmla="*/ 638478 w 1767641"/>
                  <a:gd name="connsiteY14" fmla="*/ 221068 h 1726858"/>
                  <a:gd name="connsiteX15" fmla="*/ 885798 w 1767641"/>
                  <a:gd name="connsiteY15" fmla="*/ 408929 h 1726858"/>
                  <a:gd name="connsiteX16" fmla="*/ 911240 w 1767641"/>
                  <a:gd name="connsiteY16" fmla="*/ 441851 h 1726858"/>
                  <a:gd name="connsiteX17" fmla="*/ 937301 w 1767641"/>
                  <a:gd name="connsiteY17" fmla="*/ 474630 h 1726858"/>
                  <a:gd name="connsiteX18" fmla="*/ 986899 w 1767641"/>
                  <a:gd name="connsiteY18" fmla="*/ 543333 h 1726858"/>
                  <a:gd name="connsiteX19" fmla="*/ 1036020 w 1767641"/>
                  <a:gd name="connsiteY19" fmla="*/ 613608 h 1726858"/>
                  <a:gd name="connsiteX20" fmla="*/ 1083521 w 1767641"/>
                  <a:gd name="connsiteY20" fmla="*/ 686503 h 1726858"/>
                  <a:gd name="connsiteX21" fmla="*/ 915957 w 1767641"/>
                  <a:gd name="connsiteY21" fmla="*/ 744533 h 1726858"/>
                  <a:gd name="connsiteX22" fmla="*/ 755015 w 1767641"/>
                  <a:gd name="connsiteY22" fmla="*/ 757302 h 1726858"/>
                  <a:gd name="connsiteX23" fmla="*/ 936158 w 1767641"/>
                  <a:gd name="connsiteY23" fmla="*/ 826577 h 1726858"/>
                  <a:gd name="connsiteX24" fmla="*/ 1154653 w 1767641"/>
                  <a:gd name="connsiteY24" fmla="*/ 798991 h 1726858"/>
                  <a:gd name="connsiteX25" fmla="*/ 1253848 w 1767641"/>
                  <a:gd name="connsiteY25" fmla="*/ 958789 h 1726858"/>
                  <a:gd name="connsiteX26" fmla="*/ 1302445 w 1767641"/>
                  <a:gd name="connsiteY26" fmla="*/ 1039021 h 1726858"/>
                  <a:gd name="connsiteX27" fmla="*/ 1351614 w 1767641"/>
                  <a:gd name="connsiteY27" fmla="*/ 1116776 h 1726858"/>
                  <a:gd name="connsiteX28" fmla="*/ 1537759 w 1767641"/>
                  <a:gd name="connsiteY28" fmla="*/ 1404213 h 1726858"/>
                  <a:gd name="connsiteX29" fmla="*/ 1755254 w 1767641"/>
                  <a:gd name="connsiteY29" fmla="*/ 1712708 h 1726858"/>
                  <a:gd name="connsiteX30" fmla="*/ 1761829 w 1767641"/>
                  <a:gd name="connsiteY30" fmla="*/ 1722380 h 1726858"/>
                  <a:gd name="connsiteX31" fmla="*/ 1766070 w 1767641"/>
                  <a:gd name="connsiteY31" fmla="*/ 1725953 h 1726858"/>
                  <a:gd name="connsiteX32" fmla="*/ 1767594 w 1767641"/>
                  <a:gd name="connsiteY32" fmla="*/ 1726858 h 1726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767641" h="1726858">
                    <a:moveTo>
                      <a:pt x="1767642" y="1726811"/>
                    </a:moveTo>
                    <a:cubicBezTo>
                      <a:pt x="1767642" y="1726811"/>
                      <a:pt x="1767165" y="1726573"/>
                      <a:pt x="1766022" y="1726096"/>
                    </a:cubicBezTo>
                    <a:cubicBezTo>
                      <a:pt x="1206967" y="1493164"/>
                      <a:pt x="717186" y="1102388"/>
                      <a:pt x="358617" y="615561"/>
                    </a:cubicBezTo>
                    <a:cubicBezTo>
                      <a:pt x="358617" y="615561"/>
                      <a:pt x="358760" y="615466"/>
                      <a:pt x="358521" y="615466"/>
                    </a:cubicBezTo>
                    <a:lnTo>
                      <a:pt x="352185" y="606795"/>
                    </a:lnTo>
                    <a:cubicBezTo>
                      <a:pt x="328792" y="574540"/>
                      <a:pt x="305017" y="543666"/>
                      <a:pt x="284959" y="511554"/>
                    </a:cubicBezTo>
                    <a:cubicBezTo>
                      <a:pt x="281100" y="506123"/>
                      <a:pt x="277431" y="500548"/>
                      <a:pt x="274001" y="494974"/>
                    </a:cubicBezTo>
                    <a:cubicBezTo>
                      <a:pt x="270332" y="489733"/>
                      <a:pt x="266807" y="484397"/>
                      <a:pt x="263472" y="479109"/>
                    </a:cubicBezTo>
                    <a:cubicBezTo>
                      <a:pt x="260756" y="475345"/>
                      <a:pt x="258231" y="471485"/>
                      <a:pt x="255801" y="467531"/>
                    </a:cubicBezTo>
                    <a:cubicBezTo>
                      <a:pt x="215018" y="408834"/>
                      <a:pt x="182810" y="350470"/>
                      <a:pt x="151699" y="298728"/>
                    </a:cubicBezTo>
                    <a:cubicBezTo>
                      <a:pt x="145743" y="288818"/>
                      <a:pt x="139597" y="279337"/>
                      <a:pt x="134594" y="269332"/>
                    </a:cubicBezTo>
                    <a:cubicBezTo>
                      <a:pt x="91334" y="188146"/>
                      <a:pt x="55458" y="121921"/>
                      <a:pt x="34590" y="73896"/>
                    </a:cubicBezTo>
                    <a:cubicBezTo>
                      <a:pt x="12435" y="26538"/>
                      <a:pt x="0" y="0"/>
                      <a:pt x="0" y="0"/>
                    </a:cubicBezTo>
                    <a:cubicBezTo>
                      <a:pt x="6051" y="1143"/>
                      <a:pt x="11911" y="2287"/>
                      <a:pt x="17771" y="3383"/>
                    </a:cubicBezTo>
                    <a:cubicBezTo>
                      <a:pt x="299300" y="60508"/>
                      <a:pt x="498785" y="142170"/>
                      <a:pt x="638478" y="221068"/>
                    </a:cubicBezTo>
                    <a:cubicBezTo>
                      <a:pt x="776979" y="299919"/>
                      <a:pt x="859403" y="376388"/>
                      <a:pt x="885798" y="408929"/>
                    </a:cubicBezTo>
                    <a:cubicBezTo>
                      <a:pt x="894469" y="419696"/>
                      <a:pt x="902950" y="430655"/>
                      <a:pt x="911240" y="441851"/>
                    </a:cubicBezTo>
                    <a:lnTo>
                      <a:pt x="937301" y="474630"/>
                    </a:lnTo>
                    <a:cubicBezTo>
                      <a:pt x="954453" y="496784"/>
                      <a:pt x="970938" y="519701"/>
                      <a:pt x="986899" y="543333"/>
                    </a:cubicBezTo>
                    <a:cubicBezTo>
                      <a:pt x="1003050" y="566774"/>
                      <a:pt x="1020250" y="589452"/>
                      <a:pt x="1036020" y="613608"/>
                    </a:cubicBezTo>
                    <a:cubicBezTo>
                      <a:pt x="1052314" y="637287"/>
                      <a:pt x="1066845" y="662919"/>
                      <a:pt x="1083521" y="686503"/>
                    </a:cubicBezTo>
                    <a:cubicBezTo>
                      <a:pt x="1026824" y="711802"/>
                      <a:pt x="971272" y="731527"/>
                      <a:pt x="915957" y="744533"/>
                    </a:cubicBezTo>
                    <a:cubicBezTo>
                      <a:pt x="860928" y="757254"/>
                      <a:pt x="805899" y="763401"/>
                      <a:pt x="755015" y="757302"/>
                    </a:cubicBezTo>
                    <a:cubicBezTo>
                      <a:pt x="805518" y="795179"/>
                      <a:pt x="867741" y="819239"/>
                      <a:pt x="936158" y="826577"/>
                    </a:cubicBezTo>
                    <a:cubicBezTo>
                      <a:pt x="1005861" y="832723"/>
                      <a:pt x="1079281" y="824814"/>
                      <a:pt x="1154653" y="798991"/>
                    </a:cubicBezTo>
                    <a:cubicBezTo>
                      <a:pt x="1188862" y="850875"/>
                      <a:pt x="1219973" y="906809"/>
                      <a:pt x="1253848" y="958789"/>
                    </a:cubicBezTo>
                    <a:cubicBezTo>
                      <a:pt x="1270143" y="985708"/>
                      <a:pt x="1286389" y="1012484"/>
                      <a:pt x="1302445" y="1039021"/>
                    </a:cubicBezTo>
                    <a:cubicBezTo>
                      <a:pt x="1319168" y="1064797"/>
                      <a:pt x="1335558" y="1090763"/>
                      <a:pt x="1351614" y="1116776"/>
                    </a:cubicBezTo>
                    <a:cubicBezTo>
                      <a:pt x="1415933" y="1220640"/>
                      <a:pt x="1479919" y="1318263"/>
                      <a:pt x="1537759" y="1404213"/>
                    </a:cubicBezTo>
                    <a:cubicBezTo>
                      <a:pt x="1653677" y="1575446"/>
                      <a:pt x="1745535" y="1696986"/>
                      <a:pt x="1755254" y="1712708"/>
                    </a:cubicBezTo>
                    <a:cubicBezTo>
                      <a:pt x="1757351" y="1715757"/>
                      <a:pt x="1759352" y="1719378"/>
                      <a:pt x="1761829" y="1722380"/>
                    </a:cubicBezTo>
                    <a:cubicBezTo>
                      <a:pt x="1763163" y="1723809"/>
                      <a:pt x="1764545" y="1725048"/>
                      <a:pt x="1766070" y="1725953"/>
                    </a:cubicBezTo>
                    <a:cubicBezTo>
                      <a:pt x="1766498" y="1726334"/>
                      <a:pt x="1767118" y="1726620"/>
                      <a:pt x="1767594" y="1726858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476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6" name="Vrije vorm: vorm 35">
                <a:extLst>
                  <a:ext uri="{FF2B5EF4-FFF2-40B4-BE49-F238E27FC236}">
                    <a16:creationId xmlns:a16="http://schemas.microsoft.com/office/drawing/2014/main" id="{359B3471-7223-9E20-042C-E55648FF6220}"/>
                  </a:ext>
                </a:extLst>
              </p:cNvPr>
              <p:cNvSpPr/>
              <p:nvPr/>
            </p:nvSpPr>
            <p:spPr>
              <a:xfrm>
                <a:off x="-87538" y="-263463"/>
                <a:ext cx="1897736" cy="1754868"/>
              </a:xfrm>
              <a:custGeom>
                <a:avLst/>
                <a:gdLst>
                  <a:gd name="connsiteX0" fmla="*/ 1250683 w 1897736"/>
                  <a:gd name="connsiteY0" fmla="*/ 1715138 h 1754868"/>
                  <a:gd name="connsiteX1" fmla="*/ 1221049 w 1897736"/>
                  <a:gd name="connsiteY1" fmla="*/ 1605509 h 1754868"/>
                  <a:gd name="connsiteX2" fmla="*/ 1186411 w 1897736"/>
                  <a:gd name="connsiteY2" fmla="*/ 1492879 h 1754868"/>
                  <a:gd name="connsiteX3" fmla="*/ 1145914 w 1897736"/>
                  <a:gd name="connsiteY3" fmla="*/ 1391444 h 1754868"/>
                  <a:gd name="connsiteX4" fmla="*/ 1100414 w 1897736"/>
                  <a:gd name="connsiteY4" fmla="*/ 1310402 h 1754868"/>
                  <a:gd name="connsiteX5" fmla="*/ 1163590 w 1897736"/>
                  <a:gd name="connsiteY5" fmla="*/ 1694460 h 1754868"/>
                  <a:gd name="connsiteX6" fmla="*/ 1044289 w 1897736"/>
                  <a:gd name="connsiteY6" fmla="*/ 1656583 h 1754868"/>
                  <a:gd name="connsiteX7" fmla="*/ 985068 w 1897736"/>
                  <a:gd name="connsiteY7" fmla="*/ 1635525 h 1754868"/>
                  <a:gd name="connsiteX8" fmla="*/ 927704 w 1897736"/>
                  <a:gd name="connsiteY8" fmla="*/ 1611322 h 1754868"/>
                  <a:gd name="connsiteX9" fmla="*/ 814645 w 1897736"/>
                  <a:gd name="connsiteY9" fmla="*/ 1559199 h 1754868"/>
                  <a:gd name="connsiteX10" fmla="*/ 707255 w 1897736"/>
                  <a:gd name="connsiteY10" fmla="*/ 1499311 h 1754868"/>
                  <a:gd name="connsiteX11" fmla="*/ 677906 w 1897736"/>
                  <a:gd name="connsiteY11" fmla="*/ 1244558 h 1754868"/>
                  <a:gd name="connsiteX12" fmla="*/ 645699 w 1897736"/>
                  <a:gd name="connsiteY12" fmla="*/ 1418173 h 1754868"/>
                  <a:gd name="connsiteX13" fmla="*/ 632121 w 1897736"/>
                  <a:gd name="connsiteY13" fmla="*/ 1452476 h 1754868"/>
                  <a:gd name="connsiteX14" fmla="*/ 213091 w 1897736"/>
                  <a:gd name="connsiteY14" fmla="*/ 1064559 h 1754868"/>
                  <a:gd name="connsiteX15" fmla="*/ 140386 w 1897736"/>
                  <a:gd name="connsiteY15" fmla="*/ 960075 h 1754868"/>
                  <a:gd name="connsiteX16" fmla="*/ 83071 w 1897736"/>
                  <a:gd name="connsiteY16" fmla="*/ 855496 h 1754868"/>
                  <a:gd name="connsiteX17" fmla="*/ 59058 w 1897736"/>
                  <a:gd name="connsiteY17" fmla="*/ 804708 h 1754868"/>
                  <a:gd name="connsiteX18" fmla="*/ 40000 w 1897736"/>
                  <a:gd name="connsiteY18" fmla="*/ 753872 h 1754868"/>
                  <a:gd name="connsiteX19" fmla="*/ 11605 w 1897736"/>
                  <a:gd name="connsiteY19" fmla="*/ 656821 h 1754868"/>
                  <a:gd name="connsiteX20" fmla="*/ 75 w 1897736"/>
                  <a:gd name="connsiteY20" fmla="*/ 524942 h 1754868"/>
                  <a:gd name="connsiteX21" fmla="*/ 1837 w 1897736"/>
                  <a:gd name="connsiteY21" fmla="*/ 437706 h 1754868"/>
                  <a:gd name="connsiteX22" fmla="*/ 11795 w 1897736"/>
                  <a:gd name="connsiteY22" fmla="*/ 343180 h 1754868"/>
                  <a:gd name="connsiteX23" fmla="*/ 120090 w 1897736"/>
                  <a:gd name="connsiteY23" fmla="*/ 13483 h 1754868"/>
                  <a:gd name="connsiteX24" fmla="*/ 129952 w 1897736"/>
                  <a:gd name="connsiteY24" fmla="*/ 0 h 1754868"/>
                  <a:gd name="connsiteX25" fmla="*/ 488617 w 1897736"/>
                  <a:gd name="connsiteY25" fmla="*/ 615418 h 1754868"/>
                  <a:gd name="connsiteX26" fmla="*/ 488712 w 1897736"/>
                  <a:gd name="connsiteY26" fmla="*/ 615513 h 1754868"/>
                  <a:gd name="connsiteX27" fmla="*/ 1896117 w 1897736"/>
                  <a:gd name="connsiteY27" fmla="*/ 1726048 h 1754868"/>
                  <a:gd name="connsiteX28" fmla="*/ 1897737 w 1897736"/>
                  <a:gd name="connsiteY28" fmla="*/ 1726763 h 1754868"/>
                  <a:gd name="connsiteX29" fmla="*/ 1250588 w 1897736"/>
                  <a:gd name="connsiteY29" fmla="*/ 1715233 h 1754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1897736" h="1754868">
                    <a:moveTo>
                      <a:pt x="1250683" y="1715138"/>
                    </a:moveTo>
                    <a:cubicBezTo>
                      <a:pt x="1242250" y="1679881"/>
                      <a:pt x="1232245" y="1642671"/>
                      <a:pt x="1221049" y="1605509"/>
                    </a:cubicBezTo>
                    <a:cubicBezTo>
                      <a:pt x="1210567" y="1567346"/>
                      <a:pt x="1198989" y="1529040"/>
                      <a:pt x="1186411" y="1492879"/>
                    </a:cubicBezTo>
                    <a:cubicBezTo>
                      <a:pt x="1174024" y="1456383"/>
                      <a:pt x="1159683" y="1423128"/>
                      <a:pt x="1145914" y="1391444"/>
                    </a:cubicBezTo>
                    <a:cubicBezTo>
                      <a:pt x="1132002" y="1359999"/>
                      <a:pt x="1116899" y="1332366"/>
                      <a:pt x="1100414" y="1310402"/>
                    </a:cubicBezTo>
                    <a:cubicBezTo>
                      <a:pt x="1146629" y="1414980"/>
                      <a:pt x="1157015" y="1552100"/>
                      <a:pt x="1163590" y="1694460"/>
                    </a:cubicBezTo>
                    <a:cubicBezTo>
                      <a:pt x="1123664" y="1682883"/>
                      <a:pt x="1083929" y="1670114"/>
                      <a:pt x="1044289" y="1656583"/>
                    </a:cubicBezTo>
                    <a:cubicBezTo>
                      <a:pt x="1024517" y="1649770"/>
                      <a:pt x="1004649" y="1642910"/>
                      <a:pt x="985068" y="1635525"/>
                    </a:cubicBezTo>
                    <a:cubicBezTo>
                      <a:pt x="965819" y="1627425"/>
                      <a:pt x="946714" y="1619326"/>
                      <a:pt x="927704" y="1611322"/>
                    </a:cubicBezTo>
                    <a:cubicBezTo>
                      <a:pt x="889684" y="1594694"/>
                      <a:pt x="851664" y="1577637"/>
                      <a:pt x="814645" y="1559199"/>
                    </a:cubicBezTo>
                    <a:cubicBezTo>
                      <a:pt x="778388" y="1539903"/>
                      <a:pt x="742559" y="1519893"/>
                      <a:pt x="707255" y="1499311"/>
                    </a:cubicBezTo>
                    <a:cubicBezTo>
                      <a:pt x="711972" y="1409120"/>
                      <a:pt x="704349" y="1319931"/>
                      <a:pt x="677906" y="1244558"/>
                    </a:cubicBezTo>
                    <a:cubicBezTo>
                      <a:pt x="681385" y="1299158"/>
                      <a:pt x="667425" y="1359523"/>
                      <a:pt x="645699" y="1418173"/>
                    </a:cubicBezTo>
                    <a:cubicBezTo>
                      <a:pt x="641506" y="1429560"/>
                      <a:pt x="636933" y="1441137"/>
                      <a:pt x="632121" y="1452476"/>
                    </a:cubicBezTo>
                    <a:cubicBezTo>
                      <a:pt x="460697" y="1341132"/>
                      <a:pt x="319052" y="1203536"/>
                      <a:pt x="213091" y="1064559"/>
                    </a:cubicBezTo>
                    <a:cubicBezTo>
                      <a:pt x="187030" y="1029397"/>
                      <a:pt x="162255" y="994903"/>
                      <a:pt x="140386" y="960075"/>
                    </a:cubicBezTo>
                    <a:cubicBezTo>
                      <a:pt x="119280" y="924628"/>
                      <a:pt x="100127" y="889705"/>
                      <a:pt x="83071" y="855496"/>
                    </a:cubicBezTo>
                    <a:cubicBezTo>
                      <a:pt x="74542" y="838392"/>
                      <a:pt x="66490" y="821479"/>
                      <a:pt x="59058" y="804708"/>
                    </a:cubicBezTo>
                    <a:cubicBezTo>
                      <a:pt x="52197" y="787556"/>
                      <a:pt x="45813" y="770595"/>
                      <a:pt x="40000" y="753872"/>
                    </a:cubicBezTo>
                    <a:cubicBezTo>
                      <a:pt x="28375" y="720473"/>
                      <a:pt x="18846" y="688028"/>
                      <a:pt x="11605" y="656821"/>
                    </a:cubicBezTo>
                    <a:cubicBezTo>
                      <a:pt x="3981" y="627234"/>
                      <a:pt x="885" y="579685"/>
                      <a:pt x="75" y="524942"/>
                    </a:cubicBezTo>
                    <a:cubicBezTo>
                      <a:pt x="-211" y="497499"/>
                      <a:pt x="313" y="468055"/>
                      <a:pt x="1837" y="437706"/>
                    </a:cubicBezTo>
                    <a:cubicBezTo>
                      <a:pt x="3410" y="407309"/>
                      <a:pt x="7507" y="374959"/>
                      <a:pt x="11795" y="343180"/>
                    </a:cubicBezTo>
                    <a:cubicBezTo>
                      <a:pt x="27851" y="216066"/>
                      <a:pt x="69301" y="87236"/>
                      <a:pt x="120090" y="13483"/>
                    </a:cubicBezTo>
                    <a:cubicBezTo>
                      <a:pt x="123377" y="8719"/>
                      <a:pt x="126665" y="4288"/>
                      <a:pt x="129952" y="0"/>
                    </a:cubicBezTo>
                    <a:cubicBezTo>
                      <a:pt x="226813" y="217400"/>
                      <a:pt x="347686" y="423841"/>
                      <a:pt x="488617" y="615418"/>
                    </a:cubicBezTo>
                    <a:cubicBezTo>
                      <a:pt x="488855" y="615418"/>
                      <a:pt x="488712" y="615513"/>
                      <a:pt x="488712" y="615513"/>
                    </a:cubicBezTo>
                    <a:cubicBezTo>
                      <a:pt x="847281" y="1102340"/>
                      <a:pt x="1337062" y="1493117"/>
                      <a:pt x="1896117" y="1726048"/>
                    </a:cubicBezTo>
                    <a:cubicBezTo>
                      <a:pt x="1897260" y="1726525"/>
                      <a:pt x="1897737" y="1726763"/>
                      <a:pt x="1897737" y="1726763"/>
                    </a:cubicBezTo>
                    <a:cubicBezTo>
                      <a:pt x="1692201" y="1768213"/>
                      <a:pt x="1467940" y="1763354"/>
                      <a:pt x="1250588" y="1715233"/>
                    </a:cubicBezTo>
                    <a:close/>
                  </a:path>
                </a:pathLst>
              </a:custGeom>
              <a:solidFill>
                <a:srgbClr val="F17C87"/>
              </a:solidFill>
              <a:ln w="476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sp>
          <p:nvSpPr>
            <p:cNvPr id="37" name="Vrije vorm: vorm 36">
              <a:extLst>
                <a:ext uri="{FF2B5EF4-FFF2-40B4-BE49-F238E27FC236}">
                  <a16:creationId xmlns:a16="http://schemas.microsoft.com/office/drawing/2014/main" id="{DE46C9A0-E33D-7BB0-F585-7041EBCE1A3E}"/>
                </a:ext>
              </a:extLst>
            </p:cNvPr>
            <p:cNvSpPr/>
            <p:nvPr/>
          </p:nvSpPr>
          <p:spPr>
            <a:xfrm>
              <a:off x="182890" y="2855"/>
              <a:ext cx="529922" cy="173242"/>
            </a:xfrm>
            <a:custGeom>
              <a:avLst/>
              <a:gdLst>
                <a:gd name="connsiteX0" fmla="*/ 10745 w 529922"/>
                <a:gd name="connsiteY0" fmla="*/ 1250 h 173242"/>
                <a:gd name="connsiteX1" fmla="*/ 528636 w 529922"/>
                <a:gd name="connsiteY1" fmla="*/ 163096 h 173242"/>
                <a:gd name="connsiteX2" fmla="*/ 529827 w 529922"/>
                <a:gd name="connsiteY2" fmla="*/ 164526 h 173242"/>
                <a:gd name="connsiteX3" fmla="*/ 527540 w 529922"/>
                <a:gd name="connsiteY3" fmla="*/ 166384 h 173242"/>
                <a:gd name="connsiteX4" fmla="*/ 930 w 529922"/>
                <a:gd name="connsiteY4" fmla="*/ 8539 h 173242"/>
                <a:gd name="connsiteX5" fmla="*/ 2741 w 529922"/>
                <a:gd name="connsiteY5" fmla="*/ 1678 h 173242"/>
                <a:gd name="connsiteX6" fmla="*/ 10650 w 529922"/>
                <a:gd name="connsiteY6" fmla="*/ 1202 h 173242"/>
                <a:gd name="connsiteX7" fmla="*/ 10650 w 529922"/>
                <a:gd name="connsiteY7" fmla="*/ 1202 h 173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9922" h="173242">
                  <a:moveTo>
                    <a:pt x="10745" y="1250"/>
                  </a:moveTo>
                  <a:cubicBezTo>
                    <a:pt x="131427" y="127363"/>
                    <a:pt x="322718" y="189015"/>
                    <a:pt x="528636" y="163096"/>
                  </a:cubicBezTo>
                  <a:cubicBezTo>
                    <a:pt x="529589" y="163001"/>
                    <a:pt x="530160" y="163621"/>
                    <a:pt x="529827" y="164526"/>
                  </a:cubicBezTo>
                  <a:cubicBezTo>
                    <a:pt x="529541" y="165431"/>
                    <a:pt x="528493" y="166241"/>
                    <a:pt x="527540" y="166384"/>
                  </a:cubicBezTo>
                  <a:cubicBezTo>
                    <a:pt x="320288" y="194494"/>
                    <a:pt x="125424" y="135082"/>
                    <a:pt x="930" y="8539"/>
                  </a:cubicBezTo>
                  <a:cubicBezTo>
                    <a:pt x="-880" y="6824"/>
                    <a:pt x="73" y="3727"/>
                    <a:pt x="2741" y="1678"/>
                  </a:cubicBezTo>
                  <a:cubicBezTo>
                    <a:pt x="5457" y="-370"/>
                    <a:pt x="8982" y="-561"/>
                    <a:pt x="10650" y="1202"/>
                  </a:cubicBezTo>
                  <a:lnTo>
                    <a:pt x="10650" y="1202"/>
                  </a:lnTo>
                  <a:close/>
                </a:path>
              </a:pathLst>
            </a:custGeom>
            <a:solidFill>
              <a:srgbClr val="F29B5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37">
              <a:extLst>
                <a:ext uri="{FF2B5EF4-FFF2-40B4-BE49-F238E27FC236}">
                  <a16:creationId xmlns:a16="http://schemas.microsoft.com/office/drawing/2014/main" id="{83BB0BCE-3550-DE6B-7AF9-B2C9FBC5BB93}"/>
                </a:ext>
              </a:extLst>
            </p:cNvPr>
            <p:cNvSpPr/>
            <p:nvPr/>
          </p:nvSpPr>
          <p:spPr>
            <a:xfrm>
              <a:off x="296649" y="201389"/>
              <a:ext cx="486671" cy="108314"/>
            </a:xfrm>
            <a:custGeom>
              <a:avLst/>
              <a:gdLst>
                <a:gd name="connsiteX0" fmla="*/ 9950 w 486671"/>
                <a:gd name="connsiteY0" fmla="*/ 677 h 108314"/>
                <a:gd name="connsiteX1" fmla="*/ 485105 w 486671"/>
                <a:gd name="connsiteY1" fmla="*/ 95298 h 108314"/>
                <a:gd name="connsiteX2" fmla="*/ 486581 w 486671"/>
                <a:gd name="connsiteY2" fmla="*/ 97061 h 108314"/>
                <a:gd name="connsiteX3" fmla="*/ 483818 w 486671"/>
                <a:gd name="connsiteY3" fmla="*/ 99395 h 108314"/>
                <a:gd name="connsiteX4" fmla="*/ 1517 w 486671"/>
                <a:gd name="connsiteY4" fmla="*/ 9300 h 108314"/>
                <a:gd name="connsiteX5" fmla="*/ 1851 w 486671"/>
                <a:gd name="connsiteY5" fmla="*/ 2535 h 108314"/>
                <a:gd name="connsiteX6" fmla="*/ 9903 w 486671"/>
                <a:gd name="connsiteY6" fmla="*/ 629 h 108314"/>
                <a:gd name="connsiteX7" fmla="*/ 9903 w 486671"/>
                <a:gd name="connsiteY7" fmla="*/ 629 h 108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6671" h="108314">
                  <a:moveTo>
                    <a:pt x="9950" y="677"/>
                  </a:moveTo>
                  <a:cubicBezTo>
                    <a:pt x="138780" y="86531"/>
                    <a:pt x="309727" y="119120"/>
                    <a:pt x="485105" y="95298"/>
                  </a:cubicBezTo>
                  <a:cubicBezTo>
                    <a:pt x="486296" y="95155"/>
                    <a:pt x="486915" y="95917"/>
                    <a:pt x="486581" y="97061"/>
                  </a:cubicBezTo>
                  <a:cubicBezTo>
                    <a:pt x="486248" y="98204"/>
                    <a:pt x="485009" y="99252"/>
                    <a:pt x="483818" y="99395"/>
                  </a:cubicBezTo>
                  <a:cubicBezTo>
                    <a:pt x="307106" y="125314"/>
                    <a:pt x="133682" y="94583"/>
                    <a:pt x="1517" y="9300"/>
                  </a:cubicBezTo>
                  <a:cubicBezTo>
                    <a:pt x="-627" y="7966"/>
                    <a:pt x="-484" y="4917"/>
                    <a:pt x="1851" y="2535"/>
                  </a:cubicBezTo>
                  <a:cubicBezTo>
                    <a:pt x="4186" y="153"/>
                    <a:pt x="7759" y="-705"/>
                    <a:pt x="9903" y="629"/>
                  </a:cubicBezTo>
                  <a:lnTo>
                    <a:pt x="9903" y="629"/>
                  </a:lnTo>
                  <a:close/>
                </a:path>
              </a:pathLst>
            </a:custGeom>
            <a:solidFill>
              <a:srgbClr val="F29B5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38">
              <a:extLst>
                <a:ext uri="{FF2B5EF4-FFF2-40B4-BE49-F238E27FC236}">
                  <a16:creationId xmlns:a16="http://schemas.microsoft.com/office/drawing/2014/main" id="{D285AF9B-49F3-9920-DB8B-B61822B034A9}"/>
                </a:ext>
              </a:extLst>
            </p:cNvPr>
            <p:cNvSpPr/>
            <p:nvPr/>
          </p:nvSpPr>
          <p:spPr>
            <a:xfrm>
              <a:off x="649923" y="651477"/>
              <a:ext cx="589048" cy="113850"/>
            </a:xfrm>
            <a:custGeom>
              <a:avLst/>
              <a:gdLst>
                <a:gd name="connsiteX0" fmla="*/ 9338 w 589048"/>
                <a:gd name="connsiteY0" fmla="*/ 587 h 113850"/>
                <a:gd name="connsiteX1" fmla="*/ 587975 w 589048"/>
                <a:gd name="connsiteY1" fmla="*/ 84202 h 113850"/>
                <a:gd name="connsiteX2" fmla="*/ 589023 w 589048"/>
                <a:gd name="connsiteY2" fmla="*/ 85298 h 113850"/>
                <a:gd name="connsiteX3" fmla="*/ 587451 w 589048"/>
                <a:gd name="connsiteY3" fmla="*/ 87061 h 113850"/>
                <a:gd name="connsiteX4" fmla="*/ 1572 w 589048"/>
                <a:gd name="connsiteY4" fmla="*/ 9973 h 113850"/>
                <a:gd name="connsiteX5" fmla="*/ 1572 w 589048"/>
                <a:gd name="connsiteY5" fmla="*/ 2969 h 113850"/>
                <a:gd name="connsiteX6" fmla="*/ 9243 w 589048"/>
                <a:gd name="connsiteY6" fmla="*/ 539 h 113850"/>
                <a:gd name="connsiteX7" fmla="*/ 9243 w 589048"/>
                <a:gd name="connsiteY7" fmla="*/ 539 h 11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89048" h="113850">
                  <a:moveTo>
                    <a:pt x="9338" y="587"/>
                  </a:moveTo>
                  <a:cubicBezTo>
                    <a:pt x="169851" y="104641"/>
                    <a:pt x="380485" y="135229"/>
                    <a:pt x="587975" y="84202"/>
                  </a:cubicBezTo>
                  <a:cubicBezTo>
                    <a:pt x="588690" y="84012"/>
                    <a:pt x="589166" y="84536"/>
                    <a:pt x="589023" y="85298"/>
                  </a:cubicBezTo>
                  <a:cubicBezTo>
                    <a:pt x="588880" y="86060"/>
                    <a:pt x="588166" y="86870"/>
                    <a:pt x="587451" y="87061"/>
                  </a:cubicBezTo>
                  <a:cubicBezTo>
                    <a:pt x="379008" y="140756"/>
                    <a:pt x="165658" y="113074"/>
                    <a:pt x="1572" y="9973"/>
                  </a:cubicBezTo>
                  <a:cubicBezTo>
                    <a:pt x="-524" y="8734"/>
                    <a:pt x="-524" y="5590"/>
                    <a:pt x="1572" y="2969"/>
                  </a:cubicBezTo>
                  <a:cubicBezTo>
                    <a:pt x="3716" y="349"/>
                    <a:pt x="7147" y="-747"/>
                    <a:pt x="9243" y="539"/>
                  </a:cubicBezTo>
                  <a:lnTo>
                    <a:pt x="9243" y="539"/>
                  </a:lnTo>
                  <a:close/>
                </a:path>
              </a:pathLst>
            </a:custGeom>
            <a:solidFill>
              <a:srgbClr val="F29B5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39">
              <a:extLst>
                <a:ext uri="{FF2B5EF4-FFF2-40B4-BE49-F238E27FC236}">
                  <a16:creationId xmlns:a16="http://schemas.microsoft.com/office/drawing/2014/main" id="{AADCC178-B945-A069-C2F3-0A44EE69CD6C}"/>
                </a:ext>
              </a:extLst>
            </p:cNvPr>
            <p:cNvSpPr/>
            <p:nvPr/>
          </p:nvSpPr>
          <p:spPr>
            <a:xfrm>
              <a:off x="807162" y="807821"/>
              <a:ext cx="422273" cy="87042"/>
            </a:xfrm>
            <a:custGeom>
              <a:avLst/>
              <a:gdLst>
                <a:gd name="connsiteX0" fmla="*/ 9229 w 422273"/>
                <a:gd name="connsiteY0" fmla="*/ 611 h 87042"/>
                <a:gd name="connsiteX1" fmla="*/ 97704 w 422273"/>
                <a:gd name="connsiteY1" fmla="*/ 49636 h 87042"/>
                <a:gd name="connsiteX2" fmla="*/ 199091 w 422273"/>
                <a:gd name="connsiteY2" fmla="*/ 75412 h 87042"/>
                <a:gd name="connsiteX3" fmla="*/ 420636 w 422273"/>
                <a:gd name="connsiteY3" fmla="*/ 56592 h 87042"/>
                <a:gd name="connsiteX4" fmla="*/ 422255 w 422273"/>
                <a:gd name="connsiteY4" fmla="*/ 58117 h 87042"/>
                <a:gd name="connsiteX5" fmla="*/ 420159 w 422273"/>
                <a:gd name="connsiteY5" fmla="*/ 60690 h 87042"/>
                <a:gd name="connsiteX6" fmla="*/ 306290 w 422273"/>
                <a:gd name="connsiteY6" fmla="*/ 83988 h 87042"/>
                <a:gd name="connsiteX7" fmla="*/ 249975 w 422273"/>
                <a:gd name="connsiteY7" fmla="*/ 87037 h 87042"/>
                <a:gd name="connsiteX8" fmla="*/ 195851 w 422273"/>
                <a:gd name="connsiteY8" fmla="*/ 82987 h 87042"/>
                <a:gd name="connsiteX9" fmla="*/ 92416 w 422273"/>
                <a:gd name="connsiteY9" fmla="*/ 58450 h 87042"/>
                <a:gd name="connsiteX10" fmla="*/ 1416 w 422273"/>
                <a:gd name="connsiteY10" fmla="*/ 10187 h 87042"/>
                <a:gd name="connsiteX11" fmla="*/ 1702 w 422273"/>
                <a:gd name="connsiteY11" fmla="*/ 2898 h 87042"/>
                <a:gd name="connsiteX12" fmla="*/ 9182 w 422273"/>
                <a:gd name="connsiteY12" fmla="*/ 611 h 87042"/>
                <a:gd name="connsiteX13" fmla="*/ 9182 w 422273"/>
                <a:gd name="connsiteY13" fmla="*/ 611 h 87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22273" h="87042">
                  <a:moveTo>
                    <a:pt x="9229" y="611"/>
                  </a:moveTo>
                  <a:cubicBezTo>
                    <a:pt x="36577" y="20097"/>
                    <a:pt x="65640" y="37344"/>
                    <a:pt x="97704" y="49636"/>
                  </a:cubicBezTo>
                  <a:cubicBezTo>
                    <a:pt x="130007" y="61690"/>
                    <a:pt x="164025" y="70362"/>
                    <a:pt x="199091" y="75412"/>
                  </a:cubicBezTo>
                  <a:cubicBezTo>
                    <a:pt x="268413" y="86513"/>
                    <a:pt x="345834" y="78032"/>
                    <a:pt x="420636" y="56592"/>
                  </a:cubicBezTo>
                  <a:cubicBezTo>
                    <a:pt x="421684" y="56307"/>
                    <a:pt x="422398" y="56974"/>
                    <a:pt x="422255" y="58117"/>
                  </a:cubicBezTo>
                  <a:cubicBezTo>
                    <a:pt x="422113" y="59260"/>
                    <a:pt x="421160" y="60404"/>
                    <a:pt x="420159" y="60690"/>
                  </a:cubicBezTo>
                  <a:cubicBezTo>
                    <a:pt x="382234" y="72267"/>
                    <a:pt x="344119" y="80033"/>
                    <a:pt x="306290" y="83988"/>
                  </a:cubicBezTo>
                  <a:cubicBezTo>
                    <a:pt x="287423" y="85941"/>
                    <a:pt x="268460" y="87132"/>
                    <a:pt x="249975" y="87037"/>
                  </a:cubicBezTo>
                  <a:cubicBezTo>
                    <a:pt x="231727" y="86608"/>
                    <a:pt x="213670" y="85226"/>
                    <a:pt x="195851" y="82987"/>
                  </a:cubicBezTo>
                  <a:cubicBezTo>
                    <a:pt x="160166" y="78413"/>
                    <a:pt x="125481" y="70171"/>
                    <a:pt x="92416" y="58450"/>
                  </a:cubicBezTo>
                  <a:cubicBezTo>
                    <a:pt x="59446" y="46587"/>
                    <a:pt x="29669" y="29531"/>
                    <a:pt x="1416" y="10187"/>
                  </a:cubicBezTo>
                  <a:cubicBezTo>
                    <a:pt x="-585" y="8805"/>
                    <a:pt x="-443" y="5566"/>
                    <a:pt x="1702" y="2898"/>
                  </a:cubicBezTo>
                  <a:cubicBezTo>
                    <a:pt x="3845" y="277"/>
                    <a:pt x="7181" y="-771"/>
                    <a:pt x="9182" y="611"/>
                  </a:cubicBezTo>
                  <a:lnTo>
                    <a:pt x="9182" y="611"/>
                  </a:lnTo>
                  <a:close/>
                </a:path>
              </a:pathLst>
            </a:custGeom>
            <a:solidFill>
              <a:srgbClr val="F29B5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1" name="Vrije vorm: vorm 40">
              <a:extLst>
                <a:ext uri="{FF2B5EF4-FFF2-40B4-BE49-F238E27FC236}">
                  <a16:creationId xmlns:a16="http://schemas.microsoft.com/office/drawing/2014/main" id="{836E76F8-0BF1-444B-EDB8-1A59F49C0600}"/>
                </a:ext>
              </a:extLst>
            </p:cNvPr>
            <p:cNvSpPr/>
            <p:nvPr/>
          </p:nvSpPr>
          <p:spPr>
            <a:xfrm>
              <a:off x="1200062" y="1127235"/>
              <a:ext cx="333371" cy="63690"/>
            </a:xfrm>
            <a:custGeom>
              <a:avLst/>
              <a:gdLst>
                <a:gd name="connsiteX0" fmla="*/ 8058 w 333371"/>
                <a:gd name="connsiteY0" fmla="*/ 268 h 63690"/>
                <a:gd name="connsiteX1" fmla="*/ 161948 w 333371"/>
                <a:gd name="connsiteY1" fmla="*/ 51391 h 63690"/>
                <a:gd name="connsiteX2" fmla="*/ 331942 w 333371"/>
                <a:gd name="connsiteY2" fmla="*/ 38479 h 63690"/>
                <a:gd name="connsiteX3" fmla="*/ 333371 w 333371"/>
                <a:gd name="connsiteY3" fmla="*/ 39622 h 63690"/>
                <a:gd name="connsiteX4" fmla="*/ 331895 w 333371"/>
                <a:gd name="connsiteY4" fmla="*/ 41862 h 63690"/>
                <a:gd name="connsiteX5" fmla="*/ 159185 w 333371"/>
                <a:gd name="connsiteY5" fmla="*/ 58823 h 63690"/>
                <a:gd name="connsiteX6" fmla="*/ 2055 w 333371"/>
                <a:gd name="connsiteY6" fmla="*/ 11036 h 63690"/>
                <a:gd name="connsiteX7" fmla="*/ 959 w 333371"/>
                <a:gd name="connsiteY7" fmla="*/ 3937 h 63690"/>
                <a:gd name="connsiteX8" fmla="*/ 7963 w 333371"/>
                <a:gd name="connsiteY8" fmla="*/ 268 h 63690"/>
                <a:gd name="connsiteX9" fmla="*/ 8058 w 333371"/>
                <a:gd name="connsiteY9" fmla="*/ 268 h 636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3371" h="63690">
                  <a:moveTo>
                    <a:pt x="8058" y="268"/>
                  </a:moveTo>
                  <a:cubicBezTo>
                    <a:pt x="56464" y="23709"/>
                    <a:pt x="108158" y="41481"/>
                    <a:pt x="161948" y="51391"/>
                  </a:cubicBezTo>
                  <a:cubicBezTo>
                    <a:pt x="215119" y="61920"/>
                    <a:pt x="273673" y="60014"/>
                    <a:pt x="331942" y="38479"/>
                  </a:cubicBezTo>
                  <a:cubicBezTo>
                    <a:pt x="332752" y="38193"/>
                    <a:pt x="333371" y="38670"/>
                    <a:pt x="333371" y="39622"/>
                  </a:cubicBezTo>
                  <a:cubicBezTo>
                    <a:pt x="333371" y="40528"/>
                    <a:pt x="332705" y="41528"/>
                    <a:pt x="331895" y="41862"/>
                  </a:cubicBezTo>
                  <a:cubicBezTo>
                    <a:pt x="273102" y="64779"/>
                    <a:pt x="213356" y="68209"/>
                    <a:pt x="159185" y="58823"/>
                  </a:cubicBezTo>
                  <a:cubicBezTo>
                    <a:pt x="104347" y="50057"/>
                    <a:pt x="51462" y="33429"/>
                    <a:pt x="2055" y="11036"/>
                  </a:cubicBezTo>
                  <a:cubicBezTo>
                    <a:pt x="-185" y="10083"/>
                    <a:pt x="-661" y="6891"/>
                    <a:pt x="959" y="3937"/>
                  </a:cubicBezTo>
                  <a:cubicBezTo>
                    <a:pt x="2579" y="983"/>
                    <a:pt x="5723" y="-684"/>
                    <a:pt x="7963" y="268"/>
                  </a:cubicBezTo>
                  <a:lnTo>
                    <a:pt x="8058" y="268"/>
                  </a:lnTo>
                  <a:close/>
                </a:path>
              </a:pathLst>
            </a:custGeom>
            <a:solidFill>
              <a:srgbClr val="F29B5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41">
              <a:extLst>
                <a:ext uri="{FF2B5EF4-FFF2-40B4-BE49-F238E27FC236}">
                  <a16:creationId xmlns:a16="http://schemas.microsoft.com/office/drawing/2014/main" id="{5D868D10-DCC4-71CE-71E3-8C735A0C7319}"/>
                </a:ext>
              </a:extLst>
            </p:cNvPr>
            <p:cNvSpPr/>
            <p:nvPr/>
          </p:nvSpPr>
          <p:spPr>
            <a:xfrm>
              <a:off x="1191105" y="1120937"/>
              <a:ext cx="204940" cy="313652"/>
            </a:xfrm>
            <a:custGeom>
              <a:avLst/>
              <a:gdLst>
                <a:gd name="connsiteX0" fmla="*/ 9106 w 204940"/>
                <a:gd name="connsiteY0" fmla="*/ 1041 h 313652"/>
                <a:gd name="connsiteX1" fmla="*/ 114924 w 204940"/>
                <a:gd name="connsiteY1" fmla="*/ 144830 h 313652"/>
                <a:gd name="connsiteX2" fmla="*/ 204828 w 204940"/>
                <a:gd name="connsiteY2" fmla="*/ 311442 h 313652"/>
                <a:gd name="connsiteX3" fmla="*/ 204256 w 204940"/>
                <a:gd name="connsiteY3" fmla="*/ 313347 h 313652"/>
                <a:gd name="connsiteX4" fmla="*/ 202732 w 204940"/>
                <a:gd name="connsiteY4" fmla="*/ 313157 h 313652"/>
                <a:gd name="connsiteX5" fmla="*/ 109635 w 204940"/>
                <a:gd name="connsiteY5" fmla="*/ 150024 h 313652"/>
                <a:gd name="connsiteX6" fmla="*/ 56988 w 204940"/>
                <a:gd name="connsiteY6" fmla="*/ 77605 h 313652"/>
                <a:gd name="connsiteX7" fmla="*/ 959 w 204940"/>
                <a:gd name="connsiteY7" fmla="*/ 10236 h 313652"/>
                <a:gd name="connsiteX8" fmla="*/ 2055 w 204940"/>
                <a:gd name="connsiteY8" fmla="*/ 2375 h 313652"/>
                <a:gd name="connsiteX9" fmla="*/ 9059 w 204940"/>
                <a:gd name="connsiteY9" fmla="*/ 1041 h 313652"/>
                <a:gd name="connsiteX10" fmla="*/ 9106 w 204940"/>
                <a:gd name="connsiteY10" fmla="*/ 1041 h 313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4940" h="313652">
                  <a:moveTo>
                    <a:pt x="9106" y="1041"/>
                  </a:moveTo>
                  <a:cubicBezTo>
                    <a:pt x="46459" y="46112"/>
                    <a:pt x="82478" y="92851"/>
                    <a:pt x="114924" y="144830"/>
                  </a:cubicBezTo>
                  <a:cubicBezTo>
                    <a:pt x="146750" y="197811"/>
                    <a:pt x="177623" y="251839"/>
                    <a:pt x="204828" y="311442"/>
                  </a:cubicBezTo>
                  <a:cubicBezTo>
                    <a:pt x="205114" y="312013"/>
                    <a:pt x="204828" y="312871"/>
                    <a:pt x="204256" y="313347"/>
                  </a:cubicBezTo>
                  <a:cubicBezTo>
                    <a:pt x="203684" y="313824"/>
                    <a:pt x="203017" y="313728"/>
                    <a:pt x="202732" y="313157"/>
                  </a:cubicBezTo>
                  <a:cubicBezTo>
                    <a:pt x="174383" y="254698"/>
                    <a:pt x="142509" y="201717"/>
                    <a:pt x="109635" y="150024"/>
                  </a:cubicBezTo>
                  <a:cubicBezTo>
                    <a:pt x="92912" y="124629"/>
                    <a:pt x="75379" y="100474"/>
                    <a:pt x="56988" y="77605"/>
                  </a:cubicBezTo>
                  <a:cubicBezTo>
                    <a:pt x="38455" y="54926"/>
                    <a:pt x="20588" y="31342"/>
                    <a:pt x="959" y="10236"/>
                  </a:cubicBezTo>
                  <a:cubicBezTo>
                    <a:pt x="-661" y="8425"/>
                    <a:pt x="-184" y="4900"/>
                    <a:pt x="2055" y="2375"/>
                  </a:cubicBezTo>
                  <a:cubicBezTo>
                    <a:pt x="4294" y="-151"/>
                    <a:pt x="7438" y="-770"/>
                    <a:pt x="9059" y="1041"/>
                  </a:cubicBezTo>
                  <a:lnTo>
                    <a:pt x="9106" y="1041"/>
                  </a:lnTo>
                  <a:close/>
                </a:path>
              </a:pathLst>
            </a:custGeom>
            <a:solidFill>
              <a:srgbClr val="EC556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42">
              <a:extLst>
                <a:ext uri="{FF2B5EF4-FFF2-40B4-BE49-F238E27FC236}">
                  <a16:creationId xmlns:a16="http://schemas.microsoft.com/office/drawing/2014/main" id="{667DEAE1-A6B3-1F75-44E9-B8490FF49C7B}"/>
                </a:ext>
              </a:extLst>
            </p:cNvPr>
            <p:cNvSpPr/>
            <p:nvPr/>
          </p:nvSpPr>
          <p:spPr>
            <a:xfrm>
              <a:off x="830127" y="836989"/>
              <a:ext cx="64699" cy="447425"/>
            </a:xfrm>
            <a:custGeom>
              <a:avLst/>
              <a:gdLst>
                <a:gd name="connsiteX0" fmla="*/ 10229 w 64699"/>
                <a:gd name="connsiteY0" fmla="*/ 2030 h 447425"/>
                <a:gd name="connsiteX1" fmla="*/ 56253 w 64699"/>
                <a:gd name="connsiteY1" fmla="*/ 443786 h 447425"/>
                <a:gd name="connsiteX2" fmla="*/ 52823 w 64699"/>
                <a:gd name="connsiteY2" fmla="*/ 447407 h 447425"/>
                <a:gd name="connsiteX3" fmla="*/ 50203 w 64699"/>
                <a:gd name="connsiteY3" fmla="*/ 444548 h 447425"/>
                <a:gd name="connsiteX4" fmla="*/ 319 w 64699"/>
                <a:gd name="connsiteY4" fmla="*/ 8843 h 447425"/>
                <a:gd name="connsiteX5" fmla="*/ 3511 w 64699"/>
                <a:gd name="connsiteY5" fmla="*/ 1220 h 447425"/>
                <a:gd name="connsiteX6" fmla="*/ 10229 w 64699"/>
                <a:gd name="connsiteY6" fmla="*/ 1983 h 447425"/>
                <a:gd name="connsiteX7" fmla="*/ 10229 w 64699"/>
                <a:gd name="connsiteY7" fmla="*/ 1983 h 447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4699" h="447425">
                  <a:moveTo>
                    <a:pt x="10229" y="2030"/>
                  </a:moveTo>
                  <a:cubicBezTo>
                    <a:pt x="60637" y="125142"/>
                    <a:pt x="76264" y="279176"/>
                    <a:pt x="56253" y="443786"/>
                  </a:cubicBezTo>
                  <a:cubicBezTo>
                    <a:pt x="56015" y="445596"/>
                    <a:pt x="54491" y="447216"/>
                    <a:pt x="52823" y="447407"/>
                  </a:cubicBezTo>
                  <a:cubicBezTo>
                    <a:pt x="51155" y="447597"/>
                    <a:pt x="50012" y="446311"/>
                    <a:pt x="50203" y="444548"/>
                  </a:cubicBezTo>
                  <a:cubicBezTo>
                    <a:pt x="68689" y="281558"/>
                    <a:pt x="51632" y="129573"/>
                    <a:pt x="319" y="8843"/>
                  </a:cubicBezTo>
                  <a:cubicBezTo>
                    <a:pt x="-681" y="6509"/>
                    <a:pt x="748" y="3078"/>
                    <a:pt x="3511" y="1220"/>
                  </a:cubicBezTo>
                  <a:cubicBezTo>
                    <a:pt x="6227" y="-686"/>
                    <a:pt x="9229" y="-304"/>
                    <a:pt x="10229" y="1983"/>
                  </a:cubicBezTo>
                  <a:lnTo>
                    <a:pt x="10229" y="1983"/>
                  </a:lnTo>
                  <a:close/>
                </a:path>
              </a:pathLst>
            </a:custGeom>
            <a:solidFill>
              <a:srgbClr val="EC556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43">
              <a:extLst>
                <a:ext uri="{FF2B5EF4-FFF2-40B4-BE49-F238E27FC236}">
                  <a16:creationId xmlns:a16="http://schemas.microsoft.com/office/drawing/2014/main" id="{24560F65-398E-9BE5-4F42-C75345F2567F}"/>
                </a:ext>
              </a:extLst>
            </p:cNvPr>
            <p:cNvSpPr/>
            <p:nvPr/>
          </p:nvSpPr>
          <p:spPr>
            <a:xfrm>
              <a:off x="652407" y="657507"/>
              <a:ext cx="48555" cy="558921"/>
            </a:xfrm>
            <a:custGeom>
              <a:avLst/>
              <a:gdLst>
                <a:gd name="connsiteX0" fmla="*/ 10713 w 48555"/>
                <a:gd name="connsiteY0" fmla="*/ 2561 h 558921"/>
                <a:gd name="connsiteX1" fmla="*/ 46255 w 48555"/>
                <a:gd name="connsiteY1" fmla="*/ 265366 h 558921"/>
                <a:gd name="connsiteX2" fmla="*/ 47684 w 48555"/>
                <a:gd name="connsiteY2" fmla="*/ 408870 h 558921"/>
                <a:gd name="connsiteX3" fmla="*/ 39823 w 48555"/>
                <a:gd name="connsiteY3" fmla="*/ 557090 h 558921"/>
                <a:gd name="connsiteX4" fmla="*/ 38156 w 48555"/>
                <a:gd name="connsiteY4" fmla="*/ 558901 h 558921"/>
                <a:gd name="connsiteX5" fmla="*/ 36774 w 48555"/>
                <a:gd name="connsiteY5" fmla="*/ 557567 h 558921"/>
                <a:gd name="connsiteX6" fmla="*/ 42777 w 48555"/>
                <a:gd name="connsiteY6" fmla="*/ 410108 h 558921"/>
                <a:gd name="connsiteX7" fmla="*/ 39394 w 48555"/>
                <a:gd name="connsiteY7" fmla="*/ 267796 h 558921"/>
                <a:gd name="connsiteX8" fmla="*/ 136 w 48555"/>
                <a:gd name="connsiteY8" fmla="*/ 8040 h 558921"/>
                <a:gd name="connsiteX9" fmla="*/ 4281 w 48555"/>
                <a:gd name="connsiteY9" fmla="*/ 798 h 558921"/>
                <a:gd name="connsiteX10" fmla="*/ 10760 w 48555"/>
                <a:gd name="connsiteY10" fmla="*/ 2466 h 558921"/>
                <a:gd name="connsiteX11" fmla="*/ 10760 w 48555"/>
                <a:gd name="connsiteY11" fmla="*/ 2466 h 558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8555" h="558921">
                  <a:moveTo>
                    <a:pt x="10713" y="2561"/>
                  </a:moveTo>
                  <a:cubicBezTo>
                    <a:pt x="30771" y="83556"/>
                    <a:pt x="40300" y="173603"/>
                    <a:pt x="46255" y="265366"/>
                  </a:cubicBezTo>
                  <a:cubicBezTo>
                    <a:pt x="48733" y="311723"/>
                    <a:pt x="49209" y="359653"/>
                    <a:pt x="47684" y="408870"/>
                  </a:cubicBezTo>
                  <a:cubicBezTo>
                    <a:pt x="47017" y="457133"/>
                    <a:pt x="44445" y="506540"/>
                    <a:pt x="39823" y="557090"/>
                  </a:cubicBezTo>
                  <a:cubicBezTo>
                    <a:pt x="39728" y="557948"/>
                    <a:pt x="39013" y="558806"/>
                    <a:pt x="38156" y="558901"/>
                  </a:cubicBezTo>
                  <a:cubicBezTo>
                    <a:pt x="37298" y="559044"/>
                    <a:pt x="36679" y="558424"/>
                    <a:pt x="36774" y="557567"/>
                  </a:cubicBezTo>
                  <a:cubicBezTo>
                    <a:pt x="40824" y="507207"/>
                    <a:pt x="42586" y="458229"/>
                    <a:pt x="42777" y="410108"/>
                  </a:cubicBezTo>
                  <a:cubicBezTo>
                    <a:pt x="43635" y="361273"/>
                    <a:pt x="42539" y="313725"/>
                    <a:pt x="39394" y="267796"/>
                  </a:cubicBezTo>
                  <a:cubicBezTo>
                    <a:pt x="32105" y="176938"/>
                    <a:pt x="21528" y="87749"/>
                    <a:pt x="136" y="8040"/>
                  </a:cubicBezTo>
                  <a:cubicBezTo>
                    <a:pt x="-531" y="5563"/>
                    <a:pt x="1327" y="2323"/>
                    <a:pt x="4281" y="798"/>
                  </a:cubicBezTo>
                  <a:cubicBezTo>
                    <a:pt x="7187" y="-726"/>
                    <a:pt x="10093" y="-12"/>
                    <a:pt x="10760" y="2466"/>
                  </a:cubicBezTo>
                  <a:lnTo>
                    <a:pt x="10760" y="2466"/>
                  </a:lnTo>
                  <a:close/>
                </a:path>
              </a:pathLst>
            </a:custGeom>
            <a:solidFill>
              <a:srgbClr val="EC556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5" name="Vrije vorm: vorm 44">
              <a:extLst>
                <a:ext uri="{FF2B5EF4-FFF2-40B4-BE49-F238E27FC236}">
                  <a16:creationId xmlns:a16="http://schemas.microsoft.com/office/drawing/2014/main" id="{034DD36B-85F2-F33B-BA7E-63558C5E0309}"/>
                </a:ext>
              </a:extLst>
            </p:cNvPr>
            <p:cNvSpPr/>
            <p:nvPr/>
          </p:nvSpPr>
          <p:spPr>
            <a:xfrm>
              <a:off x="176942" y="223029"/>
              <a:ext cx="150961" cy="435555"/>
            </a:xfrm>
            <a:custGeom>
              <a:avLst/>
              <a:gdLst>
                <a:gd name="connsiteX0" fmla="*/ 116794 w 150961"/>
                <a:gd name="connsiteY0" fmla="*/ 209920 h 435555"/>
                <a:gd name="connsiteX1" fmla="*/ 143332 w 150961"/>
                <a:gd name="connsiteY1" fmla="*/ 98718 h 435555"/>
                <a:gd name="connsiteX2" fmla="*/ 150955 w 150961"/>
                <a:gd name="connsiteY2" fmla="*/ 13197 h 435555"/>
                <a:gd name="connsiteX3" fmla="*/ 144571 w 150961"/>
                <a:gd name="connsiteY3" fmla="*/ 6337 h 435555"/>
                <a:gd name="connsiteX4" fmla="*/ 141140 w 150961"/>
                <a:gd name="connsiteY4" fmla="*/ 2144 h 435555"/>
                <a:gd name="connsiteX5" fmla="*/ 139282 w 150961"/>
                <a:gd name="connsiteY5" fmla="*/ 0 h 435555"/>
                <a:gd name="connsiteX6" fmla="*/ 133565 w 150961"/>
                <a:gd name="connsiteY6" fmla="*/ 100291 h 435555"/>
                <a:gd name="connsiteX7" fmla="*/ 108885 w 150961"/>
                <a:gd name="connsiteY7" fmla="*/ 209967 h 435555"/>
                <a:gd name="connsiteX8" fmla="*/ 590 w 150961"/>
                <a:gd name="connsiteY8" fmla="*/ 432036 h 435555"/>
                <a:gd name="connsiteX9" fmla="*/ 971 w 150961"/>
                <a:gd name="connsiteY9" fmla="*/ 435324 h 435555"/>
                <a:gd name="connsiteX10" fmla="*/ 4688 w 150961"/>
                <a:gd name="connsiteY10" fmla="*/ 434180 h 435555"/>
                <a:gd name="connsiteX11" fmla="*/ 116794 w 150961"/>
                <a:gd name="connsiteY11" fmla="*/ 209967 h 435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0961" h="435555">
                  <a:moveTo>
                    <a:pt x="116794" y="209920"/>
                  </a:moveTo>
                  <a:cubicBezTo>
                    <a:pt x="128753" y="172186"/>
                    <a:pt x="137710" y="134928"/>
                    <a:pt x="143332" y="98718"/>
                  </a:cubicBezTo>
                  <a:cubicBezTo>
                    <a:pt x="147334" y="70180"/>
                    <a:pt x="151145" y="40831"/>
                    <a:pt x="150955" y="13197"/>
                  </a:cubicBezTo>
                  <a:cubicBezTo>
                    <a:pt x="148668" y="11053"/>
                    <a:pt x="146572" y="8719"/>
                    <a:pt x="144571" y="6337"/>
                  </a:cubicBezTo>
                  <a:lnTo>
                    <a:pt x="141140" y="2144"/>
                  </a:lnTo>
                  <a:lnTo>
                    <a:pt x="139282" y="0"/>
                  </a:lnTo>
                  <a:cubicBezTo>
                    <a:pt x="141664" y="31683"/>
                    <a:pt x="138186" y="66178"/>
                    <a:pt x="133565" y="100291"/>
                  </a:cubicBezTo>
                  <a:cubicBezTo>
                    <a:pt x="128562" y="135928"/>
                    <a:pt x="120224" y="172710"/>
                    <a:pt x="108885" y="209967"/>
                  </a:cubicBezTo>
                  <a:cubicBezTo>
                    <a:pt x="85968" y="284340"/>
                    <a:pt x="51474" y="362238"/>
                    <a:pt x="590" y="432036"/>
                  </a:cubicBezTo>
                  <a:cubicBezTo>
                    <a:pt x="-315" y="433275"/>
                    <a:pt x="-172" y="434752"/>
                    <a:pt x="971" y="435324"/>
                  </a:cubicBezTo>
                  <a:cubicBezTo>
                    <a:pt x="2115" y="435895"/>
                    <a:pt x="3782" y="435371"/>
                    <a:pt x="4688" y="434180"/>
                  </a:cubicBezTo>
                  <a:cubicBezTo>
                    <a:pt x="57001" y="363762"/>
                    <a:pt x="92448" y="285340"/>
                    <a:pt x="116794" y="209967"/>
                  </a:cubicBezTo>
                  <a:close/>
                </a:path>
              </a:pathLst>
            </a:custGeom>
            <a:solidFill>
              <a:srgbClr val="EC556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45">
              <a:extLst>
                <a:ext uri="{FF2B5EF4-FFF2-40B4-BE49-F238E27FC236}">
                  <a16:creationId xmlns:a16="http://schemas.microsoft.com/office/drawing/2014/main" id="{25F82763-FAC3-377C-9939-47DF8D5C1543}"/>
                </a:ext>
              </a:extLst>
            </p:cNvPr>
            <p:cNvSpPr/>
            <p:nvPr/>
          </p:nvSpPr>
          <p:spPr>
            <a:xfrm>
              <a:off x="247677" y="342161"/>
              <a:ext cx="154274" cy="383889"/>
            </a:xfrm>
            <a:custGeom>
              <a:avLst/>
              <a:gdLst>
                <a:gd name="connsiteX0" fmla="*/ 154258 w 154274"/>
                <a:gd name="connsiteY0" fmla="*/ 3837 h 383889"/>
                <a:gd name="connsiteX1" fmla="*/ 133009 w 154274"/>
                <a:gd name="connsiteY1" fmla="*/ 97791 h 383889"/>
                <a:gd name="connsiteX2" fmla="*/ 99801 w 154274"/>
                <a:gd name="connsiteY2" fmla="*/ 192746 h 383889"/>
                <a:gd name="connsiteX3" fmla="*/ 57969 w 154274"/>
                <a:gd name="connsiteY3" fmla="*/ 288415 h 383889"/>
                <a:gd name="connsiteX4" fmla="*/ 3750 w 154274"/>
                <a:gd name="connsiteY4" fmla="*/ 382703 h 383889"/>
                <a:gd name="connsiteX5" fmla="*/ 797 w 154274"/>
                <a:gd name="connsiteY5" fmla="*/ 383703 h 383889"/>
                <a:gd name="connsiteX6" fmla="*/ 415 w 154274"/>
                <a:gd name="connsiteY6" fmla="*/ 381083 h 383889"/>
                <a:gd name="connsiteX7" fmla="*/ 415 w 154274"/>
                <a:gd name="connsiteY7" fmla="*/ 381083 h 383889"/>
                <a:gd name="connsiteX8" fmla="*/ 52586 w 154274"/>
                <a:gd name="connsiteY8" fmla="*/ 287367 h 383889"/>
                <a:gd name="connsiteX9" fmla="*/ 92559 w 154274"/>
                <a:gd name="connsiteY9" fmla="*/ 192270 h 383889"/>
                <a:gd name="connsiteX10" fmla="*/ 124004 w 154274"/>
                <a:gd name="connsiteY10" fmla="*/ 98077 h 383889"/>
                <a:gd name="connsiteX11" fmla="*/ 143062 w 154274"/>
                <a:gd name="connsiteY11" fmla="*/ 6505 h 383889"/>
                <a:gd name="connsiteX12" fmla="*/ 143062 w 154274"/>
                <a:gd name="connsiteY12" fmla="*/ 6363 h 383889"/>
                <a:gd name="connsiteX13" fmla="*/ 149065 w 154274"/>
                <a:gd name="connsiteY13" fmla="*/ 169 h 383889"/>
                <a:gd name="connsiteX14" fmla="*/ 154258 w 154274"/>
                <a:gd name="connsiteY14" fmla="*/ 3790 h 383889"/>
                <a:gd name="connsiteX15" fmla="*/ 154258 w 154274"/>
                <a:gd name="connsiteY15" fmla="*/ 3885 h 383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54274" h="383889">
                  <a:moveTo>
                    <a:pt x="154258" y="3837"/>
                  </a:moveTo>
                  <a:cubicBezTo>
                    <a:pt x="151209" y="34473"/>
                    <a:pt x="142823" y="66061"/>
                    <a:pt x="133009" y="97791"/>
                  </a:cubicBezTo>
                  <a:cubicBezTo>
                    <a:pt x="122861" y="129713"/>
                    <a:pt x="112427" y="160825"/>
                    <a:pt x="99801" y="192746"/>
                  </a:cubicBezTo>
                  <a:cubicBezTo>
                    <a:pt x="87271" y="224525"/>
                    <a:pt x="73454" y="256494"/>
                    <a:pt x="57969" y="288415"/>
                  </a:cubicBezTo>
                  <a:cubicBezTo>
                    <a:pt x="42342" y="320241"/>
                    <a:pt x="25286" y="352306"/>
                    <a:pt x="3750" y="382703"/>
                  </a:cubicBezTo>
                  <a:cubicBezTo>
                    <a:pt x="3036" y="383703"/>
                    <a:pt x="1702" y="384180"/>
                    <a:pt x="797" y="383703"/>
                  </a:cubicBezTo>
                  <a:cubicBezTo>
                    <a:pt x="-109" y="383227"/>
                    <a:pt x="-252" y="382084"/>
                    <a:pt x="415" y="381083"/>
                  </a:cubicBezTo>
                  <a:lnTo>
                    <a:pt x="415" y="381083"/>
                  </a:lnTo>
                  <a:cubicBezTo>
                    <a:pt x="21141" y="350924"/>
                    <a:pt x="37578" y="319050"/>
                    <a:pt x="52586" y="287367"/>
                  </a:cubicBezTo>
                  <a:cubicBezTo>
                    <a:pt x="67451" y="255636"/>
                    <a:pt x="80648" y="223810"/>
                    <a:pt x="92559" y="192270"/>
                  </a:cubicBezTo>
                  <a:cubicBezTo>
                    <a:pt x="104518" y="160634"/>
                    <a:pt x="114428" y="129665"/>
                    <a:pt x="124004" y="98077"/>
                  </a:cubicBezTo>
                  <a:cubicBezTo>
                    <a:pt x="133104" y="66775"/>
                    <a:pt x="140727" y="35711"/>
                    <a:pt x="143062" y="6505"/>
                  </a:cubicBezTo>
                  <a:lnTo>
                    <a:pt x="143062" y="6363"/>
                  </a:lnTo>
                  <a:cubicBezTo>
                    <a:pt x="143300" y="3647"/>
                    <a:pt x="145968" y="883"/>
                    <a:pt x="149065" y="169"/>
                  </a:cubicBezTo>
                  <a:cubicBezTo>
                    <a:pt x="152162" y="-546"/>
                    <a:pt x="154496" y="1074"/>
                    <a:pt x="154258" y="3790"/>
                  </a:cubicBezTo>
                  <a:lnTo>
                    <a:pt x="154258" y="3885"/>
                  </a:lnTo>
                  <a:close/>
                </a:path>
              </a:pathLst>
            </a:custGeom>
            <a:solidFill>
              <a:srgbClr val="EC556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46">
              <a:extLst>
                <a:ext uri="{FF2B5EF4-FFF2-40B4-BE49-F238E27FC236}">
                  <a16:creationId xmlns:a16="http://schemas.microsoft.com/office/drawing/2014/main" id="{370671E7-CBB2-ED47-B95B-6B1EB59BDA5C}"/>
                </a:ext>
              </a:extLst>
            </p:cNvPr>
            <p:cNvSpPr/>
            <p:nvPr/>
          </p:nvSpPr>
          <p:spPr>
            <a:xfrm>
              <a:off x="43649" y="-718"/>
              <a:ext cx="151384" cy="456078"/>
            </a:xfrm>
            <a:custGeom>
              <a:avLst/>
              <a:gdLst>
                <a:gd name="connsiteX0" fmla="*/ 144793 w 151384"/>
                <a:gd name="connsiteY0" fmla="*/ 2537 h 456078"/>
                <a:gd name="connsiteX1" fmla="*/ 144460 w 151384"/>
                <a:gd name="connsiteY1" fmla="*/ 109259 h 456078"/>
                <a:gd name="connsiteX2" fmla="*/ 106726 w 151384"/>
                <a:gd name="connsiteY2" fmla="*/ 223319 h 456078"/>
                <a:gd name="connsiteX3" fmla="*/ 4100 w 151384"/>
                <a:gd name="connsiteY3" fmla="*/ 454536 h 456078"/>
                <a:gd name="connsiteX4" fmla="*/ 1194 w 151384"/>
                <a:gd name="connsiteY4" fmla="*/ 456013 h 456078"/>
                <a:gd name="connsiteX5" fmla="*/ 194 w 151384"/>
                <a:gd name="connsiteY5" fmla="*/ 453630 h 456078"/>
                <a:gd name="connsiteX6" fmla="*/ 99198 w 151384"/>
                <a:gd name="connsiteY6" fmla="*/ 222843 h 456078"/>
                <a:gd name="connsiteX7" fmla="*/ 134883 w 151384"/>
                <a:gd name="connsiteY7" fmla="*/ 110164 h 456078"/>
                <a:gd name="connsiteX8" fmla="*/ 133502 w 151384"/>
                <a:gd name="connsiteY8" fmla="*/ 7253 h 456078"/>
                <a:gd name="connsiteX9" fmla="*/ 137933 w 151384"/>
                <a:gd name="connsiteY9" fmla="*/ 631 h 456078"/>
                <a:gd name="connsiteX10" fmla="*/ 144746 w 151384"/>
                <a:gd name="connsiteY10" fmla="*/ 2489 h 456078"/>
                <a:gd name="connsiteX11" fmla="*/ 144746 w 151384"/>
                <a:gd name="connsiteY11" fmla="*/ 2489 h 456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1384" h="456078">
                  <a:moveTo>
                    <a:pt x="144793" y="2537"/>
                  </a:moveTo>
                  <a:cubicBezTo>
                    <a:pt x="154465" y="35077"/>
                    <a:pt x="152750" y="71811"/>
                    <a:pt x="144460" y="109259"/>
                  </a:cubicBezTo>
                  <a:cubicBezTo>
                    <a:pt x="136313" y="146707"/>
                    <a:pt x="121972" y="185156"/>
                    <a:pt x="106726" y="223319"/>
                  </a:cubicBezTo>
                  <a:cubicBezTo>
                    <a:pt x="77139" y="298883"/>
                    <a:pt x="42787" y="376352"/>
                    <a:pt x="4100" y="454536"/>
                  </a:cubicBezTo>
                  <a:cubicBezTo>
                    <a:pt x="3576" y="455631"/>
                    <a:pt x="2290" y="456299"/>
                    <a:pt x="1194" y="456013"/>
                  </a:cubicBezTo>
                  <a:cubicBezTo>
                    <a:pt x="146" y="455774"/>
                    <a:pt x="-283" y="454726"/>
                    <a:pt x="194" y="453630"/>
                  </a:cubicBezTo>
                  <a:cubicBezTo>
                    <a:pt x="37737" y="375399"/>
                    <a:pt x="70897" y="298120"/>
                    <a:pt x="99198" y="222843"/>
                  </a:cubicBezTo>
                  <a:cubicBezTo>
                    <a:pt x="114158" y="184680"/>
                    <a:pt x="127451" y="146850"/>
                    <a:pt x="134883" y="110164"/>
                  </a:cubicBezTo>
                  <a:cubicBezTo>
                    <a:pt x="142411" y="73526"/>
                    <a:pt x="143269" y="38222"/>
                    <a:pt x="133502" y="7253"/>
                  </a:cubicBezTo>
                  <a:cubicBezTo>
                    <a:pt x="132835" y="4919"/>
                    <a:pt x="134836" y="1917"/>
                    <a:pt x="137933" y="631"/>
                  </a:cubicBezTo>
                  <a:cubicBezTo>
                    <a:pt x="141029" y="-703"/>
                    <a:pt x="144079" y="154"/>
                    <a:pt x="144746" y="2489"/>
                  </a:cubicBezTo>
                  <a:lnTo>
                    <a:pt x="144746" y="2489"/>
                  </a:lnTo>
                  <a:close/>
                </a:path>
              </a:pathLst>
            </a:custGeom>
            <a:solidFill>
              <a:srgbClr val="EC556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47">
              <a:extLst>
                <a:ext uri="{FF2B5EF4-FFF2-40B4-BE49-F238E27FC236}">
                  <a16:creationId xmlns:a16="http://schemas.microsoft.com/office/drawing/2014/main" id="{3962B37F-8B1B-1B70-957F-C60CD92E5814}"/>
                </a:ext>
              </a:extLst>
            </p:cNvPr>
            <p:cNvSpPr/>
            <p:nvPr/>
          </p:nvSpPr>
          <p:spPr>
            <a:xfrm>
              <a:off x="390987" y="410154"/>
              <a:ext cx="61355" cy="206457"/>
            </a:xfrm>
            <a:custGeom>
              <a:avLst/>
              <a:gdLst>
                <a:gd name="connsiteX0" fmla="*/ 61355 w 61355"/>
                <a:gd name="connsiteY0" fmla="*/ 3500 h 206457"/>
                <a:gd name="connsiteX1" fmla="*/ 2896 w 61355"/>
                <a:gd name="connsiteY1" fmla="*/ 205320 h 206457"/>
                <a:gd name="connsiteX2" fmla="*/ 752 w 61355"/>
                <a:gd name="connsiteY2" fmla="*/ 206416 h 206457"/>
                <a:gd name="connsiteX3" fmla="*/ 180 w 61355"/>
                <a:gd name="connsiteY3" fmla="*/ 204653 h 206457"/>
                <a:gd name="connsiteX4" fmla="*/ 50159 w 61355"/>
                <a:gd name="connsiteY4" fmla="*/ 6835 h 206457"/>
                <a:gd name="connsiteX5" fmla="*/ 55590 w 61355"/>
                <a:gd name="connsiteY5" fmla="*/ 308 h 206457"/>
                <a:gd name="connsiteX6" fmla="*/ 61308 w 61355"/>
                <a:gd name="connsiteY6" fmla="*/ 3309 h 206457"/>
                <a:gd name="connsiteX7" fmla="*/ 61308 w 61355"/>
                <a:gd name="connsiteY7" fmla="*/ 3500 h 20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1355" h="206457">
                  <a:moveTo>
                    <a:pt x="61355" y="3500"/>
                  </a:moveTo>
                  <a:cubicBezTo>
                    <a:pt x="60402" y="67057"/>
                    <a:pt x="39820" y="137856"/>
                    <a:pt x="2896" y="205320"/>
                  </a:cubicBezTo>
                  <a:cubicBezTo>
                    <a:pt x="2467" y="206130"/>
                    <a:pt x="1514" y="206606"/>
                    <a:pt x="752" y="206416"/>
                  </a:cubicBezTo>
                  <a:cubicBezTo>
                    <a:pt x="37" y="206225"/>
                    <a:pt x="-201" y="205463"/>
                    <a:pt x="180" y="204653"/>
                  </a:cubicBezTo>
                  <a:cubicBezTo>
                    <a:pt x="34532" y="137189"/>
                    <a:pt x="51969" y="67867"/>
                    <a:pt x="50159" y="6835"/>
                  </a:cubicBezTo>
                  <a:cubicBezTo>
                    <a:pt x="50064" y="4214"/>
                    <a:pt x="52541" y="1308"/>
                    <a:pt x="55590" y="308"/>
                  </a:cubicBezTo>
                  <a:cubicBezTo>
                    <a:pt x="58687" y="-645"/>
                    <a:pt x="61260" y="689"/>
                    <a:pt x="61308" y="3309"/>
                  </a:cubicBezTo>
                  <a:lnTo>
                    <a:pt x="61308" y="3500"/>
                  </a:lnTo>
                  <a:close/>
                </a:path>
              </a:pathLst>
            </a:custGeom>
            <a:solidFill>
              <a:srgbClr val="EC556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48">
              <a:extLst>
                <a:ext uri="{FF2B5EF4-FFF2-40B4-BE49-F238E27FC236}">
                  <a16:creationId xmlns:a16="http://schemas.microsoft.com/office/drawing/2014/main" id="{B2A1159D-FC00-91DD-294D-E6506C66DEA9}"/>
                </a:ext>
              </a:extLst>
            </p:cNvPr>
            <p:cNvSpPr/>
            <p:nvPr/>
          </p:nvSpPr>
          <p:spPr>
            <a:xfrm>
              <a:off x="511266" y="483033"/>
              <a:ext cx="509428" cy="158717"/>
            </a:xfrm>
            <a:custGeom>
              <a:avLst/>
              <a:gdLst>
                <a:gd name="connsiteX0" fmla="*/ 9684 w 509428"/>
                <a:gd name="connsiteY0" fmla="*/ 704 h 158717"/>
                <a:gd name="connsiteX1" fmla="*/ 120361 w 509428"/>
                <a:gd name="connsiteY1" fmla="*/ 68120 h 158717"/>
                <a:gd name="connsiteX2" fmla="*/ 241091 w 509428"/>
                <a:gd name="connsiteY2" fmla="*/ 118528 h 158717"/>
                <a:gd name="connsiteX3" fmla="*/ 369873 w 509428"/>
                <a:gd name="connsiteY3" fmla="*/ 150021 h 158717"/>
                <a:gd name="connsiteX4" fmla="*/ 508660 w 509428"/>
                <a:gd name="connsiteY4" fmla="*/ 152069 h 158717"/>
                <a:gd name="connsiteX5" fmla="*/ 509375 w 509428"/>
                <a:gd name="connsiteY5" fmla="*/ 153070 h 158717"/>
                <a:gd name="connsiteX6" fmla="*/ 508041 w 509428"/>
                <a:gd name="connsiteY6" fmla="*/ 154308 h 158717"/>
                <a:gd name="connsiteX7" fmla="*/ 367776 w 509428"/>
                <a:gd name="connsiteY7" fmla="*/ 154308 h 158717"/>
                <a:gd name="connsiteX8" fmla="*/ 237279 w 509428"/>
                <a:gd name="connsiteY8" fmla="*/ 124626 h 158717"/>
                <a:gd name="connsiteX9" fmla="*/ 114501 w 509428"/>
                <a:gd name="connsiteY9" fmla="*/ 75839 h 158717"/>
                <a:gd name="connsiteX10" fmla="*/ 1299 w 509428"/>
                <a:gd name="connsiteY10" fmla="*/ 9614 h 158717"/>
                <a:gd name="connsiteX11" fmla="*/ 1918 w 509428"/>
                <a:gd name="connsiteY11" fmla="*/ 2562 h 158717"/>
                <a:gd name="connsiteX12" fmla="*/ 9684 w 509428"/>
                <a:gd name="connsiteY12" fmla="*/ 704 h 158717"/>
                <a:gd name="connsiteX13" fmla="*/ 9684 w 509428"/>
                <a:gd name="connsiteY13" fmla="*/ 704 h 158717"/>
                <a:gd name="connsiteX14" fmla="*/ 9731 w 509428"/>
                <a:gd name="connsiteY14" fmla="*/ 752 h 158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09428" h="158717">
                  <a:moveTo>
                    <a:pt x="9684" y="704"/>
                  </a:moveTo>
                  <a:cubicBezTo>
                    <a:pt x="43178" y="27146"/>
                    <a:pt x="81388" y="48634"/>
                    <a:pt x="120361" y="68120"/>
                  </a:cubicBezTo>
                  <a:cubicBezTo>
                    <a:pt x="159524" y="87369"/>
                    <a:pt x="198402" y="105616"/>
                    <a:pt x="241091" y="118528"/>
                  </a:cubicBezTo>
                  <a:cubicBezTo>
                    <a:pt x="283161" y="131963"/>
                    <a:pt x="325945" y="143064"/>
                    <a:pt x="369873" y="150021"/>
                  </a:cubicBezTo>
                  <a:cubicBezTo>
                    <a:pt x="414706" y="155976"/>
                    <a:pt x="461064" y="157882"/>
                    <a:pt x="508660" y="152069"/>
                  </a:cubicBezTo>
                  <a:cubicBezTo>
                    <a:pt x="509232" y="151974"/>
                    <a:pt x="509565" y="152450"/>
                    <a:pt x="509375" y="153070"/>
                  </a:cubicBezTo>
                  <a:cubicBezTo>
                    <a:pt x="509184" y="153689"/>
                    <a:pt x="508612" y="154261"/>
                    <a:pt x="508041" y="154308"/>
                  </a:cubicBezTo>
                  <a:cubicBezTo>
                    <a:pt x="460015" y="160836"/>
                    <a:pt x="413277" y="159502"/>
                    <a:pt x="367776" y="154308"/>
                  </a:cubicBezTo>
                  <a:cubicBezTo>
                    <a:pt x="323325" y="147972"/>
                    <a:pt x="279969" y="137490"/>
                    <a:pt x="237279" y="124626"/>
                  </a:cubicBezTo>
                  <a:cubicBezTo>
                    <a:pt x="194019" y="112286"/>
                    <a:pt x="154331" y="94706"/>
                    <a:pt x="114501" y="75839"/>
                  </a:cubicBezTo>
                  <a:cubicBezTo>
                    <a:pt x="74861" y="56781"/>
                    <a:pt x="35793" y="35818"/>
                    <a:pt x="1299" y="9614"/>
                  </a:cubicBezTo>
                  <a:cubicBezTo>
                    <a:pt x="-655" y="8184"/>
                    <a:pt x="-369" y="4992"/>
                    <a:pt x="1918" y="2562"/>
                  </a:cubicBezTo>
                  <a:cubicBezTo>
                    <a:pt x="4252" y="85"/>
                    <a:pt x="7683" y="-725"/>
                    <a:pt x="9684" y="704"/>
                  </a:cubicBezTo>
                  <a:lnTo>
                    <a:pt x="9684" y="704"/>
                  </a:lnTo>
                  <a:cubicBezTo>
                    <a:pt x="9684" y="704"/>
                    <a:pt x="9731" y="752"/>
                    <a:pt x="9731" y="752"/>
                  </a:cubicBezTo>
                  <a:close/>
                </a:path>
              </a:pathLst>
            </a:custGeom>
            <a:solidFill>
              <a:srgbClr val="F29B5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49">
              <a:extLst>
                <a:ext uri="{FF2B5EF4-FFF2-40B4-BE49-F238E27FC236}">
                  <a16:creationId xmlns:a16="http://schemas.microsoft.com/office/drawing/2014/main" id="{36347452-4DC5-6ACA-38BA-E9D40F3EFF2C}"/>
                </a:ext>
              </a:extLst>
            </p:cNvPr>
            <p:cNvSpPr/>
            <p:nvPr/>
          </p:nvSpPr>
          <p:spPr>
            <a:xfrm>
              <a:off x="1373381" y="1239938"/>
              <a:ext cx="222656" cy="33381"/>
            </a:xfrm>
            <a:custGeom>
              <a:avLst/>
              <a:gdLst>
                <a:gd name="connsiteX0" fmla="*/ 3970 w 222656"/>
                <a:gd name="connsiteY0" fmla="*/ 292 h 33381"/>
                <a:gd name="connsiteX1" fmla="*/ 107739 w 222656"/>
                <a:gd name="connsiteY1" fmla="*/ 28545 h 33381"/>
                <a:gd name="connsiteX2" fmla="*/ 221513 w 222656"/>
                <a:gd name="connsiteY2" fmla="*/ 15300 h 33381"/>
                <a:gd name="connsiteX3" fmla="*/ 222657 w 222656"/>
                <a:gd name="connsiteY3" fmla="*/ 16300 h 33381"/>
                <a:gd name="connsiteX4" fmla="*/ 221418 w 222656"/>
                <a:gd name="connsiteY4" fmla="*/ 18063 h 33381"/>
                <a:gd name="connsiteX5" fmla="*/ 106500 w 222656"/>
                <a:gd name="connsiteY5" fmla="*/ 32833 h 33381"/>
                <a:gd name="connsiteX6" fmla="*/ 921 w 222656"/>
                <a:gd name="connsiteY6" fmla="*/ 5581 h 33381"/>
                <a:gd name="connsiteX7" fmla="*/ 540 w 222656"/>
                <a:gd name="connsiteY7" fmla="*/ 1817 h 33381"/>
                <a:gd name="connsiteX8" fmla="*/ 3970 w 222656"/>
                <a:gd name="connsiteY8" fmla="*/ 197 h 33381"/>
                <a:gd name="connsiteX9" fmla="*/ 3970 w 222656"/>
                <a:gd name="connsiteY9" fmla="*/ 197 h 33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2656" h="33381">
                  <a:moveTo>
                    <a:pt x="3970" y="292"/>
                  </a:moveTo>
                  <a:cubicBezTo>
                    <a:pt x="34987" y="17444"/>
                    <a:pt x="71053" y="25639"/>
                    <a:pt x="107739" y="28545"/>
                  </a:cubicBezTo>
                  <a:cubicBezTo>
                    <a:pt x="144663" y="30975"/>
                    <a:pt x="182540" y="28164"/>
                    <a:pt x="221513" y="15300"/>
                  </a:cubicBezTo>
                  <a:cubicBezTo>
                    <a:pt x="222180" y="15109"/>
                    <a:pt x="222657" y="15538"/>
                    <a:pt x="222657" y="16300"/>
                  </a:cubicBezTo>
                  <a:cubicBezTo>
                    <a:pt x="222657" y="17063"/>
                    <a:pt x="222085" y="17873"/>
                    <a:pt x="221418" y="18063"/>
                  </a:cubicBezTo>
                  <a:cubicBezTo>
                    <a:pt x="182159" y="31451"/>
                    <a:pt x="143853" y="34882"/>
                    <a:pt x="106500" y="32833"/>
                  </a:cubicBezTo>
                  <a:cubicBezTo>
                    <a:pt x="69338" y="30355"/>
                    <a:pt x="32747" y="22494"/>
                    <a:pt x="921" y="5581"/>
                  </a:cubicBezTo>
                  <a:cubicBezTo>
                    <a:pt x="-127" y="5009"/>
                    <a:pt x="-318" y="3341"/>
                    <a:pt x="540" y="1817"/>
                  </a:cubicBezTo>
                  <a:cubicBezTo>
                    <a:pt x="1398" y="340"/>
                    <a:pt x="2922" y="-375"/>
                    <a:pt x="3970" y="197"/>
                  </a:cubicBezTo>
                  <a:lnTo>
                    <a:pt x="3970" y="197"/>
                  </a:lnTo>
                  <a:close/>
                </a:path>
              </a:pathLst>
            </a:custGeom>
            <a:solidFill>
              <a:srgbClr val="F29B5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50">
              <a:extLst>
                <a:ext uri="{FF2B5EF4-FFF2-40B4-BE49-F238E27FC236}">
                  <a16:creationId xmlns:a16="http://schemas.microsoft.com/office/drawing/2014/main" id="{249EA99F-AAC1-DEDE-BB63-2F6239E69345}"/>
                </a:ext>
              </a:extLst>
            </p:cNvPr>
            <p:cNvSpPr/>
            <p:nvPr/>
          </p:nvSpPr>
          <p:spPr>
            <a:xfrm>
              <a:off x="28392" y="-274727"/>
              <a:ext cx="1780477" cy="1738343"/>
            </a:xfrm>
            <a:custGeom>
              <a:avLst/>
              <a:gdLst>
                <a:gd name="connsiteX0" fmla="*/ 27600 w 1780477"/>
                <a:gd name="connsiteY0" fmla="*/ 5166 h 1738343"/>
                <a:gd name="connsiteX1" fmla="*/ 1779853 w 1780477"/>
                <a:gd name="connsiteY1" fmla="*/ 1735073 h 1738343"/>
                <a:gd name="connsiteX2" fmla="*/ 1780282 w 1780477"/>
                <a:gd name="connsiteY2" fmla="*/ 1737170 h 1738343"/>
                <a:gd name="connsiteX3" fmla="*/ 1778519 w 1780477"/>
                <a:gd name="connsiteY3" fmla="*/ 1738265 h 1738343"/>
                <a:gd name="connsiteX4" fmla="*/ 729 w 1780477"/>
                <a:gd name="connsiteY4" fmla="*/ 17077 h 1738343"/>
                <a:gd name="connsiteX5" fmla="*/ 9686 w 1780477"/>
                <a:gd name="connsiteY5" fmla="*/ 1735 h 1738343"/>
                <a:gd name="connsiteX6" fmla="*/ 27552 w 1780477"/>
                <a:gd name="connsiteY6" fmla="*/ 5118 h 1738343"/>
                <a:gd name="connsiteX7" fmla="*/ 27552 w 1780477"/>
                <a:gd name="connsiteY7" fmla="*/ 5118 h 1738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80477" h="1738343">
                  <a:moveTo>
                    <a:pt x="27600" y="5166"/>
                  </a:moveTo>
                  <a:cubicBezTo>
                    <a:pt x="363633" y="774426"/>
                    <a:pt x="1003064" y="1407377"/>
                    <a:pt x="1779853" y="1735073"/>
                  </a:cubicBezTo>
                  <a:cubicBezTo>
                    <a:pt x="1780472" y="1735359"/>
                    <a:pt x="1780663" y="1736264"/>
                    <a:pt x="1780282" y="1737170"/>
                  </a:cubicBezTo>
                  <a:cubicBezTo>
                    <a:pt x="1779900" y="1738027"/>
                    <a:pt x="1779138" y="1738551"/>
                    <a:pt x="1778519" y="1738265"/>
                  </a:cubicBezTo>
                  <a:cubicBezTo>
                    <a:pt x="997585" y="1418193"/>
                    <a:pt x="347911" y="789911"/>
                    <a:pt x="729" y="17077"/>
                  </a:cubicBezTo>
                  <a:cubicBezTo>
                    <a:pt x="-1749" y="11883"/>
                    <a:pt x="2301" y="4975"/>
                    <a:pt x="9686" y="1735"/>
                  </a:cubicBezTo>
                  <a:cubicBezTo>
                    <a:pt x="17118" y="-1552"/>
                    <a:pt x="25123" y="-28"/>
                    <a:pt x="27552" y="5118"/>
                  </a:cubicBezTo>
                  <a:lnTo>
                    <a:pt x="27552" y="5118"/>
                  </a:lnTo>
                  <a:close/>
                </a:path>
              </a:pathLst>
            </a:custGeom>
            <a:solidFill>
              <a:srgbClr val="F29B53"/>
            </a:solidFill>
            <a:ln w="47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43" name="Groep 142">
            <a:extLst>
              <a:ext uri="{FF2B5EF4-FFF2-40B4-BE49-F238E27FC236}">
                <a16:creationId xmlns:a16="http://schemas.microsoft.com/office/drawing/2014/main" id="{99168248-94F5-34CA-3787-2776D18B29F7}"/>
              </a:ext>
            </a:extLst>
          </p:cNvPr>
          <p:cNvGrpSpPr/>
          <p:nvPr userDrawn="1"/>
        </p:nvGrpSpPr>
        <p:grpSpPr>
          <a:xfrm>
            <a:off x="5751987" y="1279856"/>
            <a:ext cx="4819924" cy="4985850"/>
            <a:chOff x="3991868" y="1279856"/>
            <a:chExt cx="4819924" cy="4985850"/>
          </a:xfrm>
        </p:grpSpPr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B190CA08-3BBD-9731-1C9C-FAA55679379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3991868" y="1279856"/>
              <a:ext cx="4819924" cy="4985850"/>
            </a:xfrm>
            <a:prstGeom prst="rect">
              <a:avLst/>
            </a:prstGeom>
          </p:spPr>
        </p:pic>
        <p:sp>
          <p:nvSpPr>
            <p:cNvPr id="142" name="Rechthoek 141">
              <a:extLst>
                <a:ext uri="{FF2B5EF4-FFF2-40B4-BE49-F238E27FC236}">
                  <a16:creationId xmlns:a16="http://schemas.microsoft.com/office/drawing/2014/main" id="{071CB8DF-C7D7-B3FD-7511-B6057196025B}"/>
                </a:ext>
              </a:extLst>
            </p:cNvPr>
            <p:cNvSpPr/>
            <p:nvPr userDrawn="1"/>
          </p:nvSpPr>
          <p:spPr>
            <a:xfrm>
              <a:off x="5829300" y="4017382"/>
              <a:ext cx="1358900" cy="1126348"/>
            </a:xfrm>
            <a:prstGeom prst="rect">
              <a:avLst/>
            </a:prstGeom>
            <a:solidFill>
              <a:srgbClr val="93DBE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sp>
        <p:nvSpPr>
          <p:cNvPr id="156" name="Tijdelijke aanduiding voor tekst 155">
            <a:extLst>
              <a:ext uri="{FF2B5EF4-FFF2-40B4-BE49-F238E27FC236}">
                <a16:creationId xmlns:a16="http://schemas.microsoft.com/office/drawing/2014/main" id="{ADF09036-EFEE-092E-4680-6ADA169107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45227" y="4321446"/>
            <a:ext cx="3610526" cy="1391451"/>
          </a:xfrm>
          <a:custGeom>
            <a:avLst/>
            <a:gdLst>
              <a:gd name="connsiteX0" fmla="*/ 3546518 w 3610526"/>
              <a:gd name="connsiteY0" fmla="*/ 0 h 1391451"/>
              <a:gd name="connsiteX1" fmla="*/ 3610526 w 3610526"/>
              <a:gd name="connsiteY1" fmla="*/ 1236003 h 1391451"/>
              <a:gd name="connsiteX2" fmla="*/ 91440 w 3610526"/>
              <a:gd name="connsiteY2" fmla="*/ 1391451 h 1391451"/>
              <a:gd name="connsiteX3" fmla="*/ 0 w 3610526"/>
              <a:gd name="connsiteY3" fmla="*/ 109728 h 1391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10526" h="1391451">
                <a:moveTo>
                  <a:pt x="3546518" y="0"/>
                </a:moveTo>
                <a:lnTo>
                  <a:pt x="3610526" y="1236003"/>
                </a:lnTo>
                <a:lnTo>
                  <a:pt x="91440" y="1391451"/>
                </a:lnTo>
                <a:lnTo>
                  <a:pt x="0" y="109728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252000" rIns="252000" anchor="ctr">
            <a:noAutofit/>
          </a:bodyPr>
          <a:lstStyle>
            <a:lvl1pPr marL="0" indent="0" algn="ctr"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157" name="Rechthoek 156">
            <a:extLst>
              <a:ext uri="{FF2B5EF4-FFF2-40B4-BE49-F238E27FC236}">
                <a16:creationId xmlns:a16="http://schemas.microsoft.com/office/drawing/2014/main" id="{84CC6013-D415-76D9-CA40-0B553B5C5FBE}"/>
              </a:ext>
            </a:extLst>
          </p:cNvPr>
          <p:cNvSpPr/>
          <p:nvPr userDrawn="1"/>
        </p:nvSpPr>
        <p:spPr>
          <a:xfrm>
            <a:off x="547124" y="5165577"/>
            <a:ext cx="4304633" cy="1204810"/>
          </a:xfrm>
          <a:custGeom>
            <a:avLst/>
            <a:gdLst>
              <a:gd name="connsiteX0" fmla="*/ 0 w 4304633"/>
              <a:gd name="connsiteY0" fmla="*/ 0 h 1204810"/>
              <a:gd name="connsiteX1" fmla="*/ 528855 w 4304633"/>
              <a:gd name="connsiteY1" fmla="*/ 0 h 1204810"/>
              <a:gd name="connsiteX2" fmla="*/ 1100756 w 4304633"/>
              <a:gd name="connsiteY2" fmla="*/ 0 h 1204810"/>
              <a:gd name="connsiteX3" fmla="*/ 1715704 w 4304633"/>
              <a:gd name="connsiteY3" fmla="*/ 0 h 1204810"/>
              <a:gd name="connsiteX4" fmla="*/ 2373698 w 4304633"/>
              <a:gd name="connsiteY4" fmla="*/ 0 h 1204810"/>
              <a:gd name="connsiteX5" fmla="*/ 2902553 w 4304633"/>
              <a:gd name="connsiteY5" fmla="*/ 0 h 1204810"/>
              <a:gd name="connsiteX6" fmla="*/ 3603593 w 4304633"/>
              <a:gd name="connsiteY6" fmla="*/ 0 h 1204810"/>
              <a:gd name="connsiteX7" fmla="*/ 4304633 w 4304633"/>
              <a:gd name="connsiteY7" fmla="*/ 0 h 1204810"/>
              <a:gd name="connsiteX8" fmla="*/ 4304633 w 4304633"/>
              <a:gd name="connsiteY8" fmla="*/ 578309 h 1204810"/>
              <a:gd name="connsiteX9" fmla="*/ 4304633 w 4304633"/>
              <a:gd name="connsiteY9" fmla="*/ 1204810 h 1204810"/>
              <a:gd name="connsiteX10" fmla="*/ 3775778 w 4304633"/>
              <a:gd name="connsiteY10" fmla="*/ 1204810 h 1204810"/>
              <a:gd name="connsiteX11" fmla="*/ 3289970 w 4304633"/>
              <a:gd name="connsiteY11" fmla="*/ 1204810 h 1204810"/>
              <a:gd name="connsiteX12" fmla="*/ 2804161 w 4304633"/>
              <a:gd name="connsiteY12" fmla="*/ 1204810 h 1204810"/>
              <a:gd name="connsiteX13" fmla="*/ 2146167 w 4304633"/>
              <a:gd name="connsiteY13" fmla="*/ 1204810 h 1204810"/>
              <a:gd name="connsiteX14" fmla="*/ 1445127 w 4304633"/>
              <a:gd name="connsiteY14" fmla="*/ 1204810 h 1204810"/>
              <a:gd name="connsiteX15" fmla="*/ 916272 w 4304633"/>
              <a:gd name="connsiteY15" fmla="*/ 1204810 h 1204810"/>
              <a:gd name="connsiteX16" fmla="*/ 0 w 4304633"/>
              <a:gd name="connsiteY16" fmla="*/ 1204810 h 1204810"/>
              <a:gd name="connsiteX17" fmla="*/ 0 w 4304633"/>
              <a:gd name="connsiteY17" fmla="*/ 578309 h 1204810"/>
              <a:gd name="connsiteX18" fmla="*/ 0 w 4304633"/>
              <a:gd name="connsiteY18" fmla="*/ 0 h 120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304633" h="1204810" fill="none" extrusionOk="0">
                <a:moveTo>
                  <a:pt x="0" y="0"/>
                </a:moveTo>
                <a:cubicBezTo>
                  <a:pt x="108364" y="-10394"/>
                  <a:pt x="398684" y="26205"/>
                  <a:pt x="528855" y="0"/>
                </a:cubicBezTo>
                <a:cubicBezTo>
                  <a:pt x="659027" y="-26205"/>
                  <a:pt x="956161" y="7352"/>
                  <a:pt x="1100756" y="0"/>
                </a:cubicBezTo>
                <a:cubicBezTo>
                  <a:pt x="1245351" y="-7352"/>
                  <a:pt x="1557353" y="17537"/>
                  <a:pt x="1715704" y="0"/>
                </a:cubicBezTo>
                <a:cubicBezTo>
                  <a:pt x="1874055" y="-17537"/>
                  <a:pt x="2218380" y="12374"/>
                  <a:pt x="2373698" y="0"/>
                </a:cubicBezTo>
                <a:cubicBezTo>
                  <a:pt x="2529016" y="-12374"/>
                  <a:pt x="2698861" y="15586"/>
                  <a:pt x="2902553" y="0"/>
                </a:cubicBezTo>
                <a:cubicBezTo>
                  <a:pt x="3106245" y="-15586"/>
                  <a:pt x="3361945" y="-11522"/>
                  <a:pt x="3603593" y="0"/>
                </a:cubicBezTo>
                <a:cubicBezTo>
                  <a:pt x="3845241" y="11522"/>
                  <a:pt x="4156067" y="32374"/>
                  <a:pt x="4304633" y="0"/>
                </a:cubicBezTo>
                <a:cubicBezTo>
                  <a:pt x="4289007" y="253595"/>
                  <a:pt x="4286690" y="335852"/>
                  <a:pt x="4304633" y="578309"/>
                </a:cubicBezTo>
                <a:cubicBezTo>
                  <a:pt x="4322576" y="820766"/>
                  <a:pt x="4289044" y="902252"/>
                  <a:pt x="4304633" y="1204810"/>
                </a:cubicBezTo>
                <a:cubicBezTo>
                  <a:pt x="4193146" y="1227415"/>
                  <a:pt x="3907997" y="1218264"/>
                  <a:pt x="3775778" y="1204810"/>
                </a:cubicBezTo>
                <a:cubicBezTo>
                  <a:pt x="3643559" y="1191356"/>
                  <a:pt x="3406577" y="1197693"/>
                  <a:pt x="3289970" y="1204810"/>
                </a:cubicBezTo>
                <a:cubicBezTo>
                  <a:pt x="3173363" y="1211927"/>
                  <a:pt x="3041557" y="1210058"/>
                  <a:pt x="2804161" y="1204810"/>
                </a:cubicBezTo>
                <a:cubicBezTo>
                  <a:pt x="2566765" y="1199562"/>
                  <a:pt x="2426251" y="1178101"/>
                  <a:pt x="2146167" y="1204810"/>
                </a:cubicBezTo>
                <a:cubicBezTo>
                  <a:pt x="1866083" y="1231519"/>
                  <a:pt x="1778285" y="1181884"/>
                  <a:pt x="1445127" y="1204810"/>
                </a:cubicBezTo>
                <a:cubicBezTo>
                  <a:pt x="1111969" y="1227736"/>
                  <a:pt x="1180656" y="1202211"/>
                  <a:pt x="916272" y="1204810"/>
                </a:cubicBezTo>
                <a:cubicBezTo>
                  <a:pt x="651888" y="1207409"/>
                  <a:pt x="378103" y="1220688"/>
                  <a:pt x="0" y="1204810"/>
                </a:cubicBezTo>
                <a:cubicBezTo>
                  <a:pt x="-16756" y="1077431"/>
                  <a:pt x="-14406" y="884151"/>
                  <a:pt x="0" y="578309"/>
                </a:cubicBezTo>
                <a:cubicBezTo>
                  <a:pt x="14406" y="272467"/>
                  <a:pt x="-23771" y="132618"/>
                  <a:pt x="0" y="0"/>
                </a:cubicBezTo>
                <a:close/>
              </a:path>
              <a:path w="4304633" h="1204810" stroke="0" extrusionOk="0">
                <a:moveTo>
                  <a:pt x="0" y="0"/>
                </a:moveTo>
                <a:cubicBezTo>
                  <a:pt x="272587" y="7845"/>
                  <a:pt x="425933" y="13501"/>
                  <a:pt x="657994" y="0"/>
                </a:cubicBezTo>
                <a:cubicBezTo>
                  <a:pt x="890055" y="-13501"/>
                  <a:pt x="1030067" y="19578"/>
                  <a:pt x="1229895" y="0"/>
                </a:cubicBezTo>
                <a:cubicBezTo>
                  <a:pt x="1429723" y="-19578"/>
                  <a:pt x="1644661" y="-16829"/>
                  <a:pt x="1844843" y="0"/>
                </a:cubicBezTo>
                <a:cubicBezTo>
                  <a:pt x="2045025" y="16829"/>
                  <a:pt x="2160144" y="-19958"/>
                  <a:pt x="2373698" y="0"/>
                </a:cubicBezTo>
                <a:cubicBezTo>
                  <a:pt x="2587253" y="19958"/>
                  <a:pt x="2775920" y="-22019"/>
                  <a:pt x="2988645" y="0"/>
                </a:cubicBezTo>
                <a:cubicBezTo>
                  <a:pt x="3201370" y="22019"/>
                  <a:pt x="3271447" y="-15800"/>
                  <a:pt x="3517500" y="0"/>
                </a:cubicBezTo>
                <a:cubicBezTo>
                  <a:pt x="3763554" y="15800"/>
                  <a:pt x="4074782" y="-33817"/>
                  <a:pt x="4304633" y="0"/>
                </a:cubicBezTo>
                <a:cubicBezTo>
                  <a:pt x="4291510" y="280462"/>
                  <a:pt x="4312747" y="323630"/>
                  <a:pt x="4304633" y="590357"/>
                </a:cubicBezTo>
                <a:cubicBezTo>
                  <a:pt x="4296519" y="857084"/>
                  <a:pt x="4303409" y="914191"/>
                  <a:pt x="4304633" y="1204810"/>
                </a:cubicBezTo>
                <a:cubicBezTo>
                  <a:pt x="4088143" y="1223575"/>
                  <a:pt x="3910516" y="1200215"/>
                  <a:pt x="3732732" y="1204810"/>
                </a:cubicBezTo>
                <a:cubicBezTo>
                  <a:pt x="3554948" y="1209405"/>
                  <a:pt x="3458917" y="1230796"/>
                  <a:pt x="3203877" y="1204810"/>
                </a:cubicBezTo>
                <a:cubicBezTo>
                  <a:pt x="2948837" y="1178824"/>
                  <a:pt x="2853529" y="1181878"/>
                  <a:pt x="2631976" y="1204810"/>
                </a:cubicBezTo>
                <a:cubicBezTo>
                  <a:pt x="2410423" y="1227742"/>
                  <a:pt x="2192075" y="1225961"/>
                  <a:pt x="1930935" y="1204810"/>
                </a:cubicBezTo>
                <a:cubicBezTo>
                  <a:pt x="1669795" y="1183659"/>
                  <a:pt x="1594819" y="1202774"/>
                  <a:pt x="1315988" y="1204810"/>
                </a:cubicBezTo>
                <a:cubicBezTo>
                  <a:pt x="1037157" y="1206846"/>
                  <a:pt x="935484" y="1195891"/>
                  <a:pt x="744087" y="1204810"/>
                </a:cubicBezTo>
                <a:cubicBezTo>
                  <a:pt x="552690" y="1213729"/>
                  <a:pt x="317188" y="1212691"/>
                  <a:pt x="0" y="1204810"/>
                </a:cubicBezTo>
                <a:cubicBezTo>
                  <a:pt x="-28817" y="991317"/>
                  <a:pt x="-2462" y="731460"/>
                  <a:pt x="0" y="578309"/>
                </a:cubicBezTo>
                <a:cubicBezTo>
                  <a:pt x="2462" y="425158"/>
                  <a:pt x="-27194" y="18924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>
                <a:solidFill>
                  <a:sysClr val="windowText" lastClr="000000"/>
                </a:solidFill>
              </a:rPr>
              <a:t>Vul in</a:t>
            </a:r>
            <a:r>
              <a:rPr lang="nl-NL" baseline="0" dirty="0">
                <a:solidFill>
                  <a:sysClr val="windowText" lastClr="000000"/>
                </a:solidFill>
              </a:rPr>
              <a:t> het tekstkader je eigen </a:t>
            </a:r>
          </a:p>
          <a:p>
            <a:pPr algn="ctr"/>
            <a:r>
              <a:rPr lang="nl-NL" baseline="0" dirty="0">
                <a:solidFill>
                  <a:sysClr val="windowText" lastClr="000000"/>
                </a:solidFill>
              </a:rPr>
              <a:t>titel toe.</a:t>
            </a:r>
            <a:endParaRPr lang="nl-NL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9844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 advClick="0" advTm="0">
        <p159:morph option="byObject"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14000" fill="hold" nodeType="withEffect" p14:presetBounceEnd="7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5" dur="1000" fill="hold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6" dur="1000" fill="hold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accel="14000" fill="hold" nodeType="withEffect" p14:presetBounceEnd="7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9" dur="10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0" dur="10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14000" fill="hold" nodeType="withEffect" p14:presetBounceEnd="7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3" dur="1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4" dur="1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9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9" presetClass="entr" presetSubtype="0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7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7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7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7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9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49" presetClass="entr" presetSubtype="0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7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3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49" presetClass="entr" presetSubtype="0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7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7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7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3" decel="10000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49" presetClass="entr" presetSubtype="0" decel="100000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7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3" decel="10000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49" presetClass="entr" presetSubtype="0" decel="10000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7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decel="10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7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7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decel="10000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7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7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35" presetClass="path" presetSubtype="0" decel="10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1.04167E-6 0 L -0.13555 0 " pathEditMode="relative" rAng="0" ptsTypes="AA">
                                          <p:cBhvr>
                                            <p:cTn id="84" dur="1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78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35" presetClass="path" presetSubtype="0" decel="10000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4.16667E-6 -1.48148E-6 L -0.13555 -1.48148E-6 " pathEditMode="relative" rAng="0" ptsTypes="AA">
                                          <p:cBhvr>
                                            <p:cTn id="86" dur="10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784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8" presetID="6" presetClass="emph" presetSubtype="0" autoRev="1" fill="hold" nodeType="afterEffect">
                                      <p:stCondLst>
                                        <p:cond delay="1250"/>
                                      </p:stCondLst>
                                      <p:childTnLst>
                                        <p:animScale>
                                          <p:cBhvr>
                                            <p:cTn id="89" dur="250" fill="hold"/>
                                            <p:tgtEl>
                                              <p:spTgt spid="1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grpId="2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250" fill="hold"/>
                                            <p:tgtEl>
                                              <p:spTgt spid="1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93" presetID="8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94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500" fill="hold"/>
                                            <p:tgtEl>
                                              <p:spTgt spid="143"/>
                                            </p:tgtEl>
                                          </p:cBhvr>
                                          <p:by x="350000" y="35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3555 0 L -0.13555 -0.67731 " pathEditMode="relative" rAng="0" ptsTypes="AA">
                                          <p:cBhvr>
                                            <p:cTn id="98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386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9" presetID="8" presetClass="emph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00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500" fill="hold"/>
                                            <p:tgtEl>
                                              <p:spTgt spid="156"/>
                                            </p:tgtEl>
                                          </p:cBhvr>
                                          <p:by x="350000" y="35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3555 -1.48148E-6 L -0.13555 -1.25926 " pathEditMode="relative" rAng="0" ptsTypes="AA">
                                          <p:cBhvr>
                                            <p:cTn id="104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296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5" presetID="1" presetClass="exit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1" presetClass="exit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9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1" presetID="1" presetClass="exit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7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1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3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5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7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5" grpId="0" animBg="1"/>
          <p:bldP spid="306" grpId="0" animBg="1"/>
          <p:bldP spid="307" grpId="0" animBg="1"/>
          <p:bldP spid="139" grpId="0" animBg="1"/>
          <p:bldP spid="3" grpId="0" animBg="1"/>
          <p:bldP spid="3" grpId="1" animBg="1"/>
          <p:bldP spid="156" grpId="0" animBg="1">
            <p:tmplLst>
              <p:tmpl>
                <p:tnLst>
                  <p:par>
                    <p:cTn presetID="2" presetClass="entr" presetSubtype="2" decel="100000" fill="hold" nodeType="withEffect">
                      <p:stCondLst>
                        <p:cond delay="90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5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00" fill="hold"/>
                            <p:tgtEl>
                              <p:spTgt spid="156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1+#ppt_w/2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00" fill="hold"/>
                            <p:tgtEl>
                              <p:spTgt spid="156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#ppt_y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56" grpId="1" animBg="1">
            <p:tmplLst>
              <p:tmpl>
                <p:tnLst>
                  <p:par>
                    <p:cTn presetID="35" presetClass="path" presetSubtype="0" decel="100000" fill="hold" nodeType="withEffect">
                      <p:stCondLst>
                        <p:cond delay="1500"/>
                      </p:stCondLst>
                      <p:childTnLst>
                        <p:animMotion origin="layout" path="M 4.16667E-6 -1.48148E-6 L -0.13555 -1.48148E-6 " pathEditMode="relative" rAng="0" ptsTypes="AA">
                          <p:cBhvr>
                            <p:cTn dur="1000" fill="hold"/>
                            <p:tgtEl>
                              <p:spTgt spid="156"/>
                            </p:tgtEl>
                            <p:attrNameLst>
                              <p:attrName>ppt_x</p:attrName>
                              <p:attrName>ppt_y</p:attrName>
                            </p:attrNameLst>
                          </p:cBhvr>
                          <p:rCtr x="-6784" y="0"/>
                        </p:animMotion>
                      </p:childTnLst>
                    </p:cTn>
                  </p:par>
                </p:tnLst>
              </p:tmpl>
            </p:tmplLst>
          </p:bldP>
          <p:bldP spid="156" grpId="2" animBg="1">
            <p:tmplLst>
              <p:tmpl>
                <p:tnLst>
                  <p:par>
                    <p:cTn presetID="6" presetClass="emph" presetSubtype="0" autoRev="1" fill="hold" nodeType="withEffect">
                      <p:stCondLst>
                        <p:cond delay="1250"/>
                      </p:stCondLst>
                      <p:childTnLst>
                        <p:animScale>
                          <p:cBhvr>
                            <p:cTn dur="250" fill="hold"/>
                            <p:tgtEl>
                              <p:spTgt spid="156"/>
                            </p:tgtEl>
                          </p:cBhvr>
                          <p:by x="110000" y="110000"/>
                        </p:animScale>
                      </p:childTnLst>
                    </p:cTn>
                  </p:par>
                </p:tnLst>
              </p:tmpl>
            </p:tmplLst>
          </p:bldP>
          <p:bldP spid="156" grpId="3" animBg="1">
            <p:tmplLst>
              <p:tmpl>
                <p:tnLst>
                  <p:par>
                    <p:cTn presetID="8" presetClass="emph" presetSubtype="0" fill="hold" nodeType="withEffect">
                      <p:stCondLst>
                        <p:cond delay="0"/>
                      </p:stCondLst>
                      <p:childTnLst>
                        <p:animRot by="21600000">
                          <p:cBhvr>
                            <p:cTn dur="500" fill="hold"/>
                            <p:tgtEl>
                              <p:spTgt spid="156"/>
                            </p:tgtEl>
                            <p:attrNameLst>
                              <p:attrName>r</p:attrName>
                            </p:attrNameLst>
                          </p:cBhvr>
                        </p:animRot>
                      </p:childTnLst>
                    </p:cTn>
                  </p:par>
                </p:tnLst>
              </p:tmpl>
            </p:tmplLst>
          </p:bldP>
          <p:bldP spid="156" grpId="4" animBg="1">
            <p:tmplLst>
              <p:tmpl>
                <p:tnLst>
                  <p:par>
                    <p:cTn presetID="6" presetClass="emph" presetSubtype="0" fill="hold" nodeType="withEffect">
                      <p:stCondLst>
                        <p:cond delay="0"/>
                      </p:stCondLst>
                      <p:childTnLst>
                        <p:animScale>
                          <p:cBhvr>
                            <p:cTn dur="500" fill="hold"/>
                            <p:tgtEl>
                              <p:spTgt spid="156"/>
                            </p:tgtEl>
                          </p:cBhvr>
                          <p:by x="350000" y="350000"/>
                        </p:animScale>
                      </p:childTnLst>
                    </p:cTn>
                  </p:par>
                </p:tnLst>
              </p:tmpl>
            </p:tmplLst>
          </p:bldP>
          <p:bldP spid="156" grpId="5" animBg="1">
            <p:tmplLst>
              <p:tmpl>
                <p:tnLst>
                  <p:par>
                    <p:cTn presetID="64" presetClass="path" presetSubtype="0" accel="50000" decel="50000" fill="hold" nodeType="withEffect">
                      <p:stCondLst>
                        <p:cond delay="0"/>
                      </p:stCondLst>
                      <p:childTnLst>
                        <p:animMotion origin="layout" path="M -0.13555 -1.48148E-6 L -0.13555 -1.25926 " pathEditMode="relative" rAng="0" ptsTypes="AA">
                          <p:cBhvr>
                            <p:cTn dur="500" fill="hold"/>
                            <p:tgtEl>
                              <p:spTgt spid="156"/>
                            </p:tgtEl>
                            <p:attrNameLst>
                              <p:attrName>ppt_x</p:attrName>
                              <p:attrName>ppt_y</p:attrName>
                            </p:attrNameLst>
                          </p:cBhvr>
                          <p:rCtr x="0" y="-62963"/>
                        </p:animMotion>
                      </p:childTnLst>
                    </p:cTn>
                  </p:par>
                </p:tnLst>
              </p:tmpl>
            </p:tmplLst>
          </p:bldP>
          <p:bldP spid="157" grpId="0" animBg="1"/>
          <p:bldP spid="15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14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accel="14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14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9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9" presetClass="entr" presetSubtype="0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7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7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7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7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9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49" presetClass="entr" presetSubtype="0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7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7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3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49" presetClass="entr" presetSubtype="0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7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7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7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3" decel="10000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49" presetClass="entr" presetSubtype="0" decel="100000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7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7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3" decel="10000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49" presetClass="entr" presetSubtype="0" decel="10000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7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decel="10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7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7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decel="10000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7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7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35" presetClass="path" presetSubtype="0" decel="10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1.04167E-6 0 L -0.13555 0 " pathEditMode="relative" rAng="0" ptsTypes="AA">
                                          <p:cBhvr>
                                            <p:cTn id="84" dur="1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78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35" presetClass="path" presetSubtype="0" decel="10000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4.16667E-6 -1.48148E-6 L -0.13555 -1.48148E-6 " pathEditMode="relative" rAng="0" ptsTypes="AA">
                                          <p:cBhvr>
                                            <p:cTn id="86" dur="10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784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8" presetID="6" presetClass="emph" presetSubtype="0" autoRev="1" fill="hold" nodeType="afterEffect">
                                      <p:stCondLst>
                                        <p:cond delay="1250"/>
                                      </p:stCondLst>
                                      <p:childTnLst>
                                        <p:animScale>
                                          <p:cBhvr>
                                            <p:cTn id="89" dur="250" fill="hold"/>
                                            <p:tgtEl>
                                              <p:spTgt spid="1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grpId="2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250" fill="hold"/>
                                            <p:tgtEl>
                                              <p:spTgt spid="1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93" presetID="8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94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500" fill="hold"/>
                                            <p:tgtEl>
                                              <p:spTgt spid="143"/>
                                            </p:tgtEl>
                                          </p:cBhvr>
                                          <p:by x="350000" y="35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3555 0 L -0.13555 -0.67731 " pathEditMode="relative" rAng="0" ptsTypes="AA">
                                          <p:cBhvr>
                                            <p:cTn id="98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386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9" presetID="8" presetClass="emph" presetSubtype="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00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500" fill="hold"/>
                                            <p:tgtEl>
                                              <p:spTgt spid="156"/>
                                            </p:tgtEl>
                                          </p:cBhvr>
                                          <p:by x="350000" y="35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64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3555 -1.48148E-6 L -0.13555 -1.25926 " pathEditMode="relative" rAng="0" ptsTypes="AA">
                                          <p:cBhvr>
                                            <p:cTn id="104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296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5" presetID="1" presetClass="exit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1" presetClass="exit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9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1" presetID="1" presetClass="exit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7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1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3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5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7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1" presetClass="exit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5" grpId="0" animBg="1"/>
          <p:bldP spid="306" grpId="0" animBg="1"/>
          <p:bldP spid="307" grpId="0" animBg="1"/>
          <p:bldP spid="139" grpId="0" animBg="1"/>
          <p:bldP spid="3" grpId="0" animBg="1"/>
          <p:bldP spid="3" grpId="1" animBg="1"/>
          <p:bldP spid="156" grpId="0" animBg="1">
            <p:tmplLst>
              <p:tmpl>
                <p:tnLst>
                  <p:par>
                    <p:cTn presetID="2" presetClass="entr" presetSubtype="2" decel="100000" fill="hold" nodeType="withEffect">
                      <p:stCondLst>
                        <p:cond delay="90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5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00" fill="hold"/>
                            <p:tgtEl>
                              <p:spTgt spid="156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1+#ppt_w/2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00" fill="hold"/>
                            <p:tgtEl>
                              <p:spTgt spid="156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#ppt_y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56" grpId="1" animBg="1">
            <p:tmplLst>
              <p:tmpl>
                <p:tnLst>
                  <p:par>
                    <p:cTn presetID="35" presetClass="path" presetSubtype="0" decel="100000" fill="hold" nodeType="withEffect">
                      <p:stCondLst>
                        <p:cond delay="1500"/>
                      </p:stCondLst>
                      <p:childTnLst>
                        <p:animMotion origin="layout" path="M 4.16667E-6 -1.48148E-6 L -0.13555 -1.48148E-6 " pathEditMode="relative" rAng="0" ptsTypes="AA">
                          <p:cBhvr>
                            <p:cTn dur="1000" fill="hold"/>
                            <p:tgtEl>
                              <p:spTgt spid="156"/>
                            </p:tgtEl>
                            <p:attrNameLst>
                              <p:attrName>ppt_x</p:attrName>
                              <p:attrName>ppt_y</p:attrName>
                            </p:attrNameLst>
                          </p:cBhvr>
                          <p:rCtr x="-6784" y="0"/>
                        </p:animMotion>
                      </p:childTnLst>
                    </p:cTn>
                  </p:par>
                </p:tnLst>
              </p:tmpl>
            </p:tmplLst>
          </p:bldP>
          <p:bldP spid="156" grpId="2" animBg="1">
            <p:tmplLst>
              <p:tmpl>
                <p:tnLst>
                  <p:par>
                    <p:cTn presetID="6" presetClass="emph" presetSubtype="0" autoRev="1" fill="hold" nodeType="withEffect">
                      <p:stCondLst>
                        <p:cond delay="1250"/>
                      </p:stCondLst>
                      <p:childTnLst>
                        <p:animScale>
                          <p:cBhvr>
                            <p:cTn dur="250" fill="hold"/>
                            <p:tgtEl>
                              <p:spTgt spid="156"/>
                            </p:tgtEl>
                          </p:cBhvr>
                          <p:by x="110000" y="110000"/>
                        </p:animScale>
                      </p:childTnLst>
                    </p:cTn>
                  </p:par>
                </p:tnLst>
              </p:tmpl>
            </p:tmplLst>
          </p:bldP>
          <p:bldP spid="156" grpId="3" animBg="1">
            <p:tmplLst>
              <p:tmpl>
                <p:tnLst>
                  <p:par>
                    <p:cTn presetID="8" presetClass="emph" presetSubtype="0" fill="hold" nodeType="withEffect">
                      <p:stCondLst>
                        <p:cond delay="0"/>
                      </p:stCondLst>
                      <p:childTnLst>
                        <p:animRot by="21600000">
                          <p:cBhvr>
                            <p:cTn dur="500" fill="hold"/>
                            <p:tgtEl>
                              <p:spTgt spid="156"/>
                            </p:tgtEl>
                            <p:attrNameLst>
                              <p:attrName>r</p:attrName>
                            </p:attrNameLst>
                          </p:cBhvr>
                        </p:animRot>
                      </p:childTnLst>
                    </p:cTn>
                  </p:par>
                </p:tnLst>
              </p:tmpl>
            </p:tmplLst>
          </p:bldP>
          <p:bldP spid="156" grpId="4" animBg="1">
            <p:tmplLst>
              <p:tmpl>
                <p:tnLst>
                  <p:par>
                    <p:cTn presetID="6" presetClass="emph" presetSubtype="0" fill="hold" nodeType="withEffect">
                      <p:stCondLst>
                        <p:cond delay="0"/>
                      </p:stCondLst>
                      <p:childTnLst>
                        <p:animScale>
                          <p:cBhvr>
                            <p:cTn dur="500" fill="hold"/>
                            <p:tgtEl>
                              <p:spTgt spid="156"/>
                            </p:tgtEl>
                          </p:cBhvr>
                          <p:by x="350000" y="350000"/>
                        </p:animScale>
                      </p:childTnLst>
                    </p:cTn>
                  </p:par>
                </p:tnLst>
              </p:tmpl>
            </p:tmplLst>
          </p:bldP>
          <p:bldP spid="156" grpId="5" animBg="1">
            <p:tmplLst>
              <p:tmpl>
                <p:tnLst>
                  <p:par>
                    <p:cTn presetID="64" presetClass="path" presetSubtype="0" accel="50000" decel="50000" fill="hold" nodeType="withEffect">
                      <p:stCondLst>
                        <p:cond delay="0"/>
                      </p:stCondLst>
                      <p:childTnLst>
                        <p:animMotion origin="layout" path="M -0.13555 -1.48148E-6 L -0.13555 -1.25926 " pathEditMode="relative" rAng="0" ptsTypes="AA">
                          <p:cBhvr>
                            <p:cTn dur="500" fill="hold"/>
                            <p:tgtEl>
                              <p:spTgt spid="156"/>
                            </p:tgtEl>
                            <p:attrNameLst>
                              <p:attrName>ppt_x</p:attrName>
                              <p:attrName>ppt_y</p:attrName>
                            </p:attrNameLst>
                          </p:cBhvr>
                          <p:rCtr x="0" y="-62963"/>
                        </p:animMotion>
                      </p:childTnLst>
                    </p:cTn>
                  </p:par>
                </p:tnLst>
              </p:tmpl>
            </p:tmplLst>
          </p:bldP>
          <p:bldP spid="157" grpId="0" animBg="1"/>
          <p:bldP spid="157" grpId="1" animBg="1"/>
        </p:bldLst>
      </p:timing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hthoek 65">
            <a:extLst>
              <a:ext uri="{FF2B5EF4-FFF2-40B4-BE49-F238E27FC236}">
                <a16:creationId xmlns:a16="http://schemas.microsoft.com/office/drawing/2014/main" id="{075D6F13-9926-0DA7-4FD2-472D78953696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EC6D70F-76E2-8394-C650-ECEF595F79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0462" y="2939754"/>
            <a:ext cx="3431538" cy="3918246"/>
          </a:xfrm>
          <a:prstGeom prst="rect">
            <a:avLst/>
          </a:prstGeom>
        </p:spPr>
      </p:pic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20387" y="576273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50" name="Groep 49">
            <a:extLst>
              <a:ext uri="{FF2B5EF4-FFF2-40B4-BE49-F238E27FC236}">
                <a16:creationId xmlns:a16="http://schemas.microsoft.com/office/drawing/2014/main" id="{8084EE39-B756-C22C-7B51-517BAB9B6019}"/>
              </a:ext>
            </a:extLst>
          </p:cNvPr>
          <p:cNvGrpSpPr/>
          <p:nvPr userDrawn="1"/>
        </p:nvGrpSpPr>
        <p:grpSpPr>
          <a:xfrm>
            <a:off x="-1570" y="0"/>
            <a:ext cx="3293209" cy="2198181"/>
            <a:chOff x="-1570" y="0"/>
            <a:chExt cx="3293209" cy="2198181"/>
          </a:xfrm>
        </p:grpSpPr>
        <p:sp>
          <p:nvSpPr>
            <p:cNvPr id="70" name="Vrije vorm: vorm 69">
              <a:extLst>
                <a:ext uri="{FF2B5EF4-FFF2-40B4-BE49-F238E27FC236}">
                  <a16:creationId xmlns:a16="http://schemas.microsoft.com/office/drawing/2014/main" id="{51A456D3-7639-8344-26C9-35542CDA7B2E}"/>
                </a:ext>
              </a:extLst>
            </p:cNvPr>
            <p:cNvSpPr/>
            <p:nvPr/>
          </p:nvSpPr>
          <p:spPr>
            <a:xfrm flipH="1">
              <a:off x="2192564" y="0"/>
              <a:ext cx="1099075" cy="1099075"/>
            </a:xfrm>
            <a:custGeom>
              <a:avLst/>
              <a:gdLst>
                <a:gd name="connsiteX0" fmla="*/ 0 w 1560608"/>
                <a:gd name="connsiteY0" fmla="*/ 0 h 1560608"/>
                <a:gd name="connsiteX1" fmla="*/ 1560608 w 1560608"/>
                <a:gd name="connsiteY1" fmla="*/ 0 h 1560608"/>
                <a:gd name="connsiteX2" fmla="*/ 1560608 w 1560608"/>
                <a:gd name="connsiteY2" fmla="*/ 1560608 h 1560608"/>
                <a:gd name="connsiteX3" fmla="*/ 1560608 w 1560608"/>
                <a:gd name="connsiteY3" fmla="*/ 1560608 h 1560608"/>
                <a:gd name="connsiteX4" fmla="*/ 0 w 1560608"/>
                <a:gd name="connsiteY4" fmla="*/ 0 h 1560608"/>
                <a:gd name="connsiteX5" fmla="*/ 0 w 1560608"/>
                <a:gd name="connsiteY5" fmla="*/ 0 h 1560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60608" h="1560608">
                  <a:moveTo>
                    <a:pt x="0" y="0"/>
                  </a:moveTo>
                  <a:lnTo>
                    <a:pt x="1560608" y="0"/>
                  </a:lnTo>
                  <a:lnTo>
                    <a:pt x="1560608" y="1560608"/>
                  </a:lnTo>
                  <a:lnTo>
                    <a:pt x="1560608" y="1560608"/>
                  </a:lnTo>
                  <a:cubicBezTo>
                    <a:pt x="699297" y="1560608"/>
                    <a:pt x="0" y="861312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C4E5D"/>
            </a:solidFill>
            <a:ln w="4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" name="Vrije vorm: vorm 70">
              <a:extLst>
                <a:ext uri="{FF2B5EF4-FFF2-40B4-BE49-F238E27FC236}">
                  <a16:creationId xmlns:a16="http://schemas.microsoft.com/office/drawing/2014/main" id="{D3DB3F37-6C5F-B3B7-567D-CC71C92FD337}"/>
                </a:ext>
              </a:extLst>
            </p:cNvPr>
            <p:cNvSpPr/>
            <p:nvPr/>
          </p:nvSpPr>
          <p:spPr>
            <a:xfrm flipH="1">
              <a:off x="-1570" y="0"/>
              <a:ext cx="2194134" cy="1099075"/>
            </a:xfrm>
            <a:custGeom>
              <a:avLst/>
              <a:gdLst>
                <a:gd name="connsiteX0" fmla="*/ 1560653 w 3115513"/>
                <a:gd name="connsiteY0" fmla="*/ 0 h 1560608"/>
                <a:gd name="connsiteX1" fmla="*/ 0 w 3115513"/>
                <a:gd name="connsiteY1" fmla="*/ 0 h 1560608"/>
                <a:gd name="connsiteX2" fmla="*/ 0 w 3115513"/>
                <a:gd name="connsiteY2" fmla="*/ 1560608 h 1560608"/>
                <a:gd name="connsiteX3" fmla="*/ 1560653 w 3115513"/>
                <a:gd name="connsiteY3" fmla="*/ 1560608 h 1560608"/>
                <a:gd name="connsiteX4" fmla="*/ 3115513 w 3115513"/>
                <a:gd name="connsiteY4" fmla="*/ 1560608 h 1560608"/>
                <a:gd name="connsiteX5" fmla="*/ 3115513 w 3115513"/>
                <a:gd name="connsiteY5" fmla="*/ 0 h 1560608"/>
                <a:gd name="connsiteX6" fmla="*/ 1560653 w 3115513"/>
                <a:gd name="connsiteY6" fmla="*/ 0 h 1560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15513" h="1560608">
                  <a:moveTo>
                    <a:pt x="1560653" y="0"/>
                  </a:moveTo>
                  <a:lnTo>
                    <a:pt x="0" y="0"/>
                  </a:lnTo>
                  <a:lnTo>
                    <a:pt x="0" y="1560608"/>
                  </a:lnTo>
                  <a:lnTo>
                    <a:pt x="1560653" y="1560608"/>
                  </a:lnTo>
                  <a:lnTo>
                    <a:pt x="3115513" y="1560608"/>
                  </a:lnTo>
                  <a:lnTo>
                    <a:pt x="3115513" y="0"/>
                  </a:lnTo>
                  <a:lnTo>
                    <a:pt x="1560653" y="0"/>
                  </a:lnTo>
                  <a:close/>
                </a:path>
              </a:pathLst>
            </a:custGeom>
            <a:solidFill>
              <a:schemeClr val="accent4"/>
            </a:solidFill>
            <a:ln w="4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71">
              <a:extLst>
                <a:ext uri="{FF2B5EF4-FFF2-40B4-BE49-F238E27FC236}">
                  <a16:creationId xmlns:a16="http://schemas.microsoft.com/office/drawing/2014/main" id="{F483E6D2-6CFB-190B-8D54-0E645DC36336}"/>
                </a:ext>
              </a:extLst>
            </p:cNvPr>
            <p:cNvSpPr/>
            <p:nvPr/>
          </p:nvSpPr>
          <p:spPr>
            <a:xfrm flipH="1">
              <a:off x="-1570" y="1099106"/>
              <a:ext cx="1099107" cy="1099075"/>
            </a:xfrm>
            <a:custGeom>
              <a:avLst/>
              <a:gdLst>
                <a:gd name="connsiteX0" fmla="*/ 45 w 1560653"/>
                <a:gd name="connsiteY0" fmla="*/ 0 h 1560608"/>
                <a:gd name="connsiteX1" fmla="*/ 45 w 1560653"/>
                <a:gd name="connsiteY1" fmla="*/ 0 h 1560608"/>
                <a:gd name="connsiteX2" fmla="*/ 1560653 w 1560653"/>
                <a:gd name="connsiteY2" fmla="*/ 0 h 1560608"/>
                <a:gd name="connsiteX3" fmla="*/ 1560653 w 1560653"/>
                <a:gd name="connsiteY3" fmla="*/ 1560608 h 1560608"/>
                <a:gd name="connsiteX4" fmla="*/ 1559396 w 1560653"/>
                <a:gd name="connsiteY4" fmla="*/ 1560608 h 1560608"/>
                <a:gd name="connsiteX5" fmla="*/ 0 w 1560653"/>
                <a:gd name="connsiteY5" fmla="*/ 0 h 1560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60653" h="1560608">
                  <a:moveTo>
                    <a:pt x="45" y="0"/>
                  </a:moveTo>
                  <a:lnTo>
                    <a:pt x="45" y="0"/>
                  </a:lnTo>
                  <a:cubicBezTo>
                    <a:pt x="45" y="0"/>
                    <a:pt x="1560653" y="0"/>
                    <a:pt x="1560653" y="0"/>
                  </a:cubicBezTo>
                  <a:lnTo>
                    <a:pt x="1560653" y="1560608"/>
                  </a:lnTo>
                  <a:lnTo>
                    <a:pt x="1559396" y="1560608"/>
                  </a:lnTo>
                  <a:cubicBezTo>
                    <a:pt x="1559396" y="699117"/>
                    <a:pt x="861357" y="674"/>
                    <a:pt x="0" y="0"/>
                  </a:cubicBezTo>
                  <a:close/>
                </a:path>
              </a:pathLst>
            </a:custGeom>
            <a:solidFill>
              <a:schemeClr val="accent6"/>
            </a:solidFill>
            <a:ln w="448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pic>
          <p:nvPicPr>
            <p:cNvPr id="74" name="Graphic 73">
              <a:extLst>
                <a:ext uri="{FF2B5EF4-FFF2-40B4-BE49-F238E27FC236}">
                  <a16:creationId xmlns:a16="http://schemas.microsoft.com/office/drawing/2014/main" id="{79757F8F-D352-1D0D-C74B-E43945B767A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570" y="0"/>
              <a:ext cx="2194134" cy="1074936"/>
            </a:xfrm>
            <a:prstGeom prst="rect">
              <a:avLst/>
            </a:prstGeom>
          </p:spPr>
        </p:pic>
      </p:grpSp>
      <p:pic>
        <p:nvPicPr>
          <p:cNvPr id="76" name="Graphic 75">
            <a:extLst>
              <a:ext uri="{FF2B5EF4-FFF2-40B4-BE49-F238E27FC236}">
                <a16:creationId xmlns:a16="http://schemas.microsoft.com/office/drawing/2014/main" id="{D39FB164-29DE-A04A-B532-E3FACE6BC4F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498789" y="225072"/>
            <a:ext cx="1386442" cy="624791"/>
          </a:xfrm>
          <a:prstGeom prst="rect">
            <a:avLst/>
          </a:prstGeom>
        </p:spPr>
      </p:pic>
      <p:pic>
        <p:nvPicPr>
          <p:cNvPr id="78" name="Graphic 77">
            <a:extLst>
              <a:ext uri="{FF2B5EF4-FFF2-40B4-BE49-F238E27FC236}">
                <a16:creationId xmlns:a16="http://schemas.microsoft.com/office/drawing/2014/main" id="{C61C2A59-D5E5-2C2F-6B64-AB1E247CEE3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14494" y="607866"/>
            <a:ext cx="982419" cy="982418"/>
          </a:xfrm>
          <a:prstGeom prst="rect">
            <a:avLst/>
          </a:prstGeom>
        </p:spPr>
      </p:pic>
      <p:grpSp>
        <p:nvGrpSpPr>
          <p:cNvPr id="16" name="Groep 15">
            <a:extLst>
              <a:ext uri="{FF2B5EF4-FFF2-40B4-BE49-F238E27FC236}">
                <a16:creationId xmlns:a16="http://schemas.microsoft.com/office/drawing/2014/main" id="{9ED7BF99-EE59-E5A4-531B-D5C17CD305D0}"/>
              </a:ext>
            </a:extLst>
          </p:cNvPr>
          <p:cNvGrpSpPr/>
          <p:nvPr userDrawn="1"/>
        </p:nvGrpSpPr>
        <p:grpSpPr>
          <a:xfrm>
            <a:off x="2367030" y="1590284"/>
            <a:ext cx="3291775" cy="1893109"/>
            <a:chOff x="2367030" y="1590284"/>
            <a:chExt cx="3291775" cy="189310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15" name="Diazoom 214">
                  <a:extLst>
                    <a:ext uri="{FF2B5EF4-FFF2-40B4-BE49-F238E27FC236}">
                      <a16:creationId xmlns:a16="http://schemas.microsoft.com/office/drawing/2014/main" id="{32D54328-A719-10A3-7A8E-14C982ABD8A6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230319226"/>
                    </p:ext>
                  </p:extLst>
                </p:nvPr>
              </p:nvGraphicFramePr>
              <p:xfrm>
                <a:off x="2401633" y="1630563"/>
                <a:ext cx="3253619" cy="1830161"/>
              </p:xfrm>
              <a:graphic>
                <a:graphicData uri="http://schemas.microsoft.com/office/powerpoint/2016/slidezoom">
                  <pslz:sldZm>
                    <pslz:sldZmObj sldId="258" cId="582674811">
                      <pslz:zmPr id="{08E554AC-9AC2-45D7-BC9D-C6997047777E}" returnToParent="0" transitionDur="1000" showBg="0">
                        <p166:blipFill xmlns:p166="http://schemas.microsoft.com/office/powerpoint/2016/6/main">
                          <a:blip r:embed="rId10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253619" cy="1830161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15" name="Diazoom 214">
                  <a:hlinkClick r:id="rId11" action="ppaction://hlinksldjump"/>
                  <a:extLst>
                    <a:ext uri="{FF2B5EF4-FFF2-40B4-BE49-F238E27FC236}">
                      <a16:creationId xmlns:a16="http://schemas.microsoft.com/office/drawing/2014/main" id="{32D54328-A719-10A3-7A8E-14C982ABD8A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401633" y="1630563"/>
                  <a:ext cx="3253619" cy="1830161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5" name="Rechthoek 14">
              <a:extLst>
                <a:ext uri="{FF2B5EF4-FFF2-40B4-BE49-F238E27FC236}">
                  <a16:creationId xmlns:a16="http://schemas.microsoft.com/office/drawing/2014/main" id="{AB9D7DD5-98DA-DEFB-8D90-5F43496BE04F}"/>
                </a:ext>
              </a:extLst>
            </p:cNvPr>
            <p:cNvSpPr/>
            <p:nvPr userDrawn="1"/>
          </p:nvSpPr>
          <p:spPr>
            <a:xfrm>
              <a:off x="2367030" y="1590284"/>
              <a:ext cx="3291775" cy="1893109"/>
            </a:xfrm>
            <a:custGeom>
              <a:avLst/>
              <a:gdLst>
                <a:gd name="connsiteX0" fmla="*/ 0 w 3291775"/>
                <a:gd name="connsiteY0" fmla="*/ 0 h 1941640"/>
                <a:gd name="connsiteX1" fmla="*/ 3291775 w 3291775"/>
                <a:gd name="connsiteY1" fmla="*/ 0 h 1941640"/>
                <a:gd name="connsiteX2" fmla="*/ 3291775 w 3291775"/>
                <a:gd name="connsiteY2" fmla="*/ 1941640 h 1941640"/>
                <a:gd name="connsiteX3" fmla="*/ 0 w 3291775"/>
                <a:gd name="connsiteY3" fmla="*/ 1941640 h 1941640"/>
                <a:gd name="connsiteX4" fmla="*/ 0 w 3291775"/>
                <a:gd name="connsiteY4" fmla="*/ 0 h 1941640"/>
                <a:gd name="connsiteX0" fmla="*/ 0 w 3291775"/>
                <a:gd name="connsiteY0" fmla="*/ 57781 h 1999421"/>
                <a:gd name="connsiteX1" fmla="*/ 3291775 w 3291775"/>
                <a:gd name="connsiteY1" fmla="*/ 57781 h 1999421"/>
                <a:gd name="connsiteX2" fmla="*/ 3291775 w 3291775"/>
                <a:gd name="connsiteY2" fmla="*/ 1999421 h 1999421"/>
                <a:gd name="connsiteX3" fmla="*/ 0 w 3291775"/>
                <a:gd name="connsiteY3" fmla="*/ 1999421 h 1999421"/>
                <a:gd name="connsiteX4" fmla="*/ 0 w 3291775"/>
                <a:gd name="connsiteY4" fmla="*/ 57781 h 1999421"/>
                <a:gd name="connsiteX0" fmla="*/ 0 w 3291775"/>
                <a:gd name="connsiteY0" fmla="*/ 57781 h 1999421"/>
                <a:gd name="connsiteX1" fmla="*/ 3291775 w 3291775"/>
                <a:gd name="connsiteY1" fmla="*/ 57781 h 1999421"/>
                <a:gd name="connsiteX2" fmla="*/ 3291775 w 3291775"/>
                <a:gd name="connsiteY2" fmla="*/ 1999421 h 1999421"/>
                <a:gd name="connsiteX3" fmla="*/ 0 w 3291775"/>
                <a:gd name="connsiteY3" fmla="*/ 1999421 h 1999421"/>
                <a:gd name="connsiteX4" fmla="*/ 0 w 3291775"/>
                <a:gd name="connsiteY4" fmla="*/ 57781 h 1999421"/>
                <a:gd name="connsiteX0" fmla="*/ 0 w 3291775"/>
                <a:gd name="connsiteY0" fmla="*/ 57781 h 1999421"/>
                <a:gd name="connsiteX1" fmla="*/ 3291775 w 3291775"/>
                <a:gd name="connsiteY1" fmla="*/ 57781 h 1999421"/>
                <a:gd name="connsiteX2" fmla="*/ 3291775 w 3291775"/>
                <a:gd name="connsiteY2" fmla="*/ 1999421 h 1999421"/>
                <a:gd name="connsiteX3" fmla="*/ 0 w 3291775"/>
                <a:gd name="connsiteY3" fmla="*/ 1999421 h 1999421"/>
                <a:gd name="connsiteX4" fmla="*/ 0 w 3291775"/>
                <a:gd name="connsiteY4" fmla="*/ 57781 h 1999421"/>
                <a:gd name="connsiteX0" fmla="*/ 0 w 3291775"/>
                <a:gd name="connsiteY0" fmla="*/ 72427 h 2014067"/>
                <a:gd name="connsiteX1" fmla="*/ 3291775 w 3291775"/>
                <a:gd name="connsiteY1" fmla="*/ 72427 h 2014067"/>
                <a:gd name="connsiteX2" fmla="*/ 3291775 w 3291775"/>
                <a:gd name="connsiteY2" fmla="*/ 2014067 h 2014067"/>
                <a:gd name="connsiteX3" fmla="*/ 0 w 3291775"/>
                <a:gd name="connsiteY3" fmla="*/ 2014067 h 2014067"/>
                <a:gd name="connsiteX4" fmla="*/ 0 w 3291775"/>
                <a:gd name="connsiteY4" fmla="*/ 72427 h 2014067"/>
                <a:gd name="connsiteX0" fmla="*/ 0 w 3291775"/>
                <a:gd name="connsiteY0" fmla="*/ 56831 h 1998471"/>
                <a:gd name="connsiteX1" fmla="*/ 3291775 w 3291775"/>
                <a:gd name="connsiteY1" fmla="*/ 56831 h 1998471"/>
                <a:gd name="connsiteX2" fmla="*/ 3291775 w 3291775"/>
                <a:gd name="connsiteY2" fmla="*/ 1998471 h 1998471"/>
                <a:gd name="connsiteX3" fmla="*/ 0 w 3291775"/>
                <a:gd name="connsiteY3" fmla="*/ 1998471 h 1998471"/>
                <a:gd name="connsiteX4" fmla="*/ 0 w 3291775"/>
                <a:gd name="connsiteY4" fmla="*/ 56831 h 1998471"/>
                <a:gd name="connsiteX0" fmla="*/ 0 w 3291775"/>
                <a:gd name="connsiteY0" fmla="*/ 56831 h 1998471"/>
                <a:gd name="connsiteX1" fmla="*/ 3291775 w 3291775"/>
                <a:gd name="connsiteY1" fmla="*/ 56831 h 1998471"/>
                <a:gd name="connsiteX2" fmla="*/ 3291775 w 3291775"/>
                <a:gd name="connsiteY2" fmla="*/ 1998471 h 1998471"/>
                <a:gd name="connsiteX3" fmla="*/ 0 w 3291775"/>
                <a:gd name="connsiteY3" fmla="*/ 1998471 h 1998471"/>
                <a:gd name="connsiteX4" fmla="*/ 0 w 3291775"/>
                <a:gd name="connsiteY4" fmla="*/ 56831 h 1998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1775" h="1998471">
                  <a:moveTo>
                    <a:pt x="0" y="56831"/>
                  </a:moveTo>
                  <a:cubicBezTo>
                    <a:pt x="1092924" y="61164"/>
                    <a:pt x="2003837" y="-73178"/>
                    <a:pt x="3291775" y="56831"/>
                  </a:cubicBezTo>
                  <a:lnTo>
                    <a:pt x="3291775" y="1998471"/>
                  </a:lnTo>
                  <a:cubicBezTo>
                    <a:pt x="1964834" y="1881462"/>
                    <a:pt x="1179597" y="1955134"/>
                    <a:pt x="0" y="1998471"/>
                  </a:cubicBezTo>
                  <a:lnTo>
                    <a:pt x="0" y="56831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grpSp>
        <p:nvGrpSpPr>
          <p:cNvPr id="181" name="Graphic 129">
            <a:extLst>
              <a:ext uri="{FF2B5EF4-FFF2-40B4-BE49-F238E27FC236}">
                <a16:creationId xmlns:a16="http://schemas.microsoft.com/office/drawing/2014/main" id="{9AD23E98-B168-6744-C700-08A87E938E89}"/>
              </a:ext>
            </a:extLst>
          </p:cNvPr>
          <p:cNvGrpSpPr/>
          <p:nvPr userDrawn="1"/>
        </p:nvGrpSpPr>
        <p:grpSpPr>
          <a:xfrm>
            <a:off x="2323164" y="1304568"/>
            <a:ext cx="701315" cy="924715"/>
            <a:chOff x="2986379" y="2020005"/>
            <a:chExt cx="578017" cy="762141"/>
          </a:xfrm>
        </p:grpSpPr>
        <p:sp>
          <p:nvSpPr>
            <p:cNvPr id="182" name="Vrije vorm: vorm 181">
              <a:extLst>
                <a:ext uri="{FF2B5EF4-FFF2-40B4-BE49-F238E27FC236}">
                  <a16:creationId xmlns:a16="http://schemas.microsoft.com/office/drawing/2014/main" id="{CC63AD85-41DB-5998-46A4-6754F9D5A0DB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3" name="Vrije vorm: vorm 182">
              <a:extLst>
                <a:ext uri="{FF2B5EF4-FFF2-40B4-BE49-F238E27FC236}">
                  <a16:creationId xmlns:a16="http://schemas.microsoft.com/office/drawing/2014/main" id="{02DFE886-C7C6-1DB6-7E02-AB960B045F5C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4" name="Vrije vorm: vorm 183">
              <a:extLst>
                <a:ext uri="{FF2B5EF4-FFF2-40B4-BE49-F238E27FC236}">
                  <a16:creationId xmlns:a16="http://schemas.microsoft.com/office/drawing/2014/main" id="{F69540F1-B379-7C66-A242-BAE038E4DB28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5" name="Vrije vorm: vorm 184">
              <a:extLst>
                <a:ext uri="{FF2B5EF4-FFF2-40B4-BE49-F238E27FC236}">
                  <a16:creationId xmlns:a16="http://schemas.microsoft.com/office/drawing/2014/main" id="{E0176951-D95F-7D3D-456F-82B74D7F2D8F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86" name="Graphic 129">
            <a:extLst>
              <a:ext uri="{FF2B5EF4-FFF2-40B4-BE49-F238E27FC236}">
                <a16:creationId xmlns:a16="http://schemas.microsoft.com/office/drawing/2014/main" id="{72B8704B-E55C-6A40-3C7F-9411F70B3B21}"/>
              </a:ext>
            </a:extLst>
          </p:cNvPr>
          <p:cNvGrpSpPr/>
          <p:nvPr userDrawn="1"/>
        </p:nvGrpSpPr>
        <p:grpSpPr>
          <a:xfrm>
            <a:off x="5199561" y="2930343"/>
            <a:ext cx="658951" cy="934650"/>
            <a:chOff x="5357076" y="3359953"/>
            <a:chExt cx="543101" cy="770329"/>
          </a:xfrm>
        </p:grpSpPr>
        <p:sp>
          <p:nvSpPr>
            <p:cNvPr id="187" name="Vrije vorm: vorm 186">
              <a:extLst>
                <a:ext uri="{FF2B5EF4-FFF2-40B4-BE49-F238E27FC236}">
                  <a16:creationId xmlns:a16="http://schemas.microsoft.com/office/drawing/2014/main" id="{1FDA2772-15DE-D337-0CF7-2AADA77503F9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chemeClr val="accent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8" name="Vrije vorm: vorm 187">
              <a:extLst>
                <a:ext uri="{FF2B5EF4-FFF2-40B4-BE49-F238E27FC236}">
                  <a16:creationId xmlns:a16="http://schemas.microsoft.com/office/drawing/2014/main" id="{71AD6DFB-9904-3F6C-B25B-05F4F4892A6F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1" name="Groep 20">
            <a:extLst>
              <a:ext uri="{FF2B5EF4-FFF2-40B4-BE49-F238E27FC236}">
                <a16:creationId xmlns:a16="http://schemas.microsoft.com/office/drawing/2014/main" id="{394233D5-B945-6B09-0605-E5773CF7638C}"/>
              </a:ext>
            </a:extLst>
          </p:cNvPr>
          <p:cNvGrpSpPr/>
          <p:nvPr userDrawn="1"/>
        </p:nvGrpSpPr>
        <p:grpSpPr>
          <a:xfrm>
            <a:off x="3395921" y="3983499"/>
            <a:ext cx="3108874" cy="1819880"/>
            <a:chOff x="3628639" y="4228497"/>
            <a:chExt cx="2716820" cy="159037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0" name="Diazoom 19">
                  <a:extLst>
                    <a:ext uri="{FF2B5EF4-FFF2-40B4-BE49-F238E27FC236}">
                      <a16:creationId xmlns:a16="http://schemas.microsoft.com/office/drawing/2014/main" id="{8AE94F22-0827-FD47-B776-CE5FBC483001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4182970817"/>
                    </p:ext>
                  </p:extLst>
                </p:nvPr>
              </p:nvGraphicFramePr>
              <p:xfrm>
                <a:off x="3628639" y="4240754"/>
                <a:ext cx="2716820" cy="1528211"/>
              </p:xfrm>
              <a:graphic>
                <a:graphicData uri="http://schemas.microsoft.com/office/powerpoint/2016/slidezoom">
                  <pslz:sldZm>
                    <pslz:sldZmObj sldId="265" cId="1718295592">
                      <pslz:zmPr id="{972F2060-9975-4B35-86D0-118253D871D5}" returnToParent="0" transitionDur="1000" showBg="0">
                        <p166:blipFill xmlns:p166="http://schemas.microsoft.com/office/powerpoint/2016/6/main">
                          <a:blip r:embed="rId13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108874" cy="1748741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0" name="Diazoom 19">
                  <a:hlinkClick r:id="rId14" action="ppaction://hlinksldjump"/>
                  <a:extLst>
                    <a:ext uri="{FF2B5EF4-FFF2-40B4-BE49-F238E27FC236}">
                      <a16:creationId xmlns:a16="http://schemas.microsoft.com/office/drawing/2014/main" id="{8AE94F22-0827-FD47-B776-CE5FBC48300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395921" y="3997525"/>
                  <a:ext cx="3108874" cy="1748741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8" name="Rechthoek 17">
              <a:extLst>
                <a:ext uri="{FF2B5EF4-FFF2-40B4-BE49-F238E27FC236}">
                  <a16:creationId xmlns:a16="http://schemas.microsoft.com/office/drawing/2014/main" id="{EB06B1E5-AFA3-9031-E709-37A778723401}"/>
                </a:ext>
              </a:extLst>
            </p:cNvPr>
            <p:cNvSpPr/>
            <p:nvPr userDrawn="1"/>
          </p:nvSpPr>
          <p:spPr>
            <a:xfrm>
              <a:off x="4188715" y="4228497"/>
              <a:ext cx="1593672" cy="1590379"/>
            </a:xfrm>
            <a:custGeom>
              <a:avLst/>
              <a:gdLst>
                <a:gd name="connsiteX0" fmla="*/ 0 w 1593672"/>
                <a:gd name="connsiteY0" fmla="*/ 0 h 1462225"/>
                <a:gd name="connsiteX1" fmla="*/ 1593672 w 1593672"/>
                <a:gd name="connsiteY1" fmla="*/ 0 h 1462225"/>
                <a:gd name="connsiteX2" fmla="*/ 1593672 w 1593672"/>
                <a:gd name="connsiteY2" fmla="*/ 1462225 h 1462225"/>
                <a:gd name="connsiteX3" fmla="*/ 0 w 1593672"/>
                <a:gd name="connsiteY3" fmla="*/ 1462225 h 1462225"/>
                <a:gd name="connsiteX4" fmla="*/ 0 w 1593672"/>
                <a:gd name="connsiteY4" fmla="*/ 0 h 1462225"/>
                <a:gd name="connsiteX0" fmla="*/ 0 w 1593672"/>
                <a:gd name="connsiteY0" fmla="*/ 34636 h 1496861"/>
                <a:gd name="connsiteX1" fmla="*/ 1593672 w 1593672"/>
                <a:gd name="connsiteY1" fmla="*/ 34636 h 1496861"/>
                <a:gd name="connsiteX2" fmla="*/ 1593672 w 1593672"/>
                <a:gd name="connsiteY2" fmla="*/ 1496861 h 1496861"/>
                <a:gd name="connsiteX3" fmla="*/ 0 w 1593672"/>
                <a:gd name="connsiteY3" fmla="*/ 1496861 h 1496861"/>
                <a:gd name="connsiteX4" fmla="*/ 0 w 1593672"/>
                <a:gd name="connsiteY4" fmla="*/ 34636 h 1496861"/>
                <a:gd name="connsiteX0" fmla="*/ 0 w 1593672"/>
                <a:gd name="connsiteY0" fmla="*/ 34636 h 1496861"/>
                <a:gd name="connsiteX1" fmla="*/ 1593672 w 1593672"/>
                <a:gd name="connsiteY1" fmla="*/ 34636 h 1496861"/>
                <a:gd name="connsiteX2" fmla="*/ 1593672 w 1593672"/>
                <a:gd name="connsiteY2" fmla="*/ 1496861 h 1496861"/>
                <a:gd name="connsiteX3" fmla="*/ 0 w 1593672"/>
                <a:gd name="connsiteY3" fmla="*/ 1496861 h 1496861"/>
                <a:gd name="connsiteX4" fmla="*/ 0 w 1593672"/>
                <a:gd name="connsiteY4" fmla="*/ 34636 h 1496861"/>
                <a:gd name="connsiteX0" fmla="*/ 0 w 1593672"/>
                <a:gd name="connsiteY0" fmla="*/ 34636 h 1496861"/>
                <a:gd name="connsiteX1" fmla="*/ 1593672 w 1593672"/>
                <a:gd name="connsiteY1" fmla="*/ 34636 h 1496861"/>
                <a:gd name="connsiteX2" fmla="*/ 1593672 w 1593672"/>
                <a:gd name="connsiteY2" fmla="*/ 1496861 h 1496861"/>
                <a:gd name="connsiteX3" fmla="*/ 0 w 1593672"/>
                <a:gd name="connsiteY3" fmla="*/ 1496861 h 1496861"/>
                <a:gd name="connsiteX4" fmla="*/ 0 w 1593672"/>
                <a:gd name="connsiteY4" fmla="*/ 34636 h 1496861"/>
                <a:gd name="connsiteX0" fmla="*/ 0 w 1593672"/>
                <a:gd name="connsiteY0" fmla="*/ 34636 h 1526879"/>
                <a:gd name="connsiteX1" fmla="*/ 1593672 w 1593672"/>
                <a:gd name="connsiteY1" fmla="*/ 34636 h 1526879"/>
                <a:gd name="connsiteX2" fmla="*/ 1593672 w 1593672"/>
                <a:gd name="connsiteY2" fmla="*/ 1496861 h 1526879"/>
                <a:gd name="connsiteX3" fmla="*/ 0 w 1593672"/>
                <a:gd name="connsiteY3" fmla="*/ 1496861 h 1526879"/>
                <a:gd name="connsiteX4" fmla="*/ 0 w 1593672"/>
                <a:gd name="connsiteY4" fmla="*/ 34636 h 1526879"/>
                <a:gd name="connsiteX0" fmla="*/ 0 w 1593672"/>
                <a:gd name="connsiteY0" fmla="*/ 34636 h 1590379"/>
                <a:gd name="connsiteX1" fmla="*/ 1593672 w 1593672"/>
                <a:gd name="connsiteY1" fmla="*/ 34636 h 1590379"/>
                <a:gd name="connsiteX2" fmla="*/ 1593672 w 1593672"/>
                <a:gd name="connsiteY2" fmla="*/ 1496861 h 1590379"/>
                <a:gd name="connsiteX3" fmla="*/ 0 w 1593672"/>
                <a:gd name="connsiteY3" fmla="*/ 1590379 h 1590379"/>
                <a:gd name="connsiteX4" fmla="*/ 0 w 1593672"/>
                <a:gd name="connsiteY4" fmla="*/ 34636 h 1590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3672" h="1590379">
                  <a:moveTo>
                    <a:pt x="0" y="34636"/>
                  </a:moveTo>
                  <a:cubicBezTo>
                    <a:pt x="531224" y="34636"/>
                    <a:pt x="911780" y="-43296"/>
                    <a:pt x="1593672" y="34636"/>
                  </a:cubicBezTo>
                  <a:cubicBezTo>
                    <a:pt x="1541718" y="610367"/>
                    <a:pt x="1593672" y="1009453"/>
                    <a:pt x="1593672" y="1496861"/>
                  </a:cubicBezTo>
                  <a:cubicBezTo>
                    <a:pt x="688375" y="1564402"/>
                    <a:pt x="531224" y="1590379"/>
                    <a:pt x="0" y="1590379"/>
                  </a:cubicBezTo>
                  <a:lnTo>
                    <a:pt x="0" y="34636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22" name="Groep 21">
            <a:extLst>
              <a:ext uri="{FF2B5EF4-FFF2-40B4-BE49-F238E27FC236}">
                <a16:creationId xmlns:a16="http://schemas.microsoft.com/office/drawing/2014/main" id="{9752CDF7-C173-3EB7-1CFE-B6402E46FED3}"/>
              </a:ext>
            </a:extLst>
          </p:cNvPr>
          <p:cNvGrpSpPr/>
          <p:nvPr userDrawn="1"/>
        </p:nvGrpSpPr>
        <p:grpSpPr>
          <a:xfrm>
            <a:off x="1804967" y="3617694"/>
            <a:ext cx="2704707" cy="1553843"/>
            <a:chOff x="1863571" y="3572171"/>
            <a:chExt cx="2657774" cy="1526880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19" name="Diazoom 18">
                  <a:extLst>
                    <a:ext uri="{FF2B5EF4-FFF2-40B4-BE49-F238E27FC236}">
                      <a16:creationId xmlns:a16="http://schemas.microsoft.com/office/drawing/2014/main" id="{4F5F7694-A72F-B596-B7F9-E28BB659744E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440678689"/>
                    </p:ext>
                  </p:extLst>
                </p:nvPr>
              </p:nvGraphicFramePr>
              <p:xfrm>
                <a:off x="1863571" y="3594384"/>
                <a:ext cx="2657774" cy="1494998"/>
              </p:xfrm>
              <a:graphic>
                <a:graphicData uri="http://schemas.microsoft.com/office/powerpoint/2016/slidezoom">
                  <pslz:sldZm>
                    <pslz:sldZmObj sldId="264" cId="2423831452">
                      <pslz:zmPr id="{D76C54AA-3C43-4AB3-A75A-01B7FA66E5DE}" returnToParent="0" transitionDur="1000" showBg="0">
                        <p166:blipFill xmlns:p166="http://schemas.microsoft.com/office/powerpoint/2016/6/main">
                          <a:blip r:embed="rId16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2704707" cy="1521398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19" name="Diazoom 18">
                  <a:hlinkClick r:id="rId17" action="ppaction://hlinksldjump"/>
                  <a:extLst>
                    <a:ext uri="{FF2B5EF4-FFF2-40B4-BE49-F238E27FC236}">
                      <a16:creationId xmlns:a16="http://schemas.microsoft.com/office/drawing/2014/main" id="{4F5F7694-A72F-B596-B7F9-E28BB659744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804967" y="3640299"/>
                  <a:ext cx="2704707" cy="1521398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7" name="Rechthoek 16">
              <a:extLst>
                <a:ext uri="{FF2B5EF4-FFF2-40B4-BE49-F238E27FC236}">
                  <a16:creationId xmlns:a16="http://schemas.microsoft.com/office/drawing/2014/main" id="{7B32EDF6-D571-DD0C-39BE-903DCBFBF5CC}"/>
                </a:ext>
              </a:extLst>
            </p:cNvPr>
            <p:cNvSpPr/>
            <p:nvPr userDrawn="1"/>
          </p:nvSpPr>
          <p:spPr>
            <a:xfrm>
              <a:off x="2401633" y="3572171"/>
              <a:ext cx="1593672" cy="1526880"/>
            </a:xfrm>
            <a:custGeom>
              <a:avLst/>
              <a:gdLst>
                <a:gd name="connsiteX0" fmla="*/ 0 w 1593672"/>
                <a:gd name="connsiteY0" fmla="*/ 0 h 1462225"/>
                <a:gd name="connsiteX1" fmla="*/ 1593672 w 1593672"/>
                <a:gd name="connsiteY1" fmla="*/ 0 h 1462225"/>
                <a:gd name="connsiteX2" fmla="*/ 1593672 w 1593672"/>
                <a:gd name="connsiteY2" fmla="*/ 1462225 h 1462225"/>
                <a:gd name="connsiteX3" fmla="*/ 0 w 1593672"/>
                <a:gd name="connsiteY3" fmla="*/ 1462225 h 1462225"/>
                <a:gd name="connsiteX4" fmla="*/ 0 w 1593672"/>
                <a:gd name="connsiteY4" fmla="*/ 0 h 1462225"/>
                <a:gd name="connsiteX0" fmla="*/ 0 w 1593672"/>
                <a:gd name="connsiteY0" fmla="*/ 41564 h 1503789"/>
                <a:gd name="connsiteX1" fmla="*/ 1593672 w 1593672"/>
                <a:gd name="connsiteY1" fmla="*/ 41564 h 1503789"/>
                <a:gd name="connsiteX2" fmla="*/ 1593672 w 1593672"/>
                <a:gd name="connsiteY2" fmla="*/ 1503789 h 1503789"/>
                <a:gd name="connsiteX3" fmla="*/ 0 w 1593672"/>
                <a:gd name="connsiteY3" fmla="*/ 1503789 h 1503789"/>
                <a:gd name="connsiteX4" fmla="*/ 0 w 1593672"/>
                <a:gd name="connsiteY4" fmla="*/ 41564 h 1503789"/>
                <a:gd name="connsiteX0" fmla="*/ 0 w 1593672"/>
                <a:gd name="connsiteY0" fmla="*/ 41564 h 1526880"/>
                <a:gd name="connsiteX1" fmla="*/ 1593672 w 1593672"/>
                <a:gd name="connsiteY1" fmla="*/ 41564 h 1526880"/>
                <a:gd name="connsiteX2" fmla="*/ 1593672 w 1593672"/>
                <a:gd name="connsiteY2" fmla="*/ 1503789 h 1526880"/>
                <a:gd name="connsiteX3" fmla="*/ 0 w 1593672"/>
                <a:gd name="connsiteY3" fmla="*/ 1503789 h 1526880"/>
                <a:gd name="connsiteX4" fmla="*/ 0 w 1593672"/>
                <a:gd name="connsiteY4" fmla="*/ 41564 h 1526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3672" h="1526880">
                  <a:moveTo>
                    <a:pt x="0" y="41564"/>
                  </a:moveTo>
                  <a:cubicBezTo>
                    <a:pt x="531224" y="41564"/>
                    <a:pt x="1005298" y="-51955"/>
                    <a:pt x="1593672" y="41564"/>
                  </a:cubicBezTo>
                  <a:lnTo>
                    <a:pt x="1593672" y="1503789"/>
                  </a:lnTo>
                  <a:cubicBezTo>
                    <a:pt x="901388" y="1555744"/>
                    <a:pt x="531224" y="1503789"/>
                    <a:pt x="0" y="1503789"/>
                  </a:cubicBezTo>
                  <a:lnTo>
                    <a:pt x="0" y="41564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26" name="Graphic 129">
            <a:extLst>
              <a:ext uri="{FF2B5EF4-FFF2-40B4-BE49-F238E27FC236}">
                <a16:creationId xmlns:a16="http://schemas.microsoft.com/office/drawing/2014/main" id="{C0DB1B20-AC1F-2CC0-EBE0-7C945E44AADA}"/>
              </a:ext>
            </a:extLst>
          </p:cNvPr>
          <p:cNvGrpSpPr/>
          <p:nvPr userDrawn="1"/>
        </p:nvGrpSpPr>
        <p:grpSpPr>
          <a:xfrm rot="14400000">
            <a:off x="4760235" y="3725828"/>
            <a:ext cx="459873" cy="652279"/>
            <a:chOff x="5357076" y="3359953"/>
            <a:chExt cx="543101" cy="770329"/>
          </a:xfrm>
        </p:grpSpPr>
        <p:sp>
          <p:nvSpPr>
            <p:cNvPr id="27" name="Vrije vorm: vorm 26">
              <a:extLst>
                <a:ext uri="{FF2B5EF4-FFF2-40B4-BE49-F238E27FC236}">
                  <a16:creationId xmlns:a16="http://schemas.microsoft.com/office/drawing/2014/main" id="{5B7D7731-291D-A6C6-3024-289F129A5CA2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27">
              <a:extLst>
                <a:ext uri="{FF2B5EF4-FFF2-40B4-BE49-F238E27FC236}">
                  <a16:creationId xmlns:a16="http://schemas.microsoft.com/office/drawing/2014/main" id="{616AF36B-B13F-6A91-D0D0-E34E20FFDFFA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9" name="Graphic 129">
            <a:extLst>
              <a:ext uri="{FF2B5EF4-FFF2-40B4-BE49-F238E27FC236}">
                <a16:creationId xmlns:a16="http://schemas.microsoft.com/office/drawing/2014/main" id="{D27EA0B3-86B1-3BAE-EB11-7B7827948EEB}"/>
              </a:ext>
            </a:extLst>
          </p:cNvPr>
          <p:cNvGrpSpPr/>
          <p:nvPr userDrawn="1"/>
        </p:nvGrpSpPr>
        <p:grpSpPr>
          <a:xfrm>
            <a:off x="2247494" y="3590052"/>
            <a:ext cx="373865" cy="516771"/>
            <a:chOff x="6321784" y="1988245"/>
            <a:chExt cx="428257" cy="591954"/>
          </a:xfrm>
        </p:grpSpPr>
        <p:sp>
          <p:nvSpPr>
            <p:cNvPr id="30" name="Vrije vorm: vorm 29">
              <a:extLst>
                <a:ext uri="{FF2B5EF4-FFF2-40B4-BE49-F238E27FC236}">
                  <a16:creationId xmlns:a16="http://schemas.microsoft.com/office/drawing/2014/main" id="{F505391E-7477-433B-E293-8EC3E2404511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30">
              <a:extLst>
                <a:ext uri="{FF2B5EF4-FFF2-40B4-BE49-F238E27FC236}">
                  <a16:creationId xmlns:a16="http://schemas.microsoft.com/office/drawing/2014/main" id="{9E36A0B4-71FF-DAF3-AB0D-53CE0D24D323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31">
              <a:extLst>
                <a:ext uri="{FF2B5EF4-FFF2-40B4-BE49-F238E27FC236}">
                  <a16:creationId xmlns:a16="http://schemas.microsoft.com/office/drawing/2014/main" id="{88D48C2A-11BF-EDB5-BD75-F0D42E84A896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32">
              <a:extLst>
                <a:ext uri="{FF2B5EF4-FFF2-40B4-BE49-F238E27FC236}">
                  <a16:creationId xmlns:a16="http://schemas.microsoft.com/office/drawing/2014/main" id="{416C248A-BCB4-FB15-BE55-64442A59D22C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33">
              <a:extLst>
                <a:ext uri="{FF2B5EF4-FFF2-40B4-BE49-F238E27FC236}">
                  <a16:creationId xmlns:a16="http://schemas.microsoft.com/office/drawing/2014/main" id="{69DE250E-E16B-06BF-1BA3-1ECC997E07AB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34">
              <a:extLst>
                <a:ext uri="{FF2B5EF4-FFF2-40B4-BE49-F238E27FC236}">
                  <a16:creationId xmlns:a16="http://schemas.microsoft.com/office/drawing/2014/main" id="{A37978D8-CDC5-564C-9561-5BE7D18D2C48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35">
              <a:extLst>
                <a:ext uri="{FF2B5EF4-FFF2-40B4-BE49-F238E27FC236}">
                  <a16:creationId xmlns:a16="http://schemas.microsoft.com/office/drawing/2014/main" id="{1A7F210B-BAF2-069C-A0D4-AF6E9E0C4289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45" name="Graphic 129">
            <a:extLst>
              <a:ext uri="{FF2B5EF4-FFF2-40B4-BE49-F238E27FC236}">
                <a16:creationId xmlns:a16="http://schemas.microsoft.com/office/drawing/2014/main" id="{0F100B40-CEA7-F0D3-C6C8-087C558DF73F}"/>
              </a:ext>
            </a:extLst>
          </p:cNvPr>
          <p:cNvGrpSpPr/>
          <p:nvPr userDrawn="1"/>
        </p:nvGrpSpPr>
        <p:grpSpPr>
          <a:xfrm rot="15470260">
            <a:off x="3601487" y="4463462"/>
            <a:ext cx="644922" cy="759014"/>
            <a:chOff x="8327047" y="3706463"/>
            <a:chExt cx="628545" cy="739740"/>
          </a:xfrm>
        </p:grpSpPr>
        <p:sp>
          <p:nvSpPr>
            <p:cNvPr id="46" name="Vrije vorm: vorm 45">
              <a:extLst>
                <a:ext uri="{FF2B5EF4-FFF2-40B4-BE49-F238E27FC236}">
                  <a16:creationId xmlns:a16="http://schemas.microsoft.com/office/drawing/2014/main" id="{B8213F68-AC97-BB00-3755-BEE1BD5AA803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46">
              <a:extLst>
                <a:ext uri="{FF2B5EF4-FFF2-40B4-BE49-F238E27FC236}">
                  <a16:creationId xmlns:a16="http://schemas.microsoft.com/office/drawing/2014/main" id="{D4DC0F17-270C-BEBA-41EE-035860E53F61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47">
              <a:extLst>
                <a:ext uri="{FF2B5EF4-FFF2-40B4-BE49-F238E27FC236}">
                  <a16:creationId xmlns:a16="http://schemas.microsoft.com/office/drawing/2014/main" id="{F3F5779B-ED0A-B047-0C78-22255AEF498F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48">
              <a:extLst>
                <a:ext uri="{FF2B5EF4-FFF2-40B4-BE49-F238E27FC236}">
                  <a16:creationId xmlns:a16="http://schemas.microsoft.com/office/drawing/2014/main" id="{C013B396-BBD9-3948-38F0-2A3808F307FA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3" name="Groep 2">
            <a:extLst>
              <a:ext uri="{FF2B5EF4-FFF2-40B4-BE49-F238E27FC236}">
                <a16:creationId xmlns:a16="http://schemas.microsoft.com/office/drawing/2014/main" id="{A19C76B4-229C-27B2-4821-1F1C5F3F4F42}"/>
              </a:ext>
            </a:extLst>
          </p:cNvPr>
          <p:cNvGrpSpPr/>
          <p:nvPr userDrawn="1"/>
        </p:nvGrpSpPr>
        <p:grpSpPr>
          <a:xfrm>
            <a:off x="4139472" y="1202632"/>
            <a:ext cx="8126133" cy="4626537"/>
            <a:chOff x="4139472" y="1202632"/>
            <a:chExt cx="8126133" cy="4626537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4" name="Diazoom 3">
                  <a:extLst>
                    <a:ext uri="{FF2B5EF4-FFF2-40B4-BE49-F238E27FC236}">
                      <a16:creationId xmlns:a16="http://schemas.microsoft.com/office/drawing/2014/main" id="{08997062-F711-21EC-0A5D-91340949E8F7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696032462"/>
                    </p:ext>
                  </p:extLst>
                </p:nvPr>
              </p:nvGraphicFramePr>
              <p:xfrm>
                <a:off x="4139472" y="1228437"/>
                <a:ext cx="8126133" cy="4570950"/>
              </p:xfrm>
              <a:graphic>
                <a:graphicData uri="http://schemas.microsoft.com/office/powerpoint/2016/slidezoom">
                  <pslz:sldZm>
                    <pslz:sldZmObj sldId="263" cId="1759187247">
                      <pslz:zmPr id="{FC1F469E-75BE-4334-8B58-AA28720910B3}" returnToParent="0" transitionDur="1000" showBg="0">
                        <p166:blipFill xmlns:p166="http://schemas.microsoft.com/office/powerpoint/2016/6/main">
                          <a:blip r:embed="rId19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8126133" cy="4570950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4" name="Diazoom 3">
                  <a:hlinkClick r:id="rId20" action="ppaction://hlinksldjump"/>
                  <a:extLst>
                    <a:ext uri="{FF2B5EF4-FFF2-40B4-BE49-F238E27FC236}">
                      <a16:creationId xmlns:a16="http://schemas.microsoft.com/office/drawing/2014/main" id="{08997062-F711-21EC-0A5D-91340949E8F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4139472" y="1228437"/>
                  <a:ext cx="8126133" cy="457095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" name="Rechthoek 1">
              <a:extLst>
                <a:ext uri="{FF2B5EF4-FFF2-40B4-BE49-F238E27FC236}">
                  <a16:creationId xmlns:a16="http://schemas.microsoft.com/office/drawing/2014/main" id="{BA9CDA5D-3849-A62E-638B-E673D838F7EC}"/>
                </a:ext>
              </a:extLst>
            </p:cNvPr>
            <p:cNvSpPr/>
            <p:nvPr userDrawn="1"/>
          </p:nvSpPr>
          <p:spPr>
            <a:xfrm>
              <a:off x="6504794" y="1202632"/>
              <a:ext cx="3408024" cy="4626537"/>
            </a:xfrm>
            <a:custGeom>
              <a:avLst/>
              <a:gdLst>
                <a:gd name="connsiteX0" fmla="*/ 0 w 3267760"/>
                <a:gd name="connsiteY0" fmla="*/ 0 h 4381617"/>
                <a:gd name="connsiteX1" fmla="*/ 3267760 w 3267760"/>
                <a:gd name="connsiteY1" fmla="*/ 0 h 4381617"/>
                <a:gd name="connsiteX2" fmla="*/ 3267760 w 3267760"/>
                <a:gd name="connsiteY2" fmla="*/ 4381617 h 4381617"/>
                <a:gd name="connsiteX3" fmla="*/ 0 w 3267760"/>
                <a:gd name="connsiteY3" fmla="*/ 4381617 h 4381617"/>
                <a:gd name="connsiteX4" fmla="*/ 0 w 3267760"/>
                <a:gd name="connsiteY4" fmla="*/ 0 h 4381617"/>
                <a:gd name="connsiteX0" fmla="*/ 0 w 3267760"/>
                <a:gd name="connsiteY0" fmla="*/ 127747 h 4509364"/>
                <a:gd name="connsiteX1" fmla="*/ 3267760 w 3267760"/>
                <a:gd name="connsiteY1" fmla="*/ 0 h 4509364"/>
                <a:gd name="connsiteX2" fmla="*/ 3267760 w 3267760"/>
                <a:gd name="connsiteY2" fmla="*/ 4509364 h 4509364"/>
                <a:gd name="connsiteX3" fmla="*/ 0 w 3267760"/>
                <a:gd name="connsiteY3" fmla="*/ 4509364 h 4509364"/>
                <a:gd name="connsiteX4" fmla="*/ 0 w 3267760"/>
                <a:gd name="connsiteY4" fmla="*/ 127747 h 4509364"/>
                <a:gd name="connsiteX0" fmla="*/ 0 w 3267760"/>
                <a:gd name="connsiteY0" fmla="*/ 134956 h 4516573"/>
                <a:gd name="connsiteX1" fmla="*/ 3267760 w 3267760"/>
                <a:gd name="connsiteY1" fmla="*/ 7209 h 4516573"/>
                <a:gd name="connsiteX2" fmla="*/ 3267760 w 3267760"/>
                <a:gd name="connsiteY2" fmla="*/ 4516573 h 4516573"/>
                <a:gd name="connsiteX3" fmla="*/ 0 w 3267760"/>
                <a:gd name="connsiteY3" fmla="*/ 4516573 h 4516573"/>
                <a:gd name="connsiteX4" fmla="*/ 0 w 3267760"/>
                <a:gd name="connsiteY4" fmla="*/ 134956 h 4516573"/>
                <a:gd name="connsiteX0" fmla="*/ 0 w 3267760"/>
                <a:gd name="connsiteY0" fmla="*/ 138989 h 4520606"/>
                <a:gd name="connsiteX1" fmla="*/ 3267760 w 3267760"/>
                <a:gd name="connsiteY1" fmla="*/ 11242 h 4520606"/>
                <a:gd name="connsiteX2" fmla="*/ 3267760 w 3267760"/>
                <a:gd name="connsiteY2" fmla="*/ 4520606 h 4520606"/>
                <a:gd name="connsiteX3" fmla="*/ 0 w 3267760"/>
                <a:gd name="connsiteY3" fmla="*/ 4520606 h 4520606"/>
                <a:gd name="connsiteX4" fmla="*/ 0 w 3267760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89335"/>
                <a:gd name="connsiteX1" fmla="*/ 3267760 w 3408954"/>
                <a:gd name="connsiteY1" fmla="*/ 11242 h 4589335"/>
                <a:gd name="connsiteX2" fmla="*/ 3408954 w 3408954"/>
                <a:gd name="connsiteY2" fmla="*/ 4520606 h 4589335"/>
                <a:gd name="connsiteX3" fmla="*/ 0 w 3408954"/>
                <a:gd name="connsiteY3" fmla="*/ 4520606 h 4589335"/>
                <a:gd name="connsiteX4" fmla="*/ 0 w 3408954"/>
                <a:gd name="connsiteY4" fmla="*/ 138989 h 4589335"/>
                <a:gd name="connsiteX0" fmla="*/ 0 w 3408954"/>
                <a:gd name="connsiteY0" fmla="*/ 138989 h 4589335"/>
                <a:gd name="connsiteX1" fmla="*/ 3320410 w 3408954"/>
                <a:gd name="connsiteY1" fmla="*/ 11242 h 4589335"/>
                <a:gd name="connsiteX2" fmla="*/ 3408954 w 3408954"/>
                <a:gd name="connsiteY2" fmla="*/ 4520606 h 4589335"/>
                <a:gd name="connsiteX3" fmla="*/ 0 w 3408954"/>
                <a:gd name="connsiteY3" fmla="*/ 4520606 h 4589335"/>
                <a:gd name="connsiteX4" fmla="*/ 0 w 3408954"/>
                <a:gd name="connsiteY4" fmla="*/ 138989 h 4589335"/>
                <a:gd name="connsiteX0" fmla="*/ 0 w 3408954"/>
                <a:gd name="connsiteY0" fmla="*/ 80663 h 4605654"/>
                <a:gd name="connsiteX1" fmla="*/ 3320410 w 3408954"/>
                <a:gd name="connsiteY1" fmla="*/ 27561 h 4605654"/>
                <a:gd name="connsiteX2" fmla="*/ 3408954 w 3408954"/>
                <a:gd name="connsiteY2" fmla="*/ 4536925 h 4605654"/>
                <a:gd name="connsiteX3" fmla="*/ 0 w 3408954"/>
                <a:gd name="connsiteY3" fmla="*/ 4536925 h 4605654"/>
                <a:gd name="connsiteX4" fmla="*/ 0 w 3408954"/>
                <a:gd name="connsiteY4" fmla="*/ 80663 h 4605654"/>
                <a:gd name="connsiteX0" fmla="*/ 0 w 3335889"/>
                <a:gd name="connsiteY0" fmla="*/ 80663 h 4604077"/>
                <a:gd name="connsiteX1" fmla="*/ 3320410 w 3335889"/>
                <a:gd name="connsiteY1" fmla="*/ 27561 h 4604077"/>
                <a:gd name="connsiteX2" fmla="*/ 3335889 w 3335889"/>
                <a:gd name="connsiteY2" fmla="*/ 4530705 h 4604077"/>
                <a:gd name="connsiteX3" fmla="*/ 0 w 3335889"/>
                <a:gd name="connsiteY3" fmla="*/ 4536925 h 4604077"/>
                <a:gd name="connsiteX4" fmla="*/ 0 w 3335889"/>
                <a:gd name="connsiteY4" fmla="*/ 80663 h 460407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35889"/>
                <a:gd name="connsiteY0" fmla="*/ 80663 h 4626537"/>
                <a:gd name="connsiteX1" fmla="*/ 3320410 w 3335889"/>
                <a:gd name="connsiteY1" fmla="*/ 27561 h 4626537"/>
                <a:gd name="connsiteX2" fmla="*/ 3335889 w 3335889"/>
                <a:gd name="connsiteY2" fmla="*/ 4599129 h 4626537"/>
                <a:gd name="connsiteX3" fmla="*/ 0 w 3335889"/>
                <a:gd name="connsiteY3" fmla="*/ 4536925 h 4626537"/>
                <a:gd name="connsiteX4" fmla="*/ 0 w 3335889"/>
                <a:gd name="connsiteY4" fmla="*/ 80663 h 4626537"/>
                <a:gd name="connsiteX0" fmla="*/ 0 w 3335889"/>
                <a:gd name="connsiteY0" fmla="*/ 80663 h 4626537"/>
                <a:gd name="connsiteX1" fmla="*/ 3320410 w 3335889"/>
                <a:gd name="connsiteY1" fmla="*/ 27561 h 4626537"/>
                <a:gd name="connsiteX2" fmla="*/ 3335889 w 3335889"/>
                <a:gd name="connsiteY2" fmla="*/ 4599129 h 4626537"/>
                <a:gd name="connsiteX3" fmla="*/ 0 w 3335889"/>
                <a:gd name="connsiteY3" fmla="*/ 4536925 h 4626537"/>
                <a:gd name="connsiteX4" fmla="*/ 0 w 3335889"/>
                <a:gd name="connsiteY4" fmla="*/ 80663 h 4626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35889" h="4626537">
                  <a:moveTo>
                    <a:pt x="0" y="80663"/>
                  </a:moveTo>
                  <a:cubicBezTo>
                    <a:pt x="477412" y="-22431"/>
                    <a:pt x="1094880" y="-10539"/>
                    <a:pt x="3320410" y="27561"/>
                  </a:cubicBezTo>
                  <a:cubicBezTo>
                    <a:pt x="3235918" y="1712218"/>
                    <a:pt x="3223350" y="2857484"/>
                    <a:pt x="3335889" y="4599129"/>
                  </a:cubicBezTo>
                  <a:cubicBezTo>
                    <a:pt x="2199571" y="4599129"/>
                    <a:pt x="1358194" y="4691566"/>
                    <a:pt x="0" y="4536925"/>
                  </a:cubicBezTo>
                  <a:lnTo>
                    <a:pt x="0" y="80663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197" name="Graphic 129">
            <a:extLst>
              <a:ext uri="{FF2B5EF4-FFF2-40B4-BE49-F238E27FC236}">
                <a16:creationId xmlns:a16="http://schemas.microsoft.com/office/drawing/2014/main" id="{243AE600-48DC-F193-3A12-D6336FD91FE2}"/>
              </a:ext>
            </a:extLst>
          </p:cNvPr>
          <p:cNvGrpSpPr/>
          <p:nvPr userDrawn="1"/>
        </p:nvGrpSpPr>
        <p:grpSpPr>
          <a:xfrm>
            <a:off x="9237678" y="1112035"/>
            <a:ext cx="762622" cy="897536"/>
            <a:chOff x="8327047" y="3706463"/>
            <a:chExt cx="628545" cy="739740"/>
          </a:xfrm>
        </p:grpSpPr>
        <p:sp>
          <p:nvSpPr>
            <p:cNvPr id="198" name="Vrije vorm: vorm 197">
              <a:extLst>
                <a:ext uri="{FF2B5EF4-FFF2-40B4-BE49-F238E27FC236}">
                  <a16:creationId xmlns:a16="http://schemas.microsoft.com/office/drawing/2014/main" id="{F9D87B75-AB9C-634D-5517-A7DF5A6A2DA1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3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9" name="Vrije vorm: vorm 198">
              <a:extLst>
                <a:ext uri="{FF2B5EF4-FFF2-40B4-BE49-F238E27FC236}">
                  <a16:creationId xmlns:a16="http://schemas.microsoft.com/office/drawing/2014/main" id="{BDF6E257-22DA-CD11-B974-C8408839CB9A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0" name="Vrije vorm: vorm 199">
              <a:extLst>
                <a:ext uri="{FF2B5EF4-FFF2-40B4-BE49-F238E27FC236}">
                  <a16:creationId xmlns:a16="http://schemas.microsoft.com/office/drawing/2014/main" id="{D9E95D3D-A09F-3BAF-90C9-61AFD08E205B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1" name="Vrije vorm: vorm 200">
              <a:extLst>
                <a:ext uri="{FF2B5EF4-FFF2-40B4-BE49-F238E27FC236}">
                  <a16:creationId xmlns:a16="http://schemas.microsoft.com/office/drawing/2014/main" id="{64BBF123-7CDA-3AAF-6167-0F1CEC3CB69A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02" name="Graphic 129">
            <a:extLst>
              <a:ext uri="{FF2B5EF4-FFF2-40B4-BE49-F238E27FC236}">
                <a16:creationId xmlns:a16="http://schemas.microsoft.com/office/drawing/2014/main" id="{28DDEF69-0F3A-3080-F284-9F042E7D2295}"/>
              </a:ext>
            </a:extLst>
          </p:cNvPr>
          <p:cNvGrpSpPr/>
          <p:nvPr userDrawn="1"/>
        </p:nvGrpSpPr>
        <p:grpSpPr>
          <a:xfrm>
            <a:off x="6375116" y="5071712"/>
            <a:ext cx="673288" cy="766404"/>
            <a:chOff x="6785872" y="5189865"/>
            <a:chExt cx="554917" cy="631663"/>
          </a:xfrm>
        </p:grpSpPr>
        <p:sp>
          <p:nvSpPr>
            <p:cNvPr id="203" name="Vrije vorm: vorm 202">
              <a:extLst>
                <a:ext uri="{FF2B5EF4-FFF2-40B4-BE49-F238E27FC236}">
                  <a16:creationId xmlns:a16="http://schemas.microsoft.com/office/drawing/2014/main" id="{C56ABBC8-9AB4-2593-AA85-95DBA4E04E86}"/>
                </a:ext>
              </a:extLst>
            </p:cNvPr>
            <p:cNvSpPr/>
            <p:nvPr/>
          </p:nvSpPr>
          <p:spPr>
            <a:xfrm>
              <a:off x="6785872" y="5189886"/>
              <a:ext cx="554917" cy="631642"/>
            </a:xfrm>
            <a:custGeom>
              <a:avLst/>
              <a:gdLst>
                <a:gd name="connsiteX0" fmla="*/ 554917 w 554917"/>
                <a:gd name="connsiteY0" fmla="*/ 489583 h 631642"/>
                <a:gd name="connsiteX1" fmla="*/ 465528 w 554917"/>
                <a:gd name="connsiteY1" fmla="*/ 582218 h 631642"/>
                <a:gd name="connsiteX2" fmla="*/ 415912 w 554917"/>
                <a:gd name="connsiteY2" fmla="*/ 631642 h 631642"/>
                <a:gd name="connsiteX3" fmla="*/ 333544 w 554917"/>
                <a:gd name="connsiteY3" fmla="*/ 534617 h 631642"/>
                <a:gd name="connsiteX4" fmla="*/ 252916 w 554917"/>
                <a:gd name="connsiteY4" fmla="*/ 440497 h 631642"/>
                <a:gd name="connsiteX5" fmla="*/ 193542 w 554917"/>
                <a:gd name="connsiteY5" fmla="*/ 371642 h 631642"/>
                <a:gd name="connsiteX6" fmla="*/ 156251 w 554917"/>
                <a:gd name="connsiteY6" fmla="*/ 328368 h 631642"/>
                <a:gd name="connsiteX7" fmla="*/ 100547 w 554917"/>
                <a:gd name="connsiteY7" fmla="*/ 263374 h 631642"/>
                <a:gd name="connsiteX8" fmla="*/ 50931 w 554917"/>
                <a:gd name="connsiteY8" fmla="*/ 205124 h 631642"/>
                <a:gd name="connsiteX9" fmla="*/ 0 w 554917"/>
                <a:gd name="connsiteY9" fmla="*/ 145051 h 631642"/>
                <a:gd name="connsiteX10" fmla="*/ 37185 w 554917"/>
                <a:gd name="connsiteY10" fmla="*/ 110899 h 631642"/>
                <a:gd name="connsiteX11" fmla="*/ 109286 w 554917"/>
                <a:gd name="connsiteY11" fmla="*/ 44694 h 631642"/>
                <a:gd name="connsiteX12" fmla="*/ 157948 w 554917"/>
                <a:gd name="connsiteY12" fmla="*/ 0 h 631642"/>
                <a:gd name="connsiteX13" fmla="*/ 211594 w 554917"/>
                <a:gd name="connsiteY13" fmla="*/ 66331 h 631642"/>
                <a:gd name="connsiteX14" fmla="*/ 291841 w 554917"/>
                <a:gd name="connsiteY14" fmla="*/ 165330 h 631642"/>
                <a:gd name="connsiteX15" fmla="*/ 378939 w 554917"/>
                <a:gd name="connsiteY15" fmla="*/ 272474 h 631642"/>
                <a:gd name="connsiteX16" fmla="*/ 415148 w 554917"/>
                <a:gd name="connsiteY16" fmla="*/ 317041 h 631642"/>
                <a:gd name="connsiteX17" fmla="*/ 516141 w 554917"/>
                <a:gd name="connsiteY17" fmla="*/ 441685 h 631642"/>
                <a:gd name="connsiteX18" fmla="*/ 554917 w 554917"/>
                <a:gd name="connsiteY18" fmla="*/ 489604 h 6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4917" h="631642">
                  <a:moveTo>
                    <a:pt x="554917" y="489583"/>
                  </a:moveTo>
                  <a:cubicBezTo>
                    <a:pt x="523693" y="517329"/>
                    <a:pt x="494971" y="550568"/>
                    <a:pt x="465528" y="582218"/>
                  </a:cubicBezTo>
                  <a:cubicBezTo>
                    <a:pt x="449386" y="599548"/>
                    <a:pt x="433052" y="616433"/>
                    <a:pt x="415912" y="631642"/>
                  </a:cubicBezTo>
                  <a:cubicBezTo>
                    <a:pt x="384560" y="594584"/>
                    <a:pt x="357578" y="562808"/>
                    <a:pt x="333544" y="534617"/>
                  </a:cubicBezTo>
                  <a:cubicBezTo>
                    <a:pt x="302829" y="498598"/>
                    <a:pt x="276928" y="468413"/>
                    <a:pt x="252916" y="440497"/>
                  </a:cubicBezTo>
                  <a:cubicBezTo>
                    <a:pt x="232340" y="416591"/>
                    <a:pt x="213164" y="394382"/>
                    <a:pt x="193542" y="371642"/>
                  </a:cubicBezTo>
                  <a:cubicBezTo>
                    <a:pt x="181451" y="357578"/>
                    <a:pt x="169148" y="343344"/>
                    <a:pt x="156251" y="328368"/>
                  </a:cubicBezTo>
                  <a:cubicBezTo>
                    <a:pt x="139111" y="308429"/>
                    <a:pt x="120868" y="287174"/>
                    <a:pt x="100547" y="263374"/>
                  </a:cubicBezTo>
                  <a:cubicBezTo>
                    <a:pt x="85338" y="245555"/>
                    <a:pt x="68919" y="226294"/>
                    <a:pt x="50931" y="205124"/>
                  </a:cubicBezTo>
                  <a:cubicBezTo>
                    <a:pt x="35255" y="186691"/>
                    <a:pt x="18370" y="166793"/>
                    <a:pt x="0" y="145051"/>
                  </a:cubicBezTo>
                  <a:cubicBezTo>
                    <a:pt x="12388" y="133660"/>
                    <a:pt x="24776" y="122290"/>
                    <a:pt x="37185" y="110899"/>
                  </a:cubicBezTo>
                  <a:cubicBezTo>
                    <a:pt x="61219" y="88838"/>
                    <a:pt x="85232" y="66755"/>
                    <a:pt x="109286" y="44694"/>
                  </a:cubicBezTo>
                  <a:cubicBezTo>
                    <a:pt x="125514" y="29803"/>
                    <a:pt x="141720" y="14912"/>
                    <a:pt x="157948" y="0"/>
                  </a:cubicBezTo>
                  <a:cubicBezTo>
                    <a:pt x="177548" y="24267"/>
                    <a:pt x="195324" y="46201"/>
                    <a:pt x="211594" y="66331"/>
                  </a:cubicBezTo>
                  <a:cubicBezTo>
                    <a:pt x="242840" y="104917"/>
                    <a:pt x="268698" y="136820"/>
                    <a:pt x="291841" y="165330"/>
                  </a:cubicBezTo>
                  <a:cubicBezTo>
                    <a:pt x="323659" y="204530"/>
                    <a:pt x="350366" y="237346"/>
                    <a:pt x="378939" y="272474"/>
                  </a:cubicBezTo>
                  <a:cubicBezTo>
                    <a:pt x="390542" y="286749"/>
                    <a:pt x="402463" y="301429"/>
                    <a:pt x="415148" y="317041"/>
                  </a:cubicBezTo>
                  <a:cubicBezTo>
                    <a:pt x="443319" y="351744"/>
                    <a:pt x="475286" y="391157"/>
                    <a:pt x="516141" y="441685"/>
                  </a:cubicBezTo>
                  <a:cubicBezTo>
                    <a:pt x="528253" y="456640"/>
                    <a:pt x="541129" y="472549"/>
                    <a:pt x="554917" y="489604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4" name="Vrije vorm: vorm 203">
              <a:extLst>
                <a:ext uri="{FF2B5EF4-FFF2-40B4-BE49-F238E27FC236}">
                  <a16:creationId xmlns:a16="http://schemas.microsoft.com/office/drawing/2014/main" id="{9E950D43-B6E3-39ED-EF1E-B4C1F47EE5CA}"/>
                </a:ext>
              </a:extLst>
            </p:cNvPr>
            <p:cNvSpPr/>
            <p:nvPr/>
          </p:nvSpPr>
          <p:spPr>
            <a:xfrm>
              <a:off x="7015412" y="5355196"/>
              <a:ext cx="149399" cy="164523"/>
            </a:xfrm>
            <a:custGeom>
              <a:avLst/>
              <a:gdLst>
                <a:gd name="connsiteX0" fmla="*/ 149400 w 149399"/>
                <a:gd name="connsiteY0" fmla="*/ 107144 h 164523"/>
                <a:gd name="connsiteX1" fmla="*/ 141126 w 149399"/>
                <a:gd name="connsiteY1" fmla="*/ 122608 h 164523"/>
                <a:gd name="connsiteX2" fmla="*/ 84489 w 149399"/>
                <a:gd name="connsiteY2" fmla="*/ 164142 h 164523"/>
                <a:gd name="connsiteX3" fmla="*/ 49171 w 149399"/>
                <a:gd name="connsiteY3" fmla="*/ 157884 h 164523"/>
                <a:gd name="connsiteX4" fmla="*/ 3882 w 149399"/>
                <a:gd name="connsiteY4" fmla="*/ 54580 h 164523"/>
                <a:gd name="connsiteX5" fmla="*/ 62280 w 149399"/>
                <a:gd name="connsiteY5" fmla="*/ 0 h 164523"/>
                <a:gd name="connsiteX6" fmla="*/ 149378 w 149399"/>
                <a:gd name="connsiteY6" fmla="*/ 107144 h 164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399" h="164523">
                  <a:moveTo>
                    <a:pt x="149400" y="107144"/>
                  </a:moveTo>
                  <a:cubicBezTo>
                    <a:pt x="147087" y="112511"/>
                    <a:pt x="144308" y="117708"/>
                    <a:pt x="141126" y="122608"/>
                  </a:cubicBezTo>
                  <a:cubicBezTo>
                    <a:pt x="127975" y="142908"/>
                    <a:pt x="108523" y="161321"/>
                    <a:pt x="84489" y="164142"/>
                  </a:cubicBezTo>
                  <a:cubicBezTo>
                    <a:pt x="72462" y="165563"/>
                    <a:pt x="60159" y="162912"/>
                    <a:pt x="49171" y="157884"/>
                  </a:cubicBezTo>
                  <a:cubicBezTo>
                    <a:pt x="11688" y="140787"/>
                    <a:pt x="-9121" y="93653"/>
                    <a:pt x="3882" y="54580"/>
                  </a:cubicBezTo>
                  <a:cubicBezTo>
                    <a:pt x="11943" y="30398"/>
                    <a:pt x="35701" y="9206"/>
                    <a:pt x="62280" y="0"/>
                  </a:cubicBezTo>
                  <a:cubicBezTo>
                    <a:pt x="94099" y="39201"/>
                    <a:pt x="120805" y="72016"/>
                    <a:pt x="149378" y="1071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5" name="Vrije vorm: vorm 204">
              <a:extLst>
                <a:ext uri="{FF2B5EF4-FFF2-40B4-BE49-F238E27FC236}">
                  <a16:creationId xmlns:a16="http://schemas.microsoft.com/office/drawing/2014/main" id="{C26A17B8-8620-6F13-2B58-071637C90DFD}"/>
                </a:ext>
              </a:extLst>
            </p:cNvPr>
            <p:cNvSpPr/>
            <p:nvPr/>
          </p:nvSpPr>
          <p:spPr>
            <a:xfrm>
              <a:off x="6910418" y="5329392"/>
              <a:ext cx="69744" cy="66342"/>
            </a:xfrm>
            <a:custGeom>
              <a:avLst/>
              <a:gdLst>
                <a:gd name="connsiteX0" fmla="*/ 47062 w 69744"/>
                <a:gd name="connsiteY0" fmla="*/ 2109 h 66342"/>
                <a:gd name="connsiteX1" fmla="*/ 3704 w 69744"/>
                <a:gd name="connsiteY1" fmla="*/ 20479 h 66342"/>
                <a:gd name="connsiteX2" fmla="*/ 11107 w 69744"/>
                <a:gd name="connsiteY2" fmla="*/ 60061 h 66342"/>
                <a:gd name="connsiteX3" fmla="*/ 44326 w 69744"/>
                <a:gd name="connsiteY3" fmla="*/ 63371 h 66342"/>
                <a:gd name="connsiteX4" fmla="*/ 67511 w 69744"/>
                <a:gd name="connsiteY4" fmla="*/ 38192 h 66342"/>
                <a:gd name="connsiteX5" fmla="*/ 69526 w 69744"/>
                <a:gd name="connsiteY5" fmla="*/ 26100 h 66342"/>
                <a:gd name="connsiteX6" fmla="*/ 62717 w 69744"/>
                <a:gd name="connsiteY6" fmla="*/ 14328 h 66342"/>
                <a:gd name="connsiteX7" fmla="*/ 47105 w 69744"/>
                <a:gd name="connsiteY7" fmla="*/ 2088 h 6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9744" h="66342">
                  <a:moveTo>
                    <a:pt x="47062" y="2109"/>
                  </a:moveTo>
                  <a:cubicBezTo>
                    <a:pt x="29520" y="-4106"/>
                    <a:pt x="11489" y="3827"/>
                    <a:pt x="3704" y="20479"/>
                  </a:cubicBezTo>
                  <a:cubicBezTo>
                    <a:pt x="-2723" y="34246"/>
                    <a:pt x="-1112" y="50368"/>
                    <a:pt x="11107" y="60061"/>
                  </a:cubicBezTo>
                  <a:cubicBezTo>
                    <a:pt x="20271" y="67316"/>
                    <a:pt x="33613" y="68101"/>
                    <a:pt x="44326" y="63371"/>
                  </a:cubicBezTo>
                  <a:cubicBezTo>
                    <a:pt x="55017" y="58640"/>
                    <a:pt x="63077" y="49031"/>
                    <a:pt x="67511" y="38192"/>
                  </a:cubicBezTo>
                  <a:cubicBezTo>
                    <a:pt x="69081" y="34352"/>
                    <a:pt x="70247" y="30173"/>
                    <a:pt x="69526" y="26100"/>
                  </a:cubicBezTo>
                  <a:cubicBezTo>
                    <a:pt x="68720" y="21582"/>
                    <a:pt x="65729" y="17785"/>
                    <a:pt x="62717" y="14328"/>
                  </a:cubicBezTo>
                  <a:cubicBezTo>
                    <a:pt x="58326" y="9279"/>
                    <a:pt x="53405" y="4315"/>
                    <a:pt x="47105" y="208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6" name="Vrije vorm: vorm 205">
              <a:extLst>
                <a:ext uri="{FF2B5EF4-FFF2-40B4-BE49-F238E27FC236}">
                  <a16:creationId xmlns:a16="http://schemas.microsoft.com/office/drawing/2014/main" id="{15196C0A-2B07-7A43-A742-65E2C41AE1C2}"/>
                </a:ext>
              </a:extLst>
            </p:cNvPr>
            <p:cNvSpPr/>
            <p:nvPr/>
          </p:nvSpPr>
          <p:spPr>
            <a:xfrm>
              <a:off x="6895137" y="5189865"/>
              <a:ext cx="102328" cy="85557"/>
            </a:xfrm>
            <a:custGeom>
              <a:avLst/>
              <a:gdLst>
                <a:gd name="connsiteX0" fmla="*/ 102329 w 102328"/>
                <a:gd name="connsiteY0" fmla="*/ 66331 h 85557"/>
                <a:gd name="connsiteX1" fmla="*/ 85571 w 102328"/>
                <a:gd name="connsiteY1" fmla="*/ 79250 h 85557"/>
                <a:gd name="connsiteX2" fmla="*/ 16249 w 102328"/>
                <a:gd name="connsiteY2" fmla="*/ 69640 h 85557"/>
                <a:gd name="connsiteX3" fmla="*/ 0 w 102328"/>
                <a:gd name="connsiteY3" fmla="*/ 44694 h 85557"/>
                <a:gd name="connsiteX4" fmla="*/ 48661 w 102328"/>
                <a:gd name="connsiteY4" fmla="*/ 0 h 85557"/>
                <a:gd name="connsiteX5" fmla="*/ 102308 w 102328"/>
                <a:gd name="connsiteY5" fmla="*/ 66331 h 8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328" h="85557">
                  <a:moveTo>
                    <a:pt x="102329" y="66331"/>
                  </a:moveTo>
                  <a:cubicBezTo>
                    <a:pt x="97577" y="71592"/>
                    <a:pt x="91914" y="76025"/>
                    <a:pt x="85571" y="79250"/>
                  </a:cubicBezTo>
                  <a:cubicBezTo>
                    <a:pt x="63447" y="90492"/>
                    <a:pt x="34576" y="86356"/>
                    <a:pt x="16249" y="69640"/>
                  </a:cubicBezTo>
                  <a:cubicBezTo>
                    <a:pt x="8634" y="62704"/>
                    <a:pt x="3330" y="54070"/>
                    <a:pt x="0" y="44694"/>
                  </a:cubicBezTo>
                  <a:cubicBezTo>
                    <a:pt x="16228" y="29804"/>
                    <a:pt x="32434" y="14912"/>
                    <a:pt x="48661" y="0"/>
                  </a:cubicBezTo>
                  <a:cubicBezTo>
                    <a:pt x="68261" y="24267"/>
                    <a:pt x="86038" y="46201"/>
                    <a:pt x="102308" y="6633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7" name="Vrije vorm: vorm 206">
              <a:extLst>
                <a:ext uri="{FF2B5EF4-FFF2-40B4-BE49-F238E27FC236}">
                  <a16:creationId xmlns:a16="http://schemas.microsoft.com/office/drawing/2014/main" id="{A0ACDD51-6560-459B-27DE-A19AE765BE98}"/>
                </a:ext>
              </a:extLst>
            </p:cNvPr>
            <p:cNvSpPr/>
            <p:nvPr/>
          </p:nvSpPr>
          <p:spPr>
            <a:xfrm>
              <a:off x="6785872" y="5300764"/>
              <a:ext cx="65505" cy="94225"/>
            </a:xfrm>
            <a:custGeom>
              <a:avLst/>
              <a:gdLst>
                <a:gd name="connsiteX0" fmla="*/ 63065 w 65505"/>
                <a:gd name="connsiteY0" fmla="*/ 75834 h 94225"/>
                <a:gd name="connsiteX1" fmla="*/ 50931 w 65505"/>
                <a:gd name="connsiteY1" fmla="*/ 94225 h 94225"/>
                <a:gd name="connsiteX2" fmla="*/ 0 w 65505"/>
                <a:gd name="connsiteY2" fmla="*/ 34152 h 94225"/>
                <a:gd name="connsiteX3" fmla="*/ 37185 w 65505"/>
                <a:gd name="connsiteY3" fmla="*/ 0 h 94225"/>
                <a:gd name="connsiteX4" fmla="*/ 42955 w 65505"/>
                <a:gd name="connsiteY4" fmla="*/ 4752 h 94225"/>
                <a:gd name="connsiteX5" fmla="*/ 65271 w 65505"/>
                <a:gd name="connsiteY5" fmla="*/ 53986 h 94225"/>
                <a:gd name="connsiteX6" fmla="*/ 63086 w 65505"/>
                <a:gd name="connsiteY6" fmla="*/ 75834 h 9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05" h="94225">
                  <a:moveTo>
                    <a:pt x="63065" y="75834"/>
                  </a:moveTo>
                  <a:cubicBezTo>
                    <a:pt x="60668" y="82856"/>
                    <a:pt x="56298" y="89050"/>
                    <a:pt x="50931" y="94225"/>
                  </a:cubicBezTo>
                  <a:cubicBezTo>
                    <a:pt x="35255" y="75792"/>
                    <a:pt x="18370" y="55895"/>
                    <a:pt x="0" y="34152"/>
                  </a:cubicBezTo>
                  <a:cubicBezTo>
                    <a:pt x="12388" y="22761"/>
                    <a:pt x="24776" y="11391"/>
                    <a:pt x="37185" y="0"/>
                  </a:cubicBezTo>
                  <a:cubicBezTo>
                    <a:pt x="39137" y="1400"/>
                    <a:pt x="41046" y="2991"/>
                    <a:pt x="42955" y="4752"/>
                  </a:cubicBezTo>
                  <a:cubicBezTo>
                    <a:pt x="56447" y="17330"/>
                    <a:pt x="63892" y="35594"/>
                    <a:pt x="65271" y="53986"/>
                  </a:cubicBezTo>
                  <a:cubicBezTo>
                    <a:pt x="65843" y="61325"/>
                    <a:pt x="65462" y="68855"/>
                    <a:pt x="63086" y="7583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8" name="Vrije vorm: vorm 207">
              <a:extLst>
                <a:ext uri="{FF2B5EF4-FFF2-40B4-BE49-F238E27FC236}">
                  <a16:creationId xmlns:a16="http://schemas.microsoft.com/office/drawing/2014/main" id="{A69BFF4B-F0B6-E8F2-158F-3E857D4D0A6E}"/>
                </a:ext>
              </a:extLst>
            </p:cNvPr>
            <p:cNvSpPr/>
            <p:nvPr/>
          </p:nvSpPr>
          <p:spPr>
            <a:xfrm>
              <a:off x="6979414" y="5534379"/>
              <a:ext cx="92807" cy="95983"/>
            </a:xfrm>
            <a:custGeom>
              <a:avLst/>
              <a:gdLst>
                <a:gd name="connsiteX0" fmla="*/ 70468 w 92807"/>
                <a:gd name="connsiteY0" fmla="*/ 91656 h 95983"/>
                <a:gd name="connsiteX1" fmla="*/ 59374 w 92807"/>
                <a:gd name="connsiteY1" fmla="*/ 95984 h 95983"/>
                <a:gd name="connsiteX2" fmla="*/ 0 w 92807"/>
                <a:gd name="connsiteY2" fmla="*/ 27128 h 95983"/>
                <a:gd name="connsiteX3" fmla="*/ 21170 w 92807"/>
                <a:gd name="connsiteY3" fmla="*/ 7019 h 95983"/>
                <a:gd name="connsiteX4" fmla="*/ 38161 w 92807"/>
                <a:gd name="connsiteY4" fmla="*/ 231 h 95983"/>
                <a:gd name="connsiteX5" fmla="*/ 56065 w 92807"/>
                <a:gd name="connsiteY5" fmla="*/ 2712 h 95983"/>
                <a:gd name="connsiteX6" fmla="*/ 92020 w 92807"/>
                <a:gd name="connsiteY6" fmla="*/ 43207 h 95983"/>
                <a:gd name="connsiteX7" fmla="*/ 70446 w 92807"/>
                <a:gd name="connsiteY7" fmla="*/ 91656 h 9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807" h="95983">
                  <a:moveTo>
                    <a:pt x="70468" y="91656"/>
                  </a:moveTo>
                  <a:cubicBezTo>
                    <a:pt x="66968" y="93587"/>
                    <a:pt x="63234" y="95008"/>
                    <a:pt x="59374" y="95984"/>
                  </a:cubicBezTo>
                  <a:cubicBezTo>
                    <a:pt x="38798" y="72077"/>
                    <a:pt x="19622" y="49868"/>
                    <a:pt x="0" y="27128"/>
                  </a:cubicBezTo>
                  <a:cubicBezTo>
                    <a:pt x="6364" y="18686"/>
                    <a:pt x="14064" y="11452"/>
                    <a:pt x="21170" y="7019"/>
                  </a:cubicBezTo>
                  <a:cubicBezTo>
                    <a:pt x="26389" y="3752"/>
                    <a:pt x="32073" y="1016"/>
                    <a:pt x="38161" y="231"/>
                  </a:cubicBezTo>
                  <a:cubicBezTo>
                    <a:pt x="44207" y="-533"/>
                    <a:pt x="50337" y="676"/>
                    <a:pt x="56065" y="2712"/>
                  </a:cubicBezTo>
                  <a:cubicBezTo>
                    <a:pt x="73841" y="9119"/>
                    <a:pt x="88456" y="24689"/>
                    <a:pt x="92020" y="43207"/>
                  </a:cubicBezTo>
                  <a:cubicBezTo>
                    <a:pt x="95562" y="61768"/>
                    <a:pt x="86950" y="82493"/>
                    <a:pt x="70446" y="9165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9" name="Vrije vorm: vorm 208">
              <a:extLst>
                <a:ext uri="{FF2B5EF4-FFF2-40B4-BE49-F238E27FC236}">
                  <a16:creationId xmlns:a16="http://schemas.microsoft.com/office/drawing/2014/main" id="{C9A7AFAE-A566-176F-E8FB-720BB4E5938B}"/>
                </a:ext>
              </a:extLst>
            </p:cNvPr>
            <p:cNvSpPr/>
            <p:nvPr/>
          </p:nvSpPr>
          <p:spPr>
            <a:xfrm>
              <a:off x="7166995" y="5506885"/>
              <a:ext cx="135017" cy="159352"/>
            </a:xfrm>
            <a:custGeom>
              <a:avLst/>
              <a:gdLst>
                <a:gd name="connsiteX0" fmla="*/ 135018 w 135017"/>
                <a:gd name="connsiteY0" fmla="*/ 124644 h 159352"/>
                <a:gd name="connsiteX1" fmla="*/ 117878 w 135017"/>
                <a:gd name="connsiteY1" fmla="*/ 143269 h 159352"/>
                <a:gd name="connsiteX2" fmla="*/ 58356 w 135017"/>
                <a:gd name="connsiteY2" fmla="*/ 158330 h 159352"/>
                <a:gd name="connsiteX3" fmla="*/ 8889 w 135017"/>
                <a:gd name="connsiteY3" fmla="*/ 122778 h 159352"/>
                <a:gd name="connsiteX4" fmla="*/ 1 w 135017"/>
                <a:gd name="connsiteY4" fmla="*/ 80310 h 159352"/>
                <a:gd name="connsiteX5" fmla="*/ 11965 w 135017"/>
                <a:gd name="connsiteY5" fmla="*/ 26643 h 159352"/>
                <a:gd name="connsiteX6" fmla="*/ 34004 w 135017"/>
                <a:gd name="connsiteY6" fmla="*/ 0 h 159352"/>
                <a:gd name="connsiteX7" fmla="*/ 134997 w 135017"/>
                <a:gd name="connsiteY7" fmla="*/ 124644 h 15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5017" h="159352">
                  <a:moveTo>
                    <a:pt x="135018" y="124644"/>
                  </a:moveTo>
                  <a:cubicBezTo>
                    <a:pt x="130648" y="131899"/>
                    <a:pt x="124645" y="138157"/>
                    <a:pt x="117878" y="143269"/>
                  </a:cubicBezTo>
                  <a:cubicBezTo>
                    <a:pt x="101078" y="155975"/>
                    <a:pt x="79102" y="161893"/>
                    <a:pt x="58356" y="158330"/>
                  </a:cubicBezTo>
                  <a:cubicBezTo>
                    <a:pt x="37611" y="154766"/>
                    <a:pt x="18541" y="141487"/>
                    <a:pt x="8889" y="122778"/>
                  </a:cubicBezTo>
                  <a:cubicBezTo>
                    <a:pt x="2185" y="109817"/>
                    <a:pt x="64" y="94926"/>
                    <a:pt x="1" y="80310"/>
                  </a:cubicBezTo>
                  <a:cubicBezTo>
                    <a:pt x="-63" y="61792"/>
                    <a:pt x="3183" y="42934"/>
                    <a:pt x="11965" y="26643"/>
                  </a:cubicBezTo>
                  <a:cubicBezTo>
                    <a:pt x="16631" y="17946"/>
                    <a:pt x="24607" y="7891"/>
                    <a:pt x="34004" y="0"/>
                  </a:cubicBezTo>
                  <a:cubicBezTo>
                    <a:pt x="62174" y="34704"/>
                    <a:pt x="94141" y="74116"/>
                    <a:pt x="134997" y="1246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0" name="Vrije vorm: vorm 209">
              <a:extLst>
                <a:ext uri="{FF2B5EF4-FFF2-40B4-BE49-F238E27FC236}">
                  <a16:creationId xmlns:a16="http://schemas.microsoft.com/office/drawing/2014/main" id="{E6174DE4-E941-3A9C-CC2C-444C05585F60}"/>
                </a:ext>
              </a:extLst>
            </p:cNvPr>
            <p:cNvSpPr/>
            <p:nvPr/>
          </p:nvSpPr>
          <p:spPr>
            <a:xfrm>
              <a:off x="6886419" y="5451911"/>
              <a:ext cx="57896" cy="66322"/>
            </a:xfrm>
            <a:custGeom>
              <a:avLst/>
              <a:gdLst>
                <a:gd name="connsiteX0" fmla="*/ 56467 w 57896"/>
                <a:gd name="connsiteY0" fmla="*/ 64583 h 66322"/>
                <a:gd name="connsiteX1" fmla="*/ 55704 w 57896"/>
                <a:gd name="connsiteY1" fmla="*/ 66322 h 66322"/>
                <a:gd name="connsiteX2" fmla="*/ 0 w 57896"/>
                <a:gd name="connsiteY2" fmla="*/ 1327 h 66322"/>
                <a:gd name="connsiteX3" fmla="*/ 52840 w 57896"/>
                <a:gd name="connsiteY3" fmla="*/ 27206 h 66322"/>
                <a:gd name="connsiteX4" fmla="*/ 57082 w 57896"/>
                <a:gd name="connsiteY4" fmla="*/ 46086 h 66322"/>
                <a:gd name="connsiteX5" fmla="*/ 56467 w 57896"/>
                <a:gd name="connsiteY5" fmla="*/ 64583 h 6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896" h="66322">
                  <a:moveTo>
                    <a:pt x="56467" y="64583"/>
                  </a:moveTo>
                  <a:cubicBezTo>
                    <a:pt x="56234" y="65177"/>
                    <a:pt x="56001" y="65771"/>
                    <a:pt x="55704" y="66322"/>
                  </a:cubicBezTo>
                  <a:cubicBezTo>
                    <a:pt x="38564" y="46383"/>
                    <a:pt x="20321" y="25128"/>
                    <a:pt x="0" y="1327"/>
                  </a:cubicBezTo>
                  <a:cubicBezTo>
                    <a:pt x="19664" y="-4443"/>
                    <a:pt x="45479" y="9409"/>
                    <a:pt x="52840" y="27206"/>
                  </a:cubicBezTo>
                  <a:cubicBezTo>
                    <a:pt x="55300" y="33188"/>
                    <a:pt x="56255" y="39658"/>
                    <a:pt x="57082" y="46086"/>
                  </a:cubicBezTo>
                  <a:cubicBezTo>
                    <a:pt x="57910" y="52280"/>
                    <a:pt x="58631" y="58728"/>
                    <a:pt x="56467" y="6458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1" name="Vrije vorm: vorm 210">
              <a:extLst>
                <a:ext uri="{FF2B5EF4-FFF2-40B4-BE49-F238E27FC236}">
                  <a16:creationId xmlns:a16="http://schemas.microsoft.com/office/drawing/2014/main" id="{7C91651C-8CF7-72E6-8EAD-9B153418BEDB}"/>
                </a:ext>
              </a:extLst>
            </p:cNvPr>
            <p:cNvSpPr/>
            <p:nvPr/>
          </p:nvSpPr>
          <p:spPr>
            <a:xfrm>
              <a:off x="7119416" y="5701958"/>
              <a:ext cx="131983" cy="119570"/>
            </a:xfrm>
            <a:custGeom>
              <a:avLst/>
              <a:gdLst>
                <a:gd name="connsiteX0" fmla="*/ 131984 w 131983"/>
                <a:gd name="connsiteY0" fmla="*/ 70146 h 119570"/>
                <a:gd name="connsiteX1" fmla="*/ 82368 w 131983"/>
                <a:gd name="connsiteY1" fmla="*/ 119571 h 119570"/>
                <a:gd name="connsiteX2" fmla="*/ 0 w 131983"/>
                <a:gd name="connsiteY2" fmla="*/ 22546 h 119570"/>
                <a:gd name="connsiteX3" fmla="*/ 22634 w 131983"/>
                <a:gd name="connsiteY3" fmla="*/ 6551 h 119570"/>
                <a:gd name="connsiteX4" fmla="*/ 96410 w 131983"/>
                <a:gd name="connsiteY4" fmla="*/ 11769 h 119570"/>
                <a:gd name="connsiteX5" fmla="*/ 131962 w 131983"/>
                <a:gd name="connsiteY5" fmla="*/ 70146 h 11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983" h="119570">
                  <a:moveTo>
                    <a:pt x="131984" y="70146"/>
                  </a:moveTo>
                  <a:cubicBezTo>
                    <a:pt x="115841" y="87477"/>
                    <a:pt x="99508" y="104362"/>
                    <a:pt x="82368" y="119571"/>
                  </a:cubicBezTo>
                  <a:cubicBezTo>
                    <a:pt x="51016" y="82513"/>
                    <a:pt x="24034" y="50737"/>
                    <a:pt x="0" y="22546"/>
                  </a:cubicBezTo>
                  <a:cubicBezTo>
                    <a:pt x="5303" y="16330"/>
                    <a:pt x="12727" y="10900"/>
                    <a:pt x="22634" y="6551"/>
                  </a:cubicBezTo>
                  <a:cubicBezTo>
                    <a:pt x="46158" y="-3715"/>
                    <a:pt x="74689" y="-1870"/>
                    <a:pt x="96410" y="11769"/>
                  </a:cubicBezTo>
                  <a:cubicBezTo>
                    <a:pt x="116435" y="24327"/>
                    <a:pt x="130032" y="46664"/>
                    <a:pt x="131962" y="701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" name="Groep 11">
            <a:extLst>
              <a:ext uri="{FF2B5EF4-FFF2-40B4-BE49-F238E27FC236}">
                <a16:creationId xmlns:a16="http://schemas.microsoft.com/office/drawing/2014/main" id="{65713A86-7435-FF80-0702-BE80C81E9C8D}"/>
              </a:ext>
            </a:extLst>
          </p:cNvPr>
          <p:cNvGrpSpPr/>
          <p:nvPr userDrawn="1"/>
        </p:nvGrpSpPr>
        <p:grpSpPr>
          <a:xfrm>
            <a:off x="8899387" y="728637"/>
            <a:ext cx="676582" cy="676659"/>
            <a:chOff x="8899387" y="728637"/>
            <a:chExt cx="676582" cy="676659"/>
          </a:xfrm>
        </p:grpSpPr>
        <p:sp>
          <p:nvSpPr>
            <p:cNvPr id="10" name="Vrije vorm: vorm 9">
              <a:extLst>
                <a:ext uri="{FF2B5EF4-FFF2-40B4-BE49-F238E27FC236}">
                  <a16:creationId xmlns:a16="http://schemas.microsoft.com/office/drawing/2014/main" id="{2CC41E80-1512-BD00-E83A-B7B4A22B6D5E}"/>
                </a:ext>
              </a:extLst>
            </p:cNvPr>
            <p:cNvSpPr/>
            <p:nvPr userDrawn="1"/>
          </p:nvSpPr>
          <p:spPr>
            <a:xfrm>
              <a:off x="8899387" y="728637"/>
              <a:ext cx="676582" cy="326168"/>
            </a:xfrm>
            <a:custGeom>
              <a:avLst/>
              <a:gdLst>
                <a:gd name="connsiteX0" fmla="*/ 0 w 557632"/>
                <a:gd name="connsiteY0" fmla="*/ 0 h 268825"/>
                <a:gd name="connsiteX1" fmla="*/ 557633 w 557632"/>
                <a:gd name="connsiteY1" fmla="*/ 0 h 268825"/>
                <a:gd name="connsiteX2" fmla="*/ 557633 w 557632"/>
                <a:gd name="connsiteY2" fmla="*/ 172415 h 268825"/>
                <a:gd name="connsiteX3" fmla="*/ 461222 w 557632"/>
                <a:gd name="connsiteY3" fmla="*/ 268825 h 268825"/>
                <a:gd name="connsiteX4" fmla="*/ 96410 w 557632"/>
                <a:gd name="connsiteY4" fmla="*/ 268825 h 268825"/>
                <a:gd name="connsiteX5" fmla="*/ 0 w 557632"/>
                <a:gd name="connsiteY5" fmla="*/ 172415 h 268825"/>
                <a:gd name="connsiteX6" fmla="*/ 0 w 557632"/>
                <a:gd name="connsiteY6" fmla="*/ 0 h 268825"/>
                <a:gd name="connsiteX7" fmla="*/ 0 w 557632"/>
                <a:gd name="connsiteY7" fmla="*/ 0 h 268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7632" h="268825">
                  <a:moveTo>
                    <a:pt x="0" y="0"/>
                  </a:moveTo>
                  <a:lnTo>
                    <a:pt x="557633" y="0"/>
                  </a:lnTo>
                  <a:lnTo>
                    <a:pt x="557633" y="172415"/>
                  </a:lnTo>
                  <a:cubicBezTo>
                    <a:pt x="557633" y="225615"/>
                    <a:pt x="514444" y="268825"/>
                    <a:pt x="461222" y="268825"/>
                  </a:cubicBezTo>
                  <a:lnTo>
                    <a:pt x="96410" y="268825"/>
                  </a:lnTo>
                  <a:cubicBezTo>
                    <a:pt x="43210" y="268825"/>
                    <a:pt x="0" y="225637"/>
                    <a:pt x="0" y="172415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D90C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10">
              <a:extLst>
                <a:ext uri="{FF2B5EF4-FFF2-40B4-BE49-F238E27FC236}">
                  <a16:creationId xmlns:a16="http://schemas.microsoft.com/office/drawing/2014/main" id="{906AB2A0-468E-D5BA-64F1-8D4E7A28FA56}"/>
                </a:ext>
              </a:extLst>
            </p:cNvPr>
            <p:cNvSpPr/>
            <p:nvPr userDrawn="1"/>
          </p:nvSpPr>
          <p:spPr>
            <a:xfrm>
              <a:off x="9093801" y="925397"/>
              <a:ext cx="300484" cy="479899"/>
            </a:xfrm>
            <a:custGeom>
              <a:avLst/>
              <a:gdLst>
                <a:gd name="connsiteX0" fmla="*/ 118986 w 247656"/>
                <a:gd name="connsiteY0" fmla="*/ 395507 h 395528"/>
                <a:gd name="connsiteX1" fmla="*/ 80082 w 247656"/>
                <a:gd name="connsiteY1" fmla="*/ 389716 h 395528"/>
                <a:gd name="connsiteX2" fmla="*/ 20009 w 247656"/>
                <a:gd name="connsiteY2" fmla="*/ 346527 h 395528"/>
                <a:gd name="connsiteX3" fmla="*/ 1024 w 247656"/>
                <a:gd name="connsiteY3" fmla="*/ 267023 h 395528"/>
                <a:gd name="connsiteX4" fmla="*/ 10633 w 247656"/>
                <a:gd name="connsiteY4" fmla="*/ 221544 h 395528"/>
                <a:gd name="connsiteX5" fmla="*/ 16933 w 247656"/>
                <a:gd name="connsiteY5" fmla="*/ 195516 h 395528"/>
                <a:gd name="connsiteX6" fmla="*/ 7960 w 247656"/>
                <a:gd name="connsiteY6" fmla="*/ 24947 h 395528"/>
                <a:gd name="connsiteX7" fmla="*/ 14960 w 247656"/>
                <a:gd name="connsiteY7" fmla="*/ 5156 h 395528"/>
                <a:gd name="connsiteX8" fmla="*/ 34752 w 247656"/>
                <a:gd name="connsiteY8" fmla="*/ 12156 h 395528"/>
                <a:gd name="connsiteX9" fmla="*/ 46015 w 247656"/>
                <a:gd name="connsiteY9" fmla="*/ 201477 h 395528"/>
                <a:gd name="connsiteX10" fmla="*/ 39355 w 247656"/>
                <a:gd name="connsiteY10" fmla="*/ 229032 h 395528"/>
                <a:gd name="connsiteX11" fmla="*/ 30509 w 247656"/>
                <a:gd name="connsiteY11" fmla="*/ 270502 h 395528"/>
                <a:gd name="connsiteX12" fmla="*/ 42897 w 247656"/>
                <a:gd name="connsiteY12" fmla="*/ 327606 h 395528"/>
                <a:gd name="connsiteX13" fmla="*/ 89416 w 247656"/>
                <a:gd name="connsiteY13" fmla="*/ 361525 h 395528"/>
                <a:gd name="connsiteX14" fmla="*/ 189751 w 247656"/>
                <a:gd name="connsiteY14" fmla="*/ 345976 h 395528"/>
                <a:gd name="connsiteX15" fmla="*/ 216818 w 247656"/>
                <a:gd name="connsiteY15" fmla="*/ 259790 h 395528"/>
                <a:gd name="connsiteX16" fmla="*/ 202436 w 247656"/>
                <a:gd name="connsiteY16" fmla="*/ 192377 h 395528"/>
                <a:gd name="connsiteX17" fmla="*/ 189878 w 247656"/>
                <a:gd name="connsiteY17" fmla="*/ 138264 h 395528"/>
                <a:gd name="connsiteX18" fmla="*/ 210093 w 247656"/>
                <a:gd name="connsiteY18" fmla="*/ 6344 h 395528"/>
                <a:gd name="connsiteX19" fmla="*/ 230776 w 247656"/>
                <a:gd name="connsiteY19" fmla="*/ 2674 h 395528"/>
                <a:gd name="connsiteX20" fmla="*/ 234445 w 247656"/>
                <a:gd name="connsiteY20" fmla="*/ 23356 h 395528"/>
                <a:gd name="connsiteX21" fmla="*/ 219109 w 247656"/>
                <a:gd name="connsiteY21" fmla="*/ 133088 h 395528"/>
                <a:gd name="connsiteX22" fmla="*/ 231157 w 247656"/>
                <a:gd name="connsiteY22" fmla="*/ 184910 h 395528"/>
                <a:gd name="connsiteX23" fmla="*/ 246282 w 247656"/>
                <a:gd name="connsiteY23" fmla="*/ 256247 h 395528"/>
                <a:gd name="connsiteX24" fmla="*/ 205533 w 247656"/>
                <a:gd name="connsiteY24" fmla="*/ 371134 h 395528"/>
                <a:gd name="connsiteX25" fmla="*/ 118944 w 247656"/>
                <a:gd name="connsiteY25" fmla="*/ 395528 h 395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47656" h="395528">
                  <a:moveTo>
                    <a:pt x="118986" y="395507"/>
                  </a:moveTo>
                  <a:cubicBezTo>
                    <a:pt x="105156" y="395507"/>
                    <a:pt x="91877" y="393619"/>
                    <a:pt x="80082" y="389716"/>
                  </a:cubicBezTo>
                  <a:cubicBezTo>
                    <a:pt x="58743" y="382652"/>
                    <a:pt x="36852" y="366912"/>
                    <a:pt x="20009" y="346527"/>
                  </a:cubicBezTo>
                  <a:cubicBezTo>
                    <a:pt x="3994" y="327160"/>
                    <a:pt x="-2752" y="298927"/>
                    <a:pt x="1024" y="267023"/>
                  </a:cubicBezTo>
                  <a:cubicBezTo>
                    <a:pt x="2891" y="251262"/>
                    <a:pt x="6815" y="236159"/>
                    <a:pt x="10633" y="221544"/>
                  </a:cubicBezTo>
                  <a:cubicBezTo>
                    <a:pt x="12966" y="212592"/>
                    <a:pt x="15172" y="204128"/>
                    <a:pt x="16933" y="195516"/>
                  </a:cubicBezTo>
                  <a:cubicBezTo>
                    <a:pt x="30721" y="128336"/>
                    <a:pt x="33691" y="78890"/>
                    <a:pt x="7960" y="24947"/>
                  </a:cubicBezTo>
                  <a:cubicBezTo>
                    <a:pt x="4439" y="17544"/>
                    <a:pt x="7557" y="8677"/>
                    <a:pt x="14960" y="5156"/>
                  </a:cubicBezTo>
                  <a:cubicBezTo>
                    <a:pt x="22342" y="1634"/>
                    <a:pt x="31230" y="4753"/>
                    <a:pt x="34752" y="12156"/>
                  </a:cubicBezTo>
                  <a:cubicBezTo>
                    <a:pt x="67101" y="79972"/>
                    <a:pt x="58064" y="142867"/>
                    <a:pt x="46015" y="201477"/>
                  </a:cubicBezTo>
                  <a:cubicBezTo>
                    <a:pt x="44085" y="210853"/>
                    <a:pt x="41688" y="220101"/>
                    <a:pt x="39355" y="229032"/>
                  </a:cubicBezTo>
                  <a:cubicBezTo>
                    <a:pt x="35642" y="243308"/>
                    <a:pt x="32121" y="256778"/>
                    <a:pt x="30509" y="270502"/>
                  </a:cubicBezTo>
                  <a:cubicBezTo>
                    <a:pt x="28897" y="284269"/>
                    <a:pt x="28346" y="310000"/>
                    <a:pt x="42897" y="327606"/>
                  </a:cubicBezTo>
                  <a:cubicBezTo>
                    <a:pt x="56282" y="343791"/>
                    <a:pt x="73231" y="356158"/>
                    <a:pt x="89416" y="361525"/>
                  </a:cubicBezTo>
                  <a:cubicBezTo>
                    <a:pt x="117628" y="370879"/>
                    <a:pt x="160775" y="364197"/>
                    <a:pt x="189751" y="345976"/>
                  </a:cubicBezTo>
                  <a:cubicBezTo>
                    <a:pt x="222036" y="325676"/>
                    <a:pt x="218621" y="274872"/>
                    <a:pt x="216818" y="259790"/>
                  </a:cubicBezTo>
                  <a:cubicBezTo>
                    <a:pt x="214124" y="237283"/>
                    <a:pt x="208439" y="215477"/>
                    <a:pt x="202436" y="192377"/>
                  </a:cubicBezTo>
                  <a:cubicBezTo>
                    <a:pt x="197875" y="174834"/>
                    <a:pt x="193145" y="156676"/>
                    <a:pt x="189878" y="138264"/>
                  </a:cubicBezTo>
                  <a:cubicBezTo>
                    <a:pt x="180354" y="84554"/>
                    <a:pt x="187354" y="38947"/>
                    <a:pt x="210093" y="6344"/>
                  </a:cubicBezTo>
                  <a:cubicBezTo>
                    <a:pt x="214781" y="-381"/>
                    <a:pt x="224051" y="-2014"/>
                    <a:pt x="230776" y="2674"/>
                  </a:cubicBezTo>
                  <a:cubicBezTo>
                    <a:pt x="237500" y="7362"/>
                    <a:pt x="239154" y="16632"/>
                    <a:pt x="234445" y="23356"/>
                  </a:cubicBezTo>
                  <a:cubicBezTo>
                    <a:pt x="211515" y="56214"/>
                    <a:pt x="213445" y="101163"/>
                    <a:pt x="219109" y="133088"/>
                  </a:cubicBezTo>
                  <a:cubicBezTo>
                    <a:pt x="222163" y="150355"/>
                    <a:pt x="226745" y="167919"/>
                    <a:pt x="231157" y="184910"/>
                  </a:cubicBezTo>
                  <a:cubicBezTo>
                    <a:pt x="237139" y="207947"/>
                    <a:pt x="243333" y="231747"/>
                    <a:pt x="246282" y="256247"/>
                  </a:cubicBezTo>
                  <a:cubicBezTo>
                    <a:pt x="252518" y="308218"/>
                    <a:pt x="237288" y="351173"/>
                    <a:pt x="205533" y="371134"/>
                  </a:cubicBezTo>
                  <a:cubicBezTo>
                    <a:pt x="180396" y="386937"/>
                    <a:pt x="148450" y="395528"/>
                    <a:pt x="118944" y="395528"/>
                  </a:cubicBezTo>
                  <a:close/>
                </a:path>
              </a:pathLst>
            </a:custGeom>
            <a:solidFill>
              <a:srgbClr val="22243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5" name="Rechthoek 4">
            <a:extLst>
              <a:ext uri="{FF2B5EF4-FFF2-40B4-BE49-F238E27FC236}">
                <a16:creationId xmlns:a16="http://schemas.microsoft.com/office/drawing/2014/main" id="{6F7EB884-BF8E-04EB-FFEE-9EB898E9F04B}"/>
              </a:ext>
            </a:extLst>
          </p:cNvPr>
          <p:cNvSpPr/>
          <p:nvPr userDrawn="1"/>
        </p:nvSpPr>
        <p:spPr>
          <a:xfrm>
            <a:off x="415119" y="5801035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5"/>
                </a:solidFill>
              </a:rPr>
              <a:t>Voeg je eigen foto’s toe op de 4 onderstaande verborgen slides. Deze komen automatisch op deze pagina terecht.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D63B1E8F-47E5-42F7-D469-C6FA0FE50FD0}"/>
              </a:ext>
            </a:extLst>
          </p:cNvPr>
          <p:cNvSpPr/>
          <p:nvPr userDrawn="1"/>
        </p:nvSpPr>
        <p:spPr>
          <a:xfrm>
            <a:off x="2294091" y="2460600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254EE9AC-A0AA-90D5-7C31-B5D4047F22DF}"/>
              </a:ext>
            </a:extLst>
          </p:cNvPr>
          <p:cNvSpPr/>
          <p:nvPr userDrawn="1"/>
        </p:nvSpPr>
        <p:spPr>
          <a:xfrm>
            <a:off x="2869705" y="492794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DB8F1CFF-E8D9-612B-4B1D-252168618229}"/>
              </a:ext>
            </a:extLst>
          </p:cNvPr>
          <p:cNvSpPr/>
          <p:nvPr userDrawn="1"/>
        </p:nvSpPr>
        <p:spPr>
          <a:xfrm>
            <a:off x="5581216" y="450013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959A0610-8913-10E1-28E9-1F5A2D8B6EDA}"/>
              </a:ext>
            </a:extLst>
          </p:cNvPr>
          <p:cNvSpPr/>
          <p:nvPr userDrawn="1"/>
        </p:nvSpPr>
        <p:spPr>
          <a:xfrm>
            <a:off x="6389801" y="2751386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19022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3000">
        <p14:warp/>
      </p:transition>
    </mc:Choice>
    <mc:Fallback xmlns="">
      <p:transition spd="slow" advClick="0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14000" fill="hold" nodeType="withEffect" p14:presetBounceEnd="7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5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6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32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8" dur="1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9" dur="3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0" dur="3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1" dur="3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2" dur="3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14000" fill="hold" nodeType="withEffect" p14:presetBounceEnd="70000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5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6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8" presetClass="emph" presetSubtype="0" repeatCount="indefinite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8" dur="2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decel="10000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200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5000" y="11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7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18" presetClass="entr" presetSubtype="1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44" dur="500"/>
                                            <p:tgtEl>
                                              <p:spTgt spid="1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8" presetClass="entr" presetSubtype="3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7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10" presetClass="entr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decel="10000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7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7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7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32" presetClass="emph" presetSubtype="0" repeatCount="indefinite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0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1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2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3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4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5" presetID="18" presetClass="entr" presetSubtype="12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7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8" presetClass="entr" presetSubtype="3" fill="hold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80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8" presetClass="entr" presetSubtype="12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8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8" presetClass="entr" presetSubtype="6" fill="hold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6" dur="500"/>
                                            <p:tgtEl>
                                              <p:spTgt spid="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8" presetClass="entr" presetSubtype="9" fill="hold" nodeType="withEffect">
                                      <p:stCondLst>
                                        <p:cond delay="10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89" dur="500"/>
                                            <p:tgtEl>
                                              <p:spTgt spid="2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32" presetClass="emph" presetSubtype="0" repeatCount="indefinite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1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2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3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4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5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6" presetID="32" presetClass="emph" presetSubtype="0" repeatCount="indefinite" fill="hold" nodeType="withEffect">
                                      <p:stCondLst>
                                        <p:cond delay="10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7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8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9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0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1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2" presetID="32" presetClass="emph" presetSubtype="0" repeatCount="indefinite" fill="hold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3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4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5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6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7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8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0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2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4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8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13" grpId="0" animBg="1"/>
          <p:bldP spid="1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14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32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8" dur="1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9" dur="3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0" dur="3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1" dur="3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2" dur="3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1400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8" presetClass="emph" presetSubtype="0" repeatCount="indefinite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8" dur="2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decel="10000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200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5000" y="11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7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18" presetClass="entr" presetSubtype="1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44" dur="500"/>
                                            <p:tgtEl>
                                              <p:spTgt spid="1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8" presetClass="entr" presetSubtype="3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7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10" presetClass="entr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decel="10000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7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7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7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32" presetClass="emph" presetSubtype="0" repeatCount="indefinite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0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1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2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3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4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5" presetID="18" presetClass="entr" presetSubtype="12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7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8" presetClass="entr" presetSubtype="3" fill="hold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80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8" presetClass="entr" presetSubtype="12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8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8" presetClass="entr" presetSubtype="6" fill="hold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6" dur="500"/>
                                            <p:tgtEl>
                                              <p:spTgt spid="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8" presetClass="entr" presetSubtype="9" fill="hold" nodeType="withEffect">
                                      <p:stCondLst>
                                        <p:cond delay="10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89" dur="500"/>
                                            <p:tgtEl>
                                              <p:spTgt spid="2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32" presetClass="emph" presetSubtype="0" repeatCount="indefinite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1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2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3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4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5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6" presetID="32" presetClass="emph" presetSubtype="0" repeatCount="indefinite" fill="hold" nodeType="withEffect">
                                      <p:stCondLst>
                                        <p:cond delay="10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7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8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9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0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1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2" presetID="32" presetClass="emph" presetSubtype="0" repeatCount="indefinite" fill="hold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3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4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5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6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7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8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0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2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4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8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13" grpId="0" animBg="1"/>
          <p:bldP spid="13" grpId="1" animBg="1"/>
        </p:bldLst>
      </p:timing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B6CE218-0C74-BEB5-40AB-0114B2C931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0" y="0"/>
            <a:ext cx="12192000" cy="6858000"/>
          </a:xfr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CF090E27-E86C-63B1-BE6F-26FEF6CEA2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BAA74E2E-4B40-D6F7-B87D-569DC1796BD5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1889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72044C0-2B13-9282-6D7B-AB29E96FAD3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56510" y="0"/>
            <a:ext cx="707898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44272" t="-18628" r="-61043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2" name="Tijdelijke aanduiding voor afbeelding 7">
            <a:extLst>
              <a:ext uri="{FF2B5EF4-FFF2-40B4-BE49-F238E27FC236}">
                <a16:creationId xmlns:a16="http://schemas.microsoft.com/office/drawing/2014/main" id="{3EA8EBC6-F035-1B2E-641D-FBB253E957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56510" y="0"/>
            <a:ext cx="707898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B75E4A55-8100-103B-3B23-EDF8BF304498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1203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2">
            <a:extLst>
              <a:ext uri="{FF2B5EF4-FFF2-40B4-BE49-F238E27FC236}">
                <a16:creationId xmlns:a16="http://schemas.microsoft.com/office/drawing/2014/main" id="{36F69221-043C-2DD9-67C2-40071765BC7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2556510" y="0"/>
            <a:ext cx="707898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44272" t="-18628" r="-61043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2" name="Tijdelijke aanduiding voor afbeelding 7">
            <a:extLst>
              <a:ext uri="{FF2B5EF4-FFF2-40B4-BE49-F238E27FC236}">
                <a16:creationId xmlns:a16="http://schemas.microsoft.com/office/drawing/2014/main" id="{3EA8EBC6-F035-1B2E-641D-FBB253E957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56510" y="0"/>
            <a:ext cx="707898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ADE634E-F8A4-56BF-5829-34AAE5F558C4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7930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6493403-0AEF-FA2F-05F4-E996673D60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3582955" y="0"/>
            <a:ext cx="502609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68453" t="-29090" r="-68453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2" name="Tijdelijke aanduiding voor afbeelding 7">
            <a:extLst>
              <a:ext uri="{FF2B5EF4-FFF2-40B4-BE49-F238E27FC236}">
                <a16:creationId xmlns:a16="http://schemas.microsoft.com/office/drawing/2014/main" id="{3EA8EBC6-F035-1B2E-641D-FBB253E957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582955" y="0"/>
            <a:ext cx="502609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7E81214D-B59D-5532-2EA3-0ACD7BB1378E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54305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hthoek 65">
            <a:extLst>
              <a:ext uri="{FF2B5EF4-FFF2-40B4-BE49-F238E27FC236}">
                <a16:creationId xmlns:a16="http://schemas.microsoft.com/office/drawing/2014/main" id="{075D6F13-9926-0DA7-4FD2-472D78953696}"/>
              </a:ext>
            </a:extLst>
          </p:cNvPr>
          <p:cNvSpPr/>
          <p:nvPr userDrawn="1"/>
        </p:nvSpPr>
        <p:spPr>
          <a:xfrm>
            <a:off x="0" y="1"/>
            <a:ext cx="12191999" cy="6857999"/>
          </a:xfrm>
          <a:prstGeom prst="rect">
            <a:avLst/>
          </a:prstGeom>
          <a:solidFill>
            <a:srgbClr val="FEC2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38" name="Graphic 37">
            <a:extLst>
              <a:ext uri="{FF2B5EF4-FFF2-40B4-BE49-F238E27FC236}">
                <a16:creationId xmlns:a16="http://schemas.microsoft.com/office/drawing/2014/main" id="{098A2477-A245-4496-338F-DEF4CD4AE6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627702" y="4663896"/>
            <a:ext cx="6622169" cy="2175856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0C216B63-DC38-A60A-1BA9-6682C1203C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58747" y="1"/>
            <a:ext cx="5541906" cy="4660066"/>
          </a:xfrm>
          <a:prstGeom prst="rect">
            <a:avLst/>
          </a:prstGeom>
        </p:spPr>
      </p:pic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20387" y="576273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2" name="Groep 11">
            <a:extLst>
              <a:ext uri="{FF2B5EF4-FFF2-40B4-BE49-F238E27FC236}">
                <a16:creationId xmlns:a16="http://schemas.microsoft.com/office/drawing/2014/main" id="{65713A86-7435-FF80-0702-BE80C81E9C8D}"/>
              </a:ext>
            </a:extLst>
          </p:cNvPr>
          <p:cNvGrpSpPr/>
          <p:nvPr userDrawn="1"/>
        </p:nvGrpSpPr>
        <p:grpSpPr>
          <a:xfrm>
            <a:off x="3150417" y="722626"/>
            <a:ext cx="676582" cy="676659"/>
            <a:chOff x="8899387" y="728637"/>
            <a:chExt cx="676582" cy="676659"/>
          </a:xfrm>
        </p:grpSpPr>
        <p:sp>
          <p:nvSpPr>
            <p:cNvPr id="10" name="Vrije vorm: vorm 9">
              <a:extLst>
                <a:ext uri="{FF2B5EF4-FFF2-40B4-BE49-F238E27FC236}">
                  <a16:creationId xmlns:a16="http://schemas.microsoft.com/office/drawing/2014/main" id="{2CC41E80-1512-BD00-E83A-B7B4A22B6D5E}"/>
                </a:ext>
              </a:extLst>
            </p:cNvPr>
            <p:cNvSpPr/>
            <p:nvPr userDrawn="1"/>
          </p:nvSpPr>
          <p:spPr>
            <a:xfrm>
              <a:off x="8899387" y="728637"/>
              <a:ext cx="676582" cy="326168"/>
            </a:xfrm>
            <a:custGeom>
              <a:avLst/>
              <a:gdLst>
                <a:gd name="connsiteX0" fmla="*/ 0 w 557632"/>
                <a:gd name="connsiteY0" fmla="*/ 0 h 268825"/>
                <a:gd name="connsiteX1" fmla="*/ 557633 w 557632"/>
                <a:gd name="connsiteY1" fmla="*/ 0 h 268825"/>
                <a:gd name="connsiteX2" fmla="*/ 557633 w 557632"/>
                <a:gd name="connsiteY2" fmla="*/ 172415 h 268825"/>
                <a:gd name="connsiteX3" fmla="*/ 461222 w 557632"/>
                <a:gd name="connsiteY3" fmla="*/ 268825 h 268825"/>
                <a:gd name="connsiteX4" fmla="*/ 96410 w 557632"/>
                <a:gd name="connsiteY4" fmla="*/ 268825 h 268825"/>
                <a:gd name="connsiteX5" fmla="*/ 0 w 557632"/>
                <a:gd name="connsiteY5" fmla="*/ 172415 h 268825"/>
                <a:gd name="connsiteX6" fmla="*/ 0 w 557632"/>
                <a:gd name="connsiteY6" fmla="*/ 0 h 268825"/>
                <a:gd name="connsiteX7" fmla="*/ 0 w 557632"/>
                <a:gd name="connsiteY7" fmla="*/ 0 h 268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7632" h="268825">
                  <a:moveTo>
                    <a:pt x="0" y="0"/>
                  </a:moveTo>
                  <a:lnTo>
                    <a:pt x="557633" y="0"/>
                  </a:lnTo>
                  <a:lnTo>
                    <a:pt x="557633" y="172415"/>
                  </a:lnTo>
                  <a:cubicBezTo>
                    <a:pt x="557633" y="225615"/>
                    <a:pt x="514444" y="268825"/>
                    <a:pt x="461222" y="268825"/>
                  </a:cubicBezTo>
                  <a:lnTo>
                    <a:pt x="96410" y="268825"/>
                  </a:lnTo>
                  <a:cubicBezTo>
                    <a:pt x="43210" y="268825"/>
                    <a:pt x="0" y="225637"/>
                    <a:pt x="0" y="172415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D90C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10">
              <a:extLst>
                <a:ext uri="{FF2B5EF4-FFF2-40B4-BE49-F238E27FC236}">
                  <a16:creationId xmlns:a16="http://schemas.microsoft.com/office/drawing/2014/main" id="{906AB2A0-468E-D5BA-64F1-8D4E7A28FA56}"/>
                </a:ext>
              </a:extLst>
            </p:cNvPr>
            <p:cNvSpPr/>
            <p:nvPr userDrawn="1"/>
          </p:nvSpPr>
          <p:spPr>
            <a:xfrm>
              <a:off x="9093801" y="925397"/>
              <a:ext cx="300484" cy="479899"/>
            </a:xfrm>
            <a:custGeom>
              <a:avLst/>
              <a:gdLst>
                <a:gd name="connsiteX0" fmla="*/ 118986 w 247656"/>
                <a:gd name="connsiteY0" fmla="*/ 395507 h 395528"/>
                <a:gd name="connsiteX1" fmla="*/ 80082 w 247656"/>
                <a:gd name="connsiteY1" fmla="*/ 389716 h 395528"/>
                <a:gd name="connsiteX2" fmla="*/ 20009 w 247656"/>
                <a:gd name="connsiteY2" fmla="*/ 346527 h 395528"/>
                <a:gd name="connsiteX3" fmla="*/ 1024 w 247656"/>
                <a:gd name="connsiteY3" fmla="*/ 267023 h 395528"/>
                <a:gd name="connsiteX4" fmla="*/ 10633 w 247656"/>
                <a:gd name="connsiteY4" fmla="*/ 221544 h 395528"/>
                <a:gd name="connsiteX5" fmla="*/ 16933 w 247656"/>
                <a:gd name="connsiteY5" fmla="*/ 195516 h 395528"/>
                <a:gd name="connsiteX6" fmla="*/ 7960 w 247656"/>
                <a:gd name="connsiteY6" fmla="*/ 24947 h 395528"/>
                <a:gd name="connsiteX7" fmla="*/ 14960 w 247656"/>
                <a:gd name="connsiteY7" fmla="*/ 5156 h 395528"/>
                <a:gd name="connsiteX8" fmla="*/ 34752 w 247656"/>
                <a:gd name="connsiteY8" fmla="*/ 12156 h 395528"/>
                <a:gd name="connsiteX9" fmla="*/ 46015 w 247656"/>
                <a:gd name="connsiteY9" fmla="*/ 201477 h 395528"/>
                <a:gd name="connsiteX10" fmla="*/ 39355 w 247656"/>
                <a:gd name="connsiteY10" fmla="*/ 229032 h 395528"/>
                <a:gd name="connsiteX11" fmla="*/ 30509 w 247656"/>
                <a:gd name="connsiteY11" fmla="*/ 270502 h 395528"/>
                <a:gd name="connsiteX12" fmla="*/ 42897 w 247656"/>
                <a:gd name="connsiteY12" fmla="*/ 327606 h 395528"/>
                <a:gd name="connsiteX13" fmla="*/ 89416 w 247656"/>
                <a:gd name="connsiteY13" fmla="*/ 361525 h 395528"/>
                <a:gd name="connsiteX14" fmla="*/ 189751 w 247656"/>
                <a:gd name="connsiteY14" fmla="*/ 345976 h 395528"/>
                <a:gd name="connsiteX15" fmla="*/ 216818 w 247656"/>
                <a:gd name="connsiteY15" fmla="*/ 259790 h 395528"/>
                <a:gd name="connsiteX16" fmla="*/ 202436 w 247656"/>
                <a:gd name="connsiteY16" fmla="*/ 192377 h 395528"/>
                <a:gd name="connsiteX17" fmla="*/ 189878 w 247656"/>
                <a:gd name="connsiteY17" fmla="*/ 138264 h 395528"/>
                <a:gd name="connsiteX18" fmla="*/ 210093 w 247656"/>
                <a:gd name="connsiteY18" fmla="*/ 6344 h 395528"/>
                <a:gd name="connsiteX19" fmla="*/ 230776 w 247656"/>
                <a:gd name="connsiteY19" fmla="*/ 2674 h 395528"/>
                <a:gd name="connsiteX20" fmla="*/ 234445 w 247656"/>
                <a:gd name="connsiteY20" fmla="*/ 23356 h 395528"/>
                <a:gd name="connsiteX21" fmla="*/ 219109 w 247656"/>
                <a:gd name="connsiteY21" fmla="*/ 133088 h 395528"/>
                <a:gd name="connsiteX22" fmla="*/ 231157 w 247656"/>
                <a:gd name="connsiteY22" fmla="*/ 184910 h 395528"/>
                <a:gd name="connsiteX23" fmla="*/ 246282 w 247656"/>
                <a:gd name="connsiteY23" fmla="*/ 256247 h 395528"/>
                <a:gd name="connsiteX24" fmla="*/ 205533 w 247656"/>
                <a:gd name="connsiteY24" fmla="*/ 371134 h 395528"/>
                <a:gd name="connsiteX25" fmla="*/ 118944 w 247656"/>
                <a:gd name="connsiteY25" fmla="*/ 395528 h 395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47656" h="395528">
                  <a:moveTo>
                    <a:pt x="118986" y="395507"/>
                  </a:moveTo>
                  <a:cubicBezTo>
                    <a:pt x="105156" y="395507"/>
                    <a:pt x="91877" y="393619"/>
                    <a:pt x="80082" y="389716"/>
                  </a:cubicBezTo>
                  <a:cubicBezTo>
                    <a:pt x="58743" y="382652"/>
                    <a:pt x="36852" y="366912"/>
                    <a:pt x="20009" y="346527"/>
                  </a:cubicBezTo>
                  <a:cubicBezTo>
                    <a:pt x="3994" y="327160"/>
                    <a:pt x="-2752" y="298927"/>
                    <a:pt x="1024" y="267023"/>
                  </a:cubicBezTo>
                  <a:cubicBezTo>
                    <a:pt x="2891" y="251262"/>
                    <a:pt x="6815" y="236159"/>
                    <a:pt x="10633" y="221544"/>
                  </a:cubicBezTo>
                  <a:cubicBezTo>
                    <a:pt x="12966" y="212592"/>
                    <a:pt x="15172" y="204128"/>
                    <a:pt x="16933" y="195516"/>
                  </a:cubicBezTo>
                  <a:cubicBezTo>
                    <a:pt x="30721" y="128336"/>
                    <a:pt x="33691" y="78890"/>
                    <a:pt x="7960" y="24947"/>
                  </a:cubicBezTo>
                  <a:cubicBezTo>
                    <a:pt x="4439" y="17544"/>
                    <a:pt x="7557" y="8677"/>
                    <a:pt x="14960" y="5156"/>
                  </a:cubicBezTo>
                  <a:cubicBezTo>
                    <a:pt x="22342" y="1634"/>
                    <a:pt x="31230" y="4753"/>
                    <a:pt x="34752" y="12156"/>
                  </a:cubicBezTo>
                  <a:cubicBezTo>
                    <a:pt x="67101" y="79972"/>
                    <a:pt x="58064" y="142867"/>
                    <a:pt x="46015" y="201477"/>
                  </a:cubicBezTo>
                  <a:cubicBezTo>
                    <a:pt x="44085" y="210853"/>
                    <a:pt x="41688" y="220101"/>
                    <a:pt x="39355" y="229032"/>
                  </a:cubicBezTo>
                  <a:cubicBezTo>
                    <a:pt x="35642" y="243308"/>
                    <a:pt x="32121" y="256778"/>
                    <a:pt x="30509" y="270502"/>
                  </a:cubicBezTo>
                  <a:cubicBezTo>
                    <a:pt x="28897" y="284269"/>
                    <a:pt x="28346" y="310000"/>
                    <a:pt x="42897" y="327606"/>
                  </a:cubicBezTo>
                  <a:cubicBezTo>
                    <a:pt x="56282" y="343791"/>
                    <a:pt x="73231" y="356158"/>
                    <a:pt x="89416" y="361525"/>
                  </a:cubicBezTo>
                  <a:cubicBezTo>
                    <a:pt x="117628" y="370879"/>
                    <a:pt x="160775" y="364197"/>
                    <a:pt x="189751" y="345976"/>
                  </a:cubicBezTo>
                  <a:cubicBezTo>
                    <a:pt x="222036" y="325676"/>
                    <a:pt x="218621" y="274872"/>
                    <a:pt x="216818" y="259790"/>
                  </a:cubicBezTo>
                  <a:cubicBezTo>
                    <a:pt x="214124" y="237283"/>
                    <a:pt x="208439" y="215477"/>
                    <a:pt x="202436" y="192377"/>
                  </a:cubicBezTo>
                  <a:cubicBezTo>
                    <a:pt x="197875" y="174834"/>
                    <a:pt x="193145" y="156676"/>
                    <a:pt x="189878" y="138264"/>
                  </a:cubicBezTo>
                  <a:cubicBezTo>
                    <a:pt x="180354" y="84554"/>
                    <a:pt x="187354" y="38947"/>
                    <a:pt x="210093" y="6344"/>
                  </a:cubicBezTo>
                  <a:cubicBezTo>
                    <a:pt x="214781" y="-381"/>
                    <a:pt x="224051" y="-2014"/>
                    <a:pt x="230776" y="2674"/>
                  </a:cubicBezTo>
                  <a:cubicBezTo>
                    <a:pt x="237500" y="7362"/>
                    <a:pt x="239154" y="16632"/>
                    <a:pt x="234445" y="23356"/>
                  </a:cubicBezTo>
                  <a:cubicBezTo>
                    <a:pt x="211515" y="56214"/>
                    <a:pt x="213445" y="101163"/>
                    <a:pt x="219109" y="133088"/>
                  </a:cubicBezTo>
                  <a:cubicBezTo>
                    <a:pt x="222163" y="150355"/>
                    <a:pt x="226745" y="167919"/>
                    <a:pt x="231157" y="184910"/>
                  </a:cubicBezTo>
                  <a:cubicBezTo>
                    <a:pt x="237139" y="207947"/>
                    <a:pt x="243333" y="231747"/>
                    <a:pt x="246282" y="256247"/>
                  </a:cubicBezTo>
                  <a:cubicBezTo>
                    <a:pt x="252518" y="308218"/>
                    <a:pt x="237288" y="351173"/>
                    <a:pt x="205533" y="371134"/>
                  </a:cubicBezTo>
                  <a:cubicBezTo>
                    <a:pt x="180396" y="386937"/>
                    <a:pt x="148450" y="395528"/>
                    <a:pt x="118944" y="395528"/>
                  </a:cubicBezTo>
                  <a:close/>
                </a:path>
              </a:pathLst>
            </a:custGeom>
            <a:solidFill>
              <a:srgbClr val="22243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56" name="Groep 55">
            <a:extLst>
              <a:ext uri="{FF2B5EF4-FFF2-40B4-BE49-F238E27FC236}">
                <a16:creationId xmlns:a16="http://schemas.microsoft.com/office/drawing/2014/main" id="{5DE20071-8B4F-FAD0-3758-B1869A29E643}"/>
              </a:ext>
            </a:extLst>
          </p:cNvPr>
          <p:cNvGrpSpPr/>
          <p:nvPr userDrawn="1"/>
        </p:nvGrpSpPr>
        <p:grpSpPr>
          <a:xfrm>
            <a:off x="2389963" y="1429301"/>
            <a:ext cx="3286934" cy="1831004"/>
            <a:chOff x="2389963" y="1429301"/>
            <a:chExt cx="3286934" cy="1831004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1" name="Diazoom 50">
                  <a:extLst>
                    <a:ext uri="{FF2B5EF4-FFF2-40B4-BE49-F238E27FC236}">
                      <a16:creationId xmlns:a16="http://schemas.microsoft.com/office/drawing/2014/main" id="{A8BAAA7A-AE51-01A2-4732-D4684BA2BE7B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551702796"/>
                    </p:ext>
                  </p:extLst>
                </p:nvPr>
              </p:nvGraphicFramePr>
              <p:xfrm>
                <a:off x="2389963" y="1429301"/>
                <a:ext cx="3255118" cy="1831004"/>
              </p:xfrm>
              <a:graphic>
                <a:graphicData uri="http://schemas.microsoft.com/office/powerpoint/2016/slidezoom">
                  <pslz:sldZm>
                    <pslz:sldZmObj sldId="267" cId="2149428543">
                      <pslz:zmPr id="{7A262D9B-6A5B-4755-B4F6-5E4E3836C2AD}" returnToParent="0" transitionDur="1000" showBg="0">
                        <p166:blipFill xmlns:p166="http://schemas.microsoft.com/office/powerpoint/2016/6/main">
                          <a:blip r:embed="rId6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255118" cy="1831004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1" name="Diazoom 50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A8BAAA7A-AE51-01A2-4732-D4684BA2BE7B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389963" y="1429301"/>
                  <a:ext cx="3255118" cy="1831004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39" name="Rechthoek 38">
              <a:extLst>
                <a:ext uri="{FF2B5EF4-FFF2-40B4-BE49-F238E27FC236}">
                  <a16:creationId xmlns:a16="http://schemas.microsoft.com/office/drawing/2014/main" id="{6A6539DB-4974-4A89-8FF7-AD98C5CEA4D7}"/>
                </a:ext>
              </a:extLst>
            </p:cNvPr>
            <p:cNvSpPr/>
            <p:nvPr userDrawn="1"/>
          </p:nvSpPr>
          <p:spPr>
            <a:xfrm>
              <a:off x="2414672" y="1471127"/>
              <a:ext cx="3262225" cy="1725162"/>
            </a:xfrm>
            <a:custGeom>
              <a:avLst/>
              <a:gdLst>
                <a:gd name="connsiteX0" fmla="*/ 0 w 3262225"/>
                <a:gd name="connsiteY0" fmla="*/ 0 h 1662430"/>
                <a:gd name="connsiteX1" fmla="*/ 3262225 w 3262225"/>
                <a:gd name="connsiteY1" fmla="*/ 0 h 1662430"/>
                <a:gd name="connsiteX2" fmla="*/ 3262225 w 3262225"/>
                <a:gd name="connsiteY2" fmla="*/ 1662430 h 1662430"/>
                <a:gd name="connsiteX3" fmla="*/ 0 w 3262225"/>
                <a:gd name="connsiteY3" fmla="*/ 1662430 h 1662430"/>
                <a:gd name="connsiteX4" fmla="*/ 0 w 3262225"/>
                <a:gd name="connsiteY4" fmla="*/ 0 h 1662430"/>
                <a:gd name="connsiteX0" fmla="*/ 0 w 3262225"/>
                <a:gd name="connsiteY0" fmla="*/ 0 h 1662430"/>
                <a:gd name="connsiteX1" fmla="*/ 3262225 w 3262225"/>
                <a:gd name="connsiteY1" fmla="*/ 0 h 1662430"/>
                <a:gd name="connsiteX2" fmla="*/ 3262225 w 3262225"/>
                <a:gd name="connsiteY2" fmla="*/ 1662430 h 1662430"/>
                <a:gd name="connsiteX3" fmla="*/ 0 w 3262225"/>
                <a:gd name="connsiteY3" fmla="*/ 1662430 h 1662430"/>
                <a:gd name="connsiteX4" fmla="*/ 0 w 3262225"/>
                <a:gd name="connsiteY4" fmla="*/ 0 h 1662430"/>
                <a:gd name="connsiteX0" fmla="*/ 0 w 3262225"/>
                <a:gd name="connsiteY0" fmla="*/ 62732 h 1725162"/>
                <a:gd name="connsiteX1" fmla="*/ 3262225 w 3262225"/>
                <a:gd name="connsiteY1" fmla="*/ 62732 h 1725162"/>
                <a:gd name="connsiteX2" fmla="*/ 3262225 w 3262225"/>
                <a:gd name="connsiteY2" fmla="*/ 1725162 h 1725162"/>
                <a:gd name="connsiteX3" fmla="*/ 0 w 3262225"/>
                <a:gd name="connsiteY3" fmla="*/ 1725162 h 1725162"/>
                <a:gd name="connsiteX4" fmla="*/ 0 w 3262225"/>
                <a:gd name="connsiteY4" fmla="*/ 62732 h 1725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62225" h="1725162">
                  <a:moveTo>
                    <a:pt x="0" y="62732"/>
                  </a:moveTo>
                  <a:cubicBezTo>
                    <a:pt x="1087408" y="62732"/>
                    <a:pt x="2635086" y="-78417"/>
                    <a:pt x="3262225" y="62732"/>
                  </a:cubicBezTo>
                  <a:lnTo>
                    <a:pt x="3262225" y="1725162"/>
                  </a:lnTo>
                  <a:cubicBezTo>
                    <a:pt x="2291418" y="1608561"/>
                    <a:pt x="1087408" y="1725162"/>
                    <a:pt x="0" y="1725162"/>
                  </a:cubicBezTo>
                  <a:lnTo>
                    <a:pt x="0" y="62732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7" name="Groep 56">
            <a:extLst>
              <a:ext uri="{FF2B5EF4-FFF2-40B4-BE49-F238E27FC236}">
                <a16:creationId xmlns:a16="http://schemas.microsoft.com/office/drawing/2014/main" id="{B063C7BB-43C5-1A10-D9B1-25FD8248F60D}"/>
              </a:ext>
            </a:extLst>
          </p:cNvPr>
          <p:cNvGrpSpPr/>
          <p:nvPr userDrawn="1"/>
        </p:nvGrpSpPr>
        <p:grpSpPr>
          <a:xfrm>
            <a:off x="1939507" y="3280413"/>
            <a:ext cx="4204153" cy="2469119"/>
            <a:chOff x="1939507" y="3280413"/>
            <a:chExt cx="4204153" cy="246911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3" name="Diazoom 52">
                  <a:extLst>
                    <a:ext uri="{FF2B5EF4-FFF2-40B4-BE49-F238E27FC236}">
                      <a16:creationId xmlns:a16="http://schemas.microsoft.com/office/drawing/2014/main" id="{DF25159B-6CC5-A3E5-22BE-F3A8432F9B31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818635058"/>
                    </p:ext>
                  </p:extLst>
                </p:nvPr>
              </p:nvGraphicFramePr>
              <p:xfrm>
                <a:off x="1939507" y="3317553"/>
                <a:ext cx="4204153" cy="2364835"/>
              </p:xfrm>
              <a:graphic>
                <a:graphicData uri="http://schemas.microsoft.com/office/powerpoint/2016/slidezoom">
                  <pslz:sldZm>
                    <pslz:sldZmObj sldId="268" cId="1443743242">
                      <pslz:zmPr id="{64D2506D-528F-43D2-8CBD-43BD354FECA1}" returnToParent="0" transitionDur="1000" showBg="0">
                        <p166:blipFill xmlns:p166="http://schemas.microsoft.com/office/powerpoint/2016/6/main">
                          <a:blip r:embed="rId9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204153" cy="2364835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3" name="Diazoom 52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DF25159B-6CC5-A3E5-22BE-F3A8432F9B3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939507" y="3317553"/>
                  <a:ext cx="4204153" cy="2364835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0" name="Rechthoek 39">
              <a:extLst>
                <a:ext uri="{FF2B5EF4-FFF2-40B4-BE49-F238E27FC236}">
                  <a16:creationId xmlns:a16="http://schemas.microsoft.com/office/drawing/2014/main" id="{71A6F24E-63CB-F581-1E07-0219977B1642}"/>
                </a:ext>
              </a:extLst>
            </p:cNvPr>
            <p:cNvSpPr/>
            <p:nvPr userDrawn="1"/>
          </p:nvSpPr>
          <p:spPr>
            <a:xfrm>
              <a:off x="2414672" y="3280413"/>
              <a:ext cx="3262225" cy="2469119"/>
            </a:xfrm>
            <a:custGeom>
              <a:avLst/>
              <a:gdLst>
                <a:gd name="connsiteX0" fmla="*/ 0 w 3262225"/>
                <a:gd name="connsiteY0" fmla="*/ 0 h 2328724"/>
                <a:gd name="connsiteX1" fmla="*/ 3262225 w 3262225"/>
                <a:gd name="connsiteY1" fmla="*/ 0 h 2328724"/>
                <a:gd name="connsiteX2" fmla="*/ 3262225 w 3262225"/>
                <a:gd name="connsiteY2" fmla="*/ 2328724 h 2328724"/>
                <a:gd name="connsiteX3" fmla="*/ 0 w 3262225"/>
                <a:gd name="connsiteY3" fmla="*/ 2328724 h 2328724"/>
                <a:gd name="connsiteX4" fmla="*/ 0 w 3262225"/>
                <a:gd name="connsiteY4" fmla="*/ 0 h 2328724"/>
                <a:gd name="connsiteX0" fmla="*/ 0 w 3262225"/>
                <a:gd name="connsiteY0" fmla="*/ 49095 h 2377819"/>
                <a:gd name="connsiteX1" fmla="*/ 3262225 w 3262225"/>
                <a:gd name="connsiteY1" fmla="*/ 49095 h 2377819"/>
                <a:gd name="connsiteX2" fmla="*/ 3262225 w 3262225"/>
                <a:gd name="connsiteY2" fmla="*/ 2377819 h 2377819"/>
                <a:gd name="connsiteX3" fmla="*/ 0 w 3262225"/>
                <a:gd name="connsiteY3" fmla="*/ 2377819 h 2377819"/>
                <a:gd name="connsiteX4" fmla="*/ 0 w 3262225"/>
                <a:gd name="connsiteY4" fmla="*/ 49095 h 2377819"/>
                <a:gd name="connsiteX0" fmla="*/ 0 w 3262225"/>
                <a:gd name="connsiteY0" fmla="*/ 49095 h 2432369"/>
                <a:gd name="connsiteX1" fmla="*/ 3262225 w 3262225"/>
                <a:gd name="connsiteY1" fmla="*/ 49095 h 2432369"/>
                <a:gd name="connsiteX2" fmla="*/ 3262225 w 3262225"/>
                <a:gd name="connsiteY2" fmla="*/ 2377819 h 2432369"/>
                <a:gd name="connsiteX3" fmla="*/ 0 w 3262225"/>
                <a:gd name="connsiteY3" fmla="*/ 2377819 h 2432369"/>
                <a:gd name="connsiteX4" fmla="*/ 0 w 3262225"/>
                <a:gd name="connsiteY4" fmla="*/ 49095 h 2432369"/>
                <a:gd name="connsiteX0" fmla="*/ 0 w 3262225"/>
                <a:gd name="connsiteY0" fmla="*/ 49095 h 2525105"/>
                <a:gd name="connsiteX1" fmla="*/ 3262225 w 3262225"/>
                <a:gd name="connsiteY1" fmla="*/ 49095 h 2525105"/>
                <a:gd name="connsiteX2" fmla="*/ 3262225 w 3262225"/>
                <a:gd name="connsiteY2" fmla="*/ 2377819 h 2525105"/>
                <a:gd name="connsiteX3" fmla="*/ 6137 w 3262225"/>
                <a:gd name="connsiteY3" fmla="*/ 2525105 h 2525105"/>
                <a:gd name="connsiteX4" fmla="*/ 0 w 3262225"/>
                <a:gd name="connsiteY4" fmla="*/ 49095 h 2525105"/>
                <a:gd name="connsiteX0" fmla="*/ 0 w 3262225"/>
                <a:gd name="connsiteY0" fmla="*/ 49095 h 2533432"/>
                <a:gd name="connsiteX1" fmla="*/ 3262225 w 3262225"/>
                <a:gd name="connsiteY1" fmla="*/ 49095 h 2533432"/>
                <a:gd name="connsiteX2" fmla="*/ 3262225 w 3262225"/>
                <a:gd name="connsiteY2" fmla="*/ 2377819 h 2533432"/>
                <a:gd name="connsiteX3" fmla="*/ 6137 w 3262225"/>
                <a:gd name="connsiteY3" fmla="*/ 2525105 h 2533432"/>
                <a:gd name="connsiteX4" fmla="*/ 0 w 3262225"/>
                <a:gd name="connsiteY4" fmla="*/ 49095 h 2533432"/>
                <a:gd name="connsiteX0" fmla="*/ 0 w 3262225"/>
                <a:gd name="connsiteY0" fmla="*/ 49095 h 2458451"/>
                <a:gd name="connsiteX1" fmla="*/ 3262225 w 3262225"/>
                <a:gd name="connsiteY1" fmla="*/ 49095 h 2458451"/>
                <a:gd name="connsiteX2" fmla="*/ 3262225 w 3262225"/>
                <a:gd name="connsiteY2" fmla="*/ 2377819 h 2458451"/>
                <a:gd name="connsiteX3" fmla="*/ 6137 w 3262225"/>
                <a:gd name="connsiteY3" fmla="*/ 2424016 h 2458451"/>
                <a:gd name="connsiteX4" fmla="*/ 0 w 3262225"/>
                <a:gd name="connsiteY4" fmla="*/ 49095 h 2458451"/>
                <a:gd name="connsiteX0" fmla="*/ 0 w 3262225"/>
                <a:gd name="connsiteY0" fmla="*/ 49095 h 2433719"/>
                <a:gd name="connsiteX1" fmla="*/ 3262225 w 3262225"/>
                <a:gd name="connsiteY1" fmla="*/ 49095 h 2433719"/>
                <a:gd name="connsiteX2" fmla="*/ 3253035 w 3262225"/>
                <a:gd name="connsiteY2" fmla="*/ 2290515 h 2433719"/>
                <a:gd name="connsiteX3" fmla="*/ 6137 w 3262225"/>
                <a:gd name="connsiteY3" fmla="*/ 2424016 h 2433719"/>
                <a:gd name="connsiteX4" fmla="*/ 0 w 3262225"/>
                <a:gd name="connsiteY4" fmla="*/ 49095 h 2433719"/>
                <a:gd name="connsiteX0" fmla="*/ 0 w 3262225"/>
                <a:gd name="connsiteY0" fmla="*/ 49095 h 2479762"/>
                <a:gd name="connsiteX1" fmla="*/ 3262225 w 3262225"/>
                <a:gd name="connsiteY1" fmla="*/ 49095 h 2479762"/>
                <a:gd name="connsiteX2" fmla="*/ 3257630 w 3262225"/>
                <a:gd name="connsiteY2" fmla="*/ 2414579 h 2479762"/>
                <a:gd name="connsiteX3" fmla="*/ 6137 w 3262225"/>
                <a:gd name="connsiteY3" fmla="*/ 2424016 h 2479762"/>
                <a:gd name="connsiteX4" fmla="*/ 0 w 3262225"/>
                <a:gd name="connsiteY4" fmla="*/ 49095 h 2479762"/>
                <a:gd name="connsiteX0" fmla="*/ 0 w 3262225"/>
                <a:gd name="connsiteY0" fmla="*/ 49095 h 2510984"/>
                <a:gd name="connsiteX1" fmla="*/ 3262225 w 3262225"/>
                <a:gd name="connsiteY1" fmla="*/ 49095 h 2510984"/>
                <a:gd name="connsiteX2" fmla="*/ 3257630 w 3262225"/>
                <a:gd name="connsiteY2" fmla="*/ 2414579 h 2510984"/>
                <a:gd name="connsiteX3" fmla="*/ 6137 w 3262225"/>
                <a:gd name="connsiteY3" fmla="*/ 2488345 h 2510984"/>
                <a:gd name="connsiteX4" fmla="*/ 0 w 3262225"/>
                <a:gd name="connsiteY4" fmla="*/ 49095 h 2510984"/>
                <a:gd name="connsiteX0" fmla="*/ 0 w 3262225"/>
                <a:gd name="connsiteY0" fmla="*/ 49095 h 2507035"/>
                <a:gd name="connsiteX1" fmla="*/ 3262225 w 3262225"/>
                <a:gd name="connsiteY1" fmla="*/ 49095 h 2507035"/>
                <a:gd name="connsiteX2" fmla="*/ 3257630 w 3262225"/>
                <a:gd name="connsiteY2" fmla="*/ 2414579 h 2507035"/>
                <a:gd name="connsiteX3" fmla="*/ 6137 w 3262225"/>
                <a:gd name="connsiteY3" fmla="*/ 2488345 h 2507035"/>
                <a:gd name="connsiteX4" fmla="*/ 0 w 3262225"/>
                <a:gd name="connsiteY4" fmla="*/ 49095 h 2507035"/>
                <a:gd name="connsiteX0" fmla="*/ 0 w 3262225"/>
                <a:gd name="connsiteY0" fmla="*/ 49095 h 2495482"/>
                <a:gd name="connsiteX1" fmla="*/ 3262225 w 3262225"/>
                <a:gd name="connsiteY1" fmla="*/ 49095 h 2495482"/>
                <a:gd name="connsiteX2" fmla="*/ 3257630 w 3262225"/>
                <a:gd name="connsiteY2" fmla="*/ 2364034 h 2495482"/>
                <a:gd name="connsiteX3" fmla="*/ 6137 w 3262225"/>
                <a:gd name="connsiteY3" fmla="*/ 2488345 h 2495482"/>
                <a:gd name="connsiteX4" fmla="*/ 0 w 3262225"/>
                <a:gd name="connsiteY4" fmla="*/ 49095 h 2495482"/>
                <a:gd name="connsiteX0" fmla="*/ 0 w 3262225"/>
                <a:gd name="connsiteY0" fmla="*/ 49095 h 2469119"/>
                <a:gd name="connsiteX1" fmla="*/ 3262225 w 3262225"/>
                <a:gd name="connsiteY1" fmla="*/ 49095 h 2469119"/>
                <a:gd name="connsiteX2" fmla="*/ 3257630 w 3262225"/>
                <a:gd name="connsiteY2" fmla="*/ 2364034 h 2469119"/>
                <a:gd name="connsiteX3" fmla="*/ 6137 w 3262225"/>
                <a:gd name="connsiteY3" fmla="*/ 2456181 h 2469119"/>
                <a:gd name="connsiteX4" fmla="*/ 0 w 3262225"/>
                <a:gd name="connsiteY4" fmla="*/ 49095 h 2469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62225" h="2469119">
                  <a:moveTo>
                    <a:pt x="0" y="49095"/>
                  </a:moveTo>
                  <a:cubicBezTo>
                    <a:pt x="1087408" y="49095"/>
                    <a:pt x="2573716" y="-61370"/>
                    <a:pt x="3262225" y="49095"/>
                  </a:cubicBezTo>
                  <a:cubicBezTo>
                    <a:pt x="3259162" y="796235"/>
                    <a:pt x="3260693" y="1616894"/>
                    <a:pt x="3257630" y="2364034"/>
                  </a:cubicBezTo>
                  <a:cubicBezTo>
                    <a:pt x="2170222" y="2486773"/>
                    <a:pt x="1303804" y="2477676"/>
                    <a:pt x="6137" y="2456181"/>
                  </a:cubicBezTo>
                  <a:cubicBezTo>
                    <a:pt x="4091" y="1630844"/>
                    <a:pt x="2046" y="874432"/>
                    <a:pt x="0" y="49095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8" name="Groep 57">
            <a:extLst>
              <a:ext uri="{FF2B5EF4-FFF2-40B4-BE49-F238E27FC236}">
                <a16:creationId xmlns:a16="http://schemas.microsoft.com/office/drawing/2014/main" id="{A70F64AB-D4D4-CB09-C2D8-EB4C0F02D0CE}"/>
              </a:ext>
            </a:extLst>
          </p:cNvPr>
          <p:cNvGrpSpPr/>
          <p:nvPr userDrawn="1"/>
        </p:nvGrpSpPr>
        <p:grpSpPr>
          <a:xfrm>
            <a:off x="5356477" y="3355662"/>
            <a:ext cx="4142824" cy="2442490"/>
            <a:chOff x="5486278" y="3432189"/>
            <a:chExt cx="3883221" cy="2289436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4" name="Diazoom 53">
                  <a:extLst>
                    <a:ext uri="{FF2B5EF4-FFF2-40B4-BE49-F238E27FC236}">
                      <a16:creationId xmlns:a16="http://schemas.microsoft.com/office/drawing/2014/main" id="{4D2A84EE-3E3C-F8C4-E87F-F0224254C473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143831822"/>
                    </p:ext>
                  </p:extLst>
                </p:nvPr>
              </p:nvGraphicFramePr>
              <p:xfrm>
                <a:off x="5486278" y="3485313"/>
                <a:ext cx="3883221" cy="2184312"/>
              </p:xfrm>
              <a:graphic>
                <a:graphicData uri="http://schemas.microsoft.com/office/powerpoint/2016/slidezoom">
                  <pslz:sldZm>
                    <pslz:sldZmObj sldId="269" cId="3221287418">
                      <pslz:zmPr id="{68238DEE-94A5-438D-9857-D37ACA408731}" returnToParent="0" transitionDur="1000" showBg="0">
                        <p166:blipFill xmlns:p166="http://schemas.microsoft.com/office/powerpoint/2016/6/main">
                          <a:blip r:embed="rId12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142824" cy="2330338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4" name="Diazoom 53">
                  <a:hlinkClick r:id="rId13" action="ppaction://hlinksldjump"/>
                  <a:extLst>
                    <a:ext uri="{FF2B5EF4-FFF2-40B4-BE49-F238E27FC236}">
                      <a16:creationId xmlns:a16="http://schemas.microsoft.com/office/drawing/2014/main" id="{4D2A84EE-3E3C-F8C4-E87F-F0224254C473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356477" y="3412337"/>
                  <a:ext cx="4142824" cy="2330338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2" name="Rechthoek 41">
              <a:extLst>
                <a:ext uri="{FF2B5EF4-FFF2-40B4-BE49-F238E27FC236}">
                  <a16:creationId xmlns:a16="http://schemas.microsoft.com/office/drawing/2014/main" id="{FBB9E44A-0456-9656-C01B-73DFD30D82B9}"/>
                </a:ext>
              </a:extLst>
            </p:cNvPr>
            <p:cNvSpPr/>
            <p:nvPr userDrawn="1"/>
          </p:nvSpPr>
          <p:spPr>
            <a:xfrm>
              <a:off x="6614684" y="3432189"/>
              <a:ext cx="1596604" cy="2289436"/>
            </a:xfrm>
            <a:custGeom>
              <a:avLst/>
              <a:gdLst>
                <a:gd name="connsiteX0" fmla="*/ 0 w 1596275"/>
                <a:gd name="connsiteY0" fmla="*/ 0 h 2174666"/>
                <a:gd name="connsiteX1" fmla="*/ 1596275 w 1596275"/>
                <a:gd name="connsiteY1" fmla="*/ 0 h 2174666"/>
                <a:gd name="connsiteX2" fmla="*/ 1596275 w 1596275"/>
                <a:gd name="connsiteY2" fmla="*/ 2174666 h 2174666"/>
                <a:gd name="connsiteX3" fmla="*/ 0 w 1596275"/>
                <a:gd name="connsiteY3" fmla="*/ 2174666 h 2174666"/>
                <a:gd name="connsiteX4" fmla="*/ 0 w 1596275"/>
                <a:gd name="connsiteY4" fmla="*/ 0 h 2174666"/>
                <a:gd name="connsiteX0" fmla="*/ 0 w 1596275"/>
                <a:gd name="connsiteY0" fmla="*/ 27275 h 2201941"/>
                <a:gd name="connsiteX1" fmla="*/ 1596275 w 1596275"/>
                <a:gd name="connsiteY1" fmla="*/ 27275 h 2201941"/>
                <a:gd name="connsiteX2" fmla="*/ 1596275 w 1596275"/>
                <a:gd name="connsiteY2" fmla="*/ 2201941 h 2201941"/>
                <a:gd name="connsiteX3" fmla="*/ 0 w 1596275"/>
                <a:gd name="connsiteY3" fmla="*/ 2201941 h 2201941"/>
                <a:gd name="connsiteX4" fmla="*/ 0 w 1596275"/>
                <a:gd name="connsiteY4" fmla="*/ 27275 h 2201941"/>
                <a:gd name="connsiteX0" fmla="*/ 0 w 1596275"/>
                <a:gd name="connsiteY0" fmla="*/ 38185 h 2212851"/>
                <a:gd name="connsiteX1" fmla="*/ 1596275 w 1596275"/>
                <a:gd name="connsiteY1" fmla="*/ 38185 h 2212851"/>
                <a:gd name="connsiteX2" fmla="*/ 1596275 w 1596275"/>
                <a:gd name="connsiteY2" fmla="*/ 2212851 h 2212851"/>
                <a:gd name="connsiteX3" fmla="*/ 0 w 1596275"/>
                <a:gd name="connsiteY3" fmla="*/ 2212851 h 2212851"/>
                <a:gd name="connsiteX4" fmla="*/ 0 w 1596275"/>
                <a:gd name="connsiteY4" fmla="*/ 38185 h 2212851"/>
                <a:gd name="connsiteX0" fmla="*/ 0 w 1599687"/>
                <a:gd name="connsiteY0" fmla="*/ 70796 h 2204519"/>
                <a:gd name="connsiteX1" fmla="*/ 1599687 w 1599687"/>
                <a:gd name="connsiteY1" fmla="*/ 29853 h 2204519"/>
                <a:gd name="connsiteX2" fmla="*/ 1599687 w 1599687"/>
                <a:gd name="connsiteY2" fmla="*/ 2204519 h 2204519"/>
                <a:gd name="connsiteX3" fmla="*/ 3412 w 1599687"/>
                <a:gd name="connsiteY3" fmla="*/ 2204519 h 2204519"/>
                <a:gd name="connsiteX4" fmla="*/ 0 w 1599687"/>
                <a:gd name="connsiteY4" fmla="*/ 70796 h 2204519"/>
                <a:gd name="connsiteX0" fmla="*/ 0 w 1599687"/>
                <a:gd name="connsiteY0" fmla="*/ 82200 h 2215923"/>
                <a:gd name="connsiteX1" fmla="*/ 1599687 w 1599687"/>
                <a:gd name="connsiteY1" fmla="*/ 41257 h 2215923"/>
                <a:gd name="connsiteX2" fmla="*/ 1599687 w 1599687"/>
                <a:gd name="connsiteY2" fmla="*/ 2215923 h 2215923"/>
                <a:gd name="connsiteX3" fmla="*/ 3412 w 1599687"/>
                <a:gd name="connsiteY3" fmla="*/ 2215923 h 2215923"/>
                <a:gd name="connsiteX4" fmla="*/ 0 w 1599687"/>
                <a:gd name="connsiteY4" fmla="*/ 82200 h 2215923"/>
                <a:gd name="connsiteX0" fmla="*/ 329 w 1596604"/>
                <a:gd name="connsiteY0" fmla="*/ 61615 h 2226045"/>
                <a:gd name="connsiteX1" fmla="*/ 1596604 w 1596604"/>
                <a:gd name="connsiteY1" fmla="*/ 51379 h 2226045"/>
                <a:gd name="connsiteX2" fmla="*/ 1596604 w 1596604"/>
                <a:gd name="connsiteY2" fmla="*/ 2226045 h 2226045"/>
                <a:gd name="connsiteX3" fmla="*/ 329 w 1596604"/>
                <a:gd name="connsiteY3" fmla="*/ 2226045 h 2226045"/>
                <a:gd name="connsiteX4" fmla="*/ 329 w 1596604"/>
                <a:gd name="connsiteY4" fmla="*/ 61615 h 2226045"/>
                <a:gd name="connsiteX0" fmla="*/ 329 w 1596604"/>
                <a:gd name="connsiteY0" fmla="*/ 61615 h 2279119"/>
                <a:gd name="connsiteX1" fmla="*/ 1596604 w 1596604"/>
                <a:gd name="connsiteY1" fmla="*/ 51379 h 2279119"/>
                <a:gd name="connsiteX2" fmla="*/ 1596604 w 1596604"/>
                <a:gd name="connsiteY2" fmla="*/ 2226045 h 2279119"/>
                <a:gd name="connsiteX3" fmla="*/ 329 w 1596604"/>
                <a:gd name="connsiteY3" fmla="*/ 2226045 h 2279119"/>
                <a:gd name="connsiteX4" fmla="*/ 329 w 1596604"/>
                <a:gd name="connsiteY4" fmla="*/ 61615 h 2279119"/>
                <a:gd name="connsiteX0" fmla="*/ 329 w 1596604"/>
                <a:gd name="connsiteY0" fmla="*/ 61615 h 2290408"/>
                <a:gd name="connsiteX1" fmla="*/ 1596604 w 1596604"/>
                <a:gd name="connsiteY1" fmla="*/ 51379 h 2290408"/>
                <a:gd name="connsiteX2" fmla="*/ 1596604 w 1596604"/>
                <a:gd name="connsiteY2" fmla="*/ 2226045 h 2290408"/>
                <a:gd name="connsiteX3" fmla="*/ 329 w 1596604"/>
                <a:gd name="connsiteY3" fmla="*/ 2226045 h 2290408"/>
                <a:gd name="connsiteX4" fmla="*/ 329 w 1596604"/>
                <a:gd name="connsiteY4" fmla="*/ 61615 h 2290408"/>
                <a:gd name="connsiteX0" fmla="*/ 329 w 1596604"/>
                <a:gd name="connsiteY0" fmla="*/ 61615 h 2295521"/>
                <a:gd name="connsiteX1" fmla="*/ 1596604 w 1596604"/>
                <a:gd name="connsiteY1" fmla="*/ 51379 h 2295521"/>
                <a:gd name="connsiteX2" fmla="*/ 1596604 w 1596604"/>
                <a:gd name="connsiteY2" fmla="*/ 2226045 h 2295521"/>
                <a:gd name="connsiteX3" fmla="*/ 329 w 1596604"/>
                <a:gd name="connsiteY3" fmla="*/ 2226045 h 2295521"/>
                <a:gd name="connsiteX4" fmla="*/ 329 w 1596604"/>
                <a:gd name="connsiteY4" fmla="*/ 61615 h 2295521"/>
                <a:gd name="connsiteX0" fmla="*/ 329 w 1596604"/>
                <a:gd name="connsiteY0" fmla="*/ 61615 h 2289436"/>
                <a:gd name="connsiteX1" fmla="*/ 1596604 w 1596604"/>
                <a:gd name="connsiteY1" fmla="*/ 51379 h 2289436"/>
                <a:gd name="connsiteX2" fmla="*/ 1596604 w 1596604"/>
                <a:gd name="connsiteY2" fmla="*/ 2226045 h 2289436"/>
                <a:gd name="connsiteX3" fmla="*/ 329 w 1596604"/>
                <a:gd name="connsiteY3" fmla="*/ 2226045 h 2289436"/>
                <a:gd name="connsiteX4" fmla="*/ 329 w 1596604"/>
                <a:gd name="connsiteY4" fmla="*/ 61615 h 228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6604" h="2289436">
                  <a:moveTo>
                    <a:pt x="329" y="61615"/>
                  </a:moveTo>
                  <a:cubicBezTo>
                    <a:pt x="256054" y="200"/>
                    <a:pt x="463094" y="-34538"/>
                    <a:pt x="1596604" y="51379"/>
                  </a:cubicBezTo>
                  <a:lnTo>
                    <a:pt x="1596604" y="2226045"/>
                  </a:lnTo>
                  <a:cubicBezTo>
                    <a:pt x="784733" y="2266989"/>
                    <a:pt x="778081" y="2345463"/>
                    <a:pt x="329" y="2226045"/>
                  </a:cubicBezTo>
                  <a:cubicBezTo>
                    <a:pt x="-808" y="1514804"/>
                    <a:pt x="1466" y="772856"/>
                    <a:pt x="329" y="61615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 dirty="0"/>
            </a:p>
          </p:txBody>
        </p:sp>
      </p:grpSp>
      <p:grpSp>
        <p:nvGrpSpPr>
          <p:cNvPr id="59" name="Groep 58">
            <a:extLst>
              <a:ext uri="{FF2B5EF4-FFF2-40B4-BE49-F238E27FC236}">
                <a16:creationId xmlns:a16="http://schemas.microsoft.com/office/drawing/2014/main" id="{DEA6D3F6-8895-9418-1D96-EA5CC35423E3}"/>
              </a:ext>
            </a:extLst>
          </p:cNvPr>
          <p:cNvGrpSpPr/>
          <p:nvPr userDrawn="1"/>
        </p:nvGrpSpPr>
        <p:grpSpPr>
          <a:xfrm>
            <a:off x="6757940" y="2117143"/>
            <a:ext cx="4735988" cy="2754216"/>
            <a:chOff x="6860376" y="2203437"/>
            <a:chExt cx="4439216" cy="2581628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5" name="Diazoom 54">
                  <a:extLst>
                    <a:ext uri="{FF2B5EF4-FFF2-40B4-BE49-F238E27FC236}">
                      <a16:creationId xmlns:a16="http://schemas.microsoft.com/office/drawing/2014/main" id="{26E3DA21-712D-7073-1F22-7AF51997D7C2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610143736"/>
                    </p:ext>
                  </p:extLst>
                </p:nvPr>
              </p:nvGraphicFramePr>
              <p:xfrm>
                <a:off x="6860376" y="2226967"/>
                <a:ext cx="4439216" cy="2497060"/>
              </p:xfrm>
              <a:graphic>
                <a:graphicData uri="http://schemas.microsoft.com/office/powerpoint/2016/slidezoom">
                  <pslz:sldZm>
                    <pslz:sldZmObj sldId="270" cId="2465237387">
                      <pslz:zmPr id="{E1AF8E66-149D-4CB6-A812-E1B16CF554DA}" returnToParent="0" transitionDur="1000" showBg="0">
                        <p166:blipFill xmlns:p166="http://schemas.microsoft.com/office/powerpoint/2016/6/main">
                          <a:blip r:embed="rId15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735988" cy="2663994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5" name="Diazoom 54">
                  <a:hlinkClick r:id="rId16" action="ppaction://hlinksldjump"/>
                  <a:extLst>
                    <a:ext uri="{FF2B5EF4-FFF2-40B4-BE49-F238E27FC236}">
                      <a16:creationId xmlns:a16="http://schemas.microsoft.com/office/drawing/2014/main" id="{26E3DA21-712D-7073-1F22-7AF51997D7C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757940" y="2142246"/>
                  <a:ext cx="4735988" cy="2663994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3" name="Rechthoek 42">
              <a:extLst>
                <a:ext uri="{FF2B5EF4-FFF2-40B4-BE49-F238E27FC236}">
                  <a16:creationId xmlns:a16="http://schemas.microsoft.com/office/drawing/2014/main" id="{9E6539FD-0F91-3EA1-026B-12A7CEE2D061}"/>
                </a:ext>
              </a:extLst>
            </p:cNvPr>
            <p:cNvSpPr/>
            <p:nvPr userDrawn="1"/>
          </p:nvSpPr>
          <p:spPr>
            <a:xfrm>
              <a:off x="8271702" y="2203437"/>
              <a:ext cx="1646819" cy="2581628"/>
            </a:xfrm>
            <a:custGeom>
              <a:avLst/>
              <a:gdLst>
                <a:gd name="connsiteX0" fmla="*/ 0 w 1596275"/>
                <a:gd name="connsiteY0" fmla="*/ 0 h 2539582"/>
                <a:gd name="connsiteX1" fmla="*/ 1596275 w 1596275"/>
                <a:gd name="connsiteY1" fmla="*/ 0 h 2539582"/>
                <a:gd name="connsiteX2" fmla="*/ 1596275 w 1596275"/>
                <a:gd name="connsiteY2" fmla="*/ 2539582 h 2539582"/>
                <a:gd name="connsiteX3" fmla="*/ 0 w 1596275"/>
                <a:gd name="connsiteY3" fmla="*/ 2539582 h 2539582"/>
                <a:gd name="connsiteX4" fmla="*/ 0 w 1596275"/>
                <a:gd name="connsiteY4" fmla="*/ 0 h 2539582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88106"/>
                <a:gd name="connsiteX1" fmla="*/ 1596275 w 1596275"/>
                <a:gd name="connsiteY1" fmla="*/ 24262 h 2588106"/>
                <a:gd name="connsiteX2" fmla="*/ 1596275 w 1596275"/>
                <a:gd name="connsiteY2" fmla="*/ 2563844 h 2588106"/>
                <a:gd name="connsiteX3" fmla="*/ 0 w 1596275"/>
                <a:gd name="connsiteY3" fmla="*/ 2563844 h 2588106"/>
                <a:gd name="connsiteX4" fmla="*/ 0 w 1596275"/>
                <a:gd name="connsiteY4" fmla="*/ 24262 h 2588106"/>
                <a:gd name="connsiteX0" fmla="*/ 0 w 1596275"/>
                <a:gd name="connsiteY0" fmla="*/ 24262 h 2593323"/>
                <a:gd name="connsiteX1" fmla="*/ 1596275 w 1596275"/>
                <a:gd name="connsiteY1" fmla="*/ 24262 h 2593323"/>
                <a:gd name="connsiteX2" fmla="*/ 1596275 w 1596275"/>
                <a:gd name="connsiteY2" fmla="*/ 2563844 h 2593323"/>
                <a:gd name="connsiteX3" fmla="*/ 0 w 1596275"/>
                <a:gd name="connsiteY3" fmla="*/ 2563844 h 2593323"/>
                <a:gd name="connsiteX4" fmla="*/ 0 w 1596275"/>
                <a:gd name="connsiteY4" fmla="*/ 24262 h 2593323"/>
                <a:gd name="connsiteX0" fmla="*/ 0 w 1596275"/>
                <a:gd name="connsiteY0" fmla="*/ 24262 h 2583065"/>
                <a:gd name="connsiteX1" fmla="*/ 1596275 w 1596275"/>
                <a:gd name="connsiteY1" fmla="*/ 24262 h 2583065"/>
                <a:gd name="connsiteX2" fmla="*/ 1596275 w 1596275"/>
                <a:gd name="connsiteY2" fmla="*/ 2563844 h 2583065"/>
                <a:gd name="connsiteX3" fmla="*/ 0 w 1596275"/>
                <a:gd name="connsiteY3" fmla="*/ 2563844 h 2583065"/>
                <a:gd name="connsiteX4" fmla="*/ 0 w 1596275"/>
                <a:gd name="connsiteY4" fmla="*/ 24262 h 2583065"/>
                <a:gd name="connsiteX0" fmla="*/ 0 w 1646819"/>
                <a:gd name="connsiteY0" fmla="*/ 24262 h 2583065"/>
                <a:gd name="connsiteX1" fmla="*/ 1646819 w 1646819"/>
                <a:gd name="connsiteY1" fmla="*/ 24262 h 2583065"/>
                <a:gd name="connsiteX2" fmla="*/ 1646819 w 1646819"/>
                <a:gd name="connsiteY2" fmla="*/ 2563844 h 2583065"/>
                <a:gd name="connsiteX3" fmla="*/ 50544 w 1646819"/>
                <a:gd name="connsiteY3" fmla="*/ 2563844 h 2583065"/>
                <a:gd name="connsiteX4" fmla="*/ 0 w 1646819"/>
                <a:gd name="connsiteY4" fmla="*/ 24262 h 2583065"/>
                <a:gd name="connsiteX0" fmla="*/ 0 w 1646819"/>
                <a:gd name="connsiteY0" fmla="*/ 24262 h 2581628"/>
                <a:gd name="connsiteX1" fmla="*/ 1646819 w 1646819"/>
                <a:gd name="connsiteY1" fmla="*/ 24262 h 2581628"/>
                <a:gd name="connsiteX2" fmla="*/ 1646819 w 1646819"/>
                <a:gd name="connsiteY2" fmla="*/ 2563844 h 2581628"/>
                <a:gd name="connsiteX3" fmla="*/ 4594 w 1646819"/>
                <a:gd name="connsiteY3" fmla="*/ 2554654 h 2581628"/>
                <a:gd name="connsiteX4" fmla="*/ 0 w 1646819"/>
                <a:gd name="connsiteY4" fmla="*/ 24262 h 258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6819" h="2581628">
                  <a:moveTo>
                    <a:pt x="0" y="24262"/>
                  </a:moveTo>
                  <a:cubicBezTo>
                    <a:pt x="579859" y="-30329"/>
                    <a:pt x="1114727" y="24262"/>
                    <a:pt x="1646819" y="24262"/>
                  </a:cubicBezTo>
                  <a:cubicBezTo>
                    <a:pt x="1571757" y="894673"/>
                    <a:pt x="1602463" y="1717317"/>
                    <a:pt x="1646819" y="2563844"/>
                  </a:cubicBezTo>
                  <a:cubicBezTo>
                    <a:pt x="1087431" y="2618435"/>
                    <a:pt x="618573" y="2527359"/>
                    <a:pt x="4594" y="2554654"/>
                  </a:cubicBezTo>
                  <a:cubicBezTo>
                    <a:pt x="3063" y="1711190"/>
                    <a:pt x="1531" y="867726"/>
                    <a:pt x="0" y="24262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61" name="Groep 60">
            <a:extLst>
              <a:ext uri="{FF2B5EF4-FFF2-40B4-BE49-F238E27FC236}">
                <a16:creationId xmlns:a16="http://schemas.microsoft.com/office/drawing/2014/main" id="{BC2E6C5D-CBFD-FF90-0C8F-FBCFF09EEE53}"/>
              </a:ext>
            </a:extLst>
          </p:cNvPr>
          <p:cNvGrpSpPr/>
          <p:nvPr userDrawn="1"/>
        </p:nvGrpSpPr>
        <p:grpSpPr>
          <a:xfrm>
            <a:off x="5703050" y="1457611"/>
            <a:ext cx="3392384" cy="1980500"/>
            <a:chOff x="5809338" y="1519662"/>
            <a:chExt cx="3179808" cy="1856397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60" name="Diazoom 59">
                  <a:extLst>
                    <a:ext uri="{FF2B5EF4-FFF2-40B4-BE49-F238E27FC236}">
                      <a16:creationId xmlns:a16="http://schemas.microsoft.com/office/drawing/2014/main" id="{B3FBE8DE-B02E-F0BA-EC9B-936BD96DFD08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522293978"/>
                    </p:ext>
                  </p:extLst>
                </p:nvPr>
              </p:nvGraphicFramePr>
              <p:xfrm>
                <a:off x="5809338" y="1555216"/>
                <a:ext cx="3179808" cy="1788640"/>
              </p:xfrm>
              <a:graphic>
                <a:graphicData uri="http://schemas.microsoft.com/office/powerpoint/2016/slidezoom">
                  <pslz:sldZm>
                    <pslz:sldZmObj sldId="271" cId="3881465428">
                      <pslz:zmPr id="{2D5B5B70-5A4B-411E-9336-D6282AD22723}" returnToParent="0" transitionDur="1000" showBg="0">
                        <p166:blipFill xmlns:p166="http://schemas.microsoft.com/office/powerpoint/2016/6/main">
                          <a:blip r:embed="rId1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392384" cy="1908213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60" name="Diazoom 59">
                  <a:hlinkClick r:id="rId19" action="ppaction://hlinksldjump"/>
                  <a:extLst>
                    <a:ext uri="{FF2B5EF4-FFF2-40B4-BE49-F238E27FC236}">
                      <a16:creationId xmlns:a16="http://schemas.microsoft.com/office/drawing/2014/main" id="{B3FBE8DE-B02E-F0BA-EC9B-936BD96DFD0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703050" y="1495542"/>
                  <a:ext cx="3392384" cy="1908213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1" name="Rechthoek 40">
              <a:extLst>
                <a:ext uri="{FF2B5EF4-FFF2-40B4-BE49-F238E27FC236}">
                  <a16:creationId xmlns:a16="http://schemas.microsoft.com/office/drawing/2014/main" id="{53E9AF33-97EF-0A0D-C0BD-4CF025805298}"/>
                </a:ext>
              </a:extLst>
            </p:cNvPr>
            <p:cNvSpPr/>
            <p:nvPr userDrawn="1"/>
          </p:nvSpPr>
          <p:spPr>
            <a:xfrm>
              <a:off x="6608875" y="1519662"/>
              <a:ext cx="1602412" cy="1856397"/>
            </a:xfrm>
            <a:custGeom>
              <a:avLst/>
              <a:gdLst>
                <a:gd name="connsiteX0" fmla="*/ 0 w 1596275"/>
                <a:gd name="connsiteY0" fmla="*/ 0 h 1842199"/>
                <a:gd name="connsiteX1" fmla="*/ 1596275 w 1596275"/>
                <a:gd name="connsiteY1" fmla="*/ 0 h 1842199"/>
                <a:gd name="connsiteX2" fmla="*/ 1596275 w 1596275"/>
                <a:gd name="connsiteY2" fmla="*/ 1842199 h 1842199"/>
                <a:gd name="connsiteX3" fmla="*/ 0 w 1596275"/>
                <a:gd name="connsiteY3" fmla="*/ 1842199 h 1842199"/>
                <a:gd name="connsiteX4" fmla="*/ 0 w 1596275"/>
                <a:gd name="connsiteY4" fmla="*/ 0 h 1842199"/>
                <a:gd name="connsiteX0" fmla="*/ 0 w 1596275"/>
                <a:gd name="connsiteY0" fmla="*/ 68188 h 1910387"/>
                <a:gd name="connsiteX1" fmla="*/ 1596275 w 1596275"/>
                <a:gd name="connsiteY1" fmla="*/ 68188 h 1910387"/>
                <a:gd name="connsiteX2" fmla="*/ 1596275 w 1596275"/>
                <a:gd name="connsiteY2" fmla="*/ 1910387 h 1910387"/>
                <a:gd name="connsiteX3" fmla="*/ 0 w 1596275"/>
                <a:gd name="connsiteY3" fmla="*/ 1910387 h 1910387"/>
                <a:gd name="connsiteX4" fmla="*/ 0 w 1596275"/>
                <a:gd name="connsiteY4" fmla="*/ 68188 h 1910387"/>
                <a:gd name="connsiteX0" fmla="*/ 0 w 1596275"/>
                <a:gd name="connsiteY0" fmla="*/ 64277 h 1906476"/>
                <a:gd name="connsiteX1" fmla="*/ 1596275 w 1596275"/>
                <a:gd name="connsiteY1" fmla="*/ 64277 h 1906476"/>
                <a:gd name="connsiteX2" fmla="*/ 1596275 w 1596275"/>
                <a:gd name="connsiteY2" fmla="*/ 1906476 h 1906476"/>
                <a:gd name="connsiteX3" fmla="*/ 0 w 1596275"/>
                <a:gd name="connsiteY3" fmla="*/ 1906476 h 1906476"/>
                <a:gd name="connsiteX4" fmla="*/ 0 w 1596275"/>
                <a:gd name="connsiteY4" fmla="*/ 64277 h 1906476"/>
                <a:gd name="connsiteX0" fmla="*/ 0 w 1602412"/>
                <a:gd name="connsiteY0" fmla="*/ 87841 h 1856397"/>
                <a:gd name="connsiteX1" fmla="*/ 1602412 w 1602412"/>
                <a:gd name="connsiteY1" fmla="*/ 14198 h 1856397"/>
                <a:gd name="connsiteX2" fmla="*/ 1602412 w 1602412"/>
                <a:gd name="connsiteY2" fmla="*/ 1856397 h 1856397"/>
                <a:gd name="connsiteX3" fmla="*/ 6137 w 1602412"/>
                <a:gd name="connsiteY3" fmla="*/ 1856397 h 1856397"/>
                <a:gd name="connsiteX4" fmla="*/ 0 w 1602412"/>
                <a:gd name="connsiteY4" fmla="*/ 87841 h 1856397"/>
                <a:gd name="connsiteX0" fmla="*/ 0 w 1602412"/>
                <a:gd name="connsiteY0" fmla="*/ 87841 h 1856397"/>
                <a:gd name="connsiteX1" fmla="*/ 1602412 w 1602412"/>
                <a:gd name="connsiteY1" fmla="*/ 14198 h 1856397"/>
                <a:gd name="connsiteX2" fmla="*/ 1602412 w 1602412"/>
                <a:gd name="connsiteY2" fmla="*/ 1856397 h 1856397"/>
                <a:gd name="connsiteX3" fmla="*/ 6137 w 1602412"/>
                <a:gd name="connsiteY3" fmla="*/ 1856397 h 1856397"/>
                <a:gd name="connsiteX4" fmla="*/ 0 w 1602412"/>
                <a:gd name="connsiteY4" fmla="*/ 87841 h 185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2412" h="1856397">
                  <a:moveTo>
                    <a:pt x="0" y="87841"/>
                  </a:moveTo>
                  <a:cubicBezTo>
                    <a:pt x="734610" y="-65582"/>
                    <a:pt x="1174647" y="32609"/>
                    <a:pt x="1602412" y="14198"/>
                  </a:cubicBezTo>
                  <a:lnTo>
                    <a:pt x="1602412" y="1856397"/>
                  </a:lnTo>
                  <a:cubicBezTo>
                    <a:pt x="1070320" y="1856397"/>
                    <a:pt x="611871" y="1752070"/>
                    <a:pt x="6137" y="1856397"/>
                  </a:cubicBezTo>
                  <a:cubicBezTo>
                    <a:pt x="4091" y="1266878"/>
                    <a:pt x="2046" y="677360"/>
                    <a:pt x="0" y="87841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114" name="Graphic 129">
            <a:extLst>
              <a:ext uri="{FF2B5EF4-FFF2-40B4-BE49-F238E27FC236}">
                <a16:creationId xmlns:a16="http://schemas.microsoft.com/office/drawing/2014/main" id="{5820CDFC-A02A-819E-C22E-58FDCC57653B}"/>
              </a:ext>
            </a:extLst>
          </p:cNvPr>
          <p:cNvGrpSpPr/>
          <p:nvPr userDrawn="1"/>
        </p:nvGrpSpPr>
        <p:grpSpPr>
          <a:xfrm rot="16971557">
            <a:off x="5142406" y="3238311"/>
            <a:ext cx="701315" cy="924715"/>
            <a:chOff x="2986379" y="2020005"/>
            <a:chExt cx="578017" cy="762141"/>
          </a:xfrm>
        </p:grpSpPr>
        <p:sp>
          <p:nvSpPr>
            <p:cNvPr id="115" name="Vrije vorm: vorm 114">
              <a:extLst>
                <a:ext uri="{FF2B5EF4-FFF2-40B4-BE49-F238E27FC236}">
                  <a16:creationId xmlns:a16="http://schemas.microsoft.com/office/drawing/2014/main" id="{A99A6699-8B1E-0405-49D9-111CDFE8A5FF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6" name="Vrije vorm: vorm 115">
              <a:extLst>
                <a:ext uri="{FF2B5EF4-FFF2-40B4-BE49-F238E27FC236}">
                  <a16:creationId xmlns:a16="http://schemas.microsoft.com/office/drawing/2014/main" id="{734A4B7B-4DAE-CA4A-9E5F-5F83465AF3E1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116">
              <a:extLst>
                <a:ext uri="{FF2B5EF4-FFF2-40B4-BE49-F238E27FC236}">
                  <a16:creationId xmlns:a16="http://schemas.microsoft.com/office/drawing/2014/main" id="{3F669B5D-BA0A-BB5D-8D71-ADE2A69F0269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8" name="Vrije vorm: vorm 117">
              <a:extLst>
                <a:ext uri="{FF2B5EF4-FFF2-40B4-BE49-F238E27FC236}">
                  <a16:creationId xmlns:a16="http://schemas.microsoft.com/office/drawing/2014/main" id="{5963D40D-540B-B83F-749F-D577AC66669E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19" name="Graphic 129">
            <a:extLst>
              <a:ext uri="{FF2B5EF4-FFF2-40B4-BE49-F238E27FC236}">
                <a16:creationId xmlns:a16="http://schemas.microsoft.com/office/drawing/2014/main" id="{488222FF-4AEC-61D3-7BAB-A0AEE9EE0A1B}"/>
              </a:ext>
            </a:extLst>
          </p:cNvPr>
          <p:cNvGrpSpPr/>
          <p:nvPr userDrawn="1"/>
        </p:nvGrpSpPr>
        <p:grpSpPr>
          <a:xfrm>
            <a:off x="6422161" y="1245165"/>
            <a:ext cx="519610" cy="718225"/>
            <a:chOff x="6321784" y="1988245"/>
            <a:chExt cx="428257" cy="591954"/>
          </a:xfrm>
        </p:grpSpPr>
        <p:sp>
          <p:nvSpPr>
            <p:cNvPr id="120" name="Vrije vorm: vorm 119">
              <a:extLst>
                <a:ext uri="{FF2B5EF4-FFF2-40B4-BE49-F238E27FC236}">
                  <a16:creationId xmlns:a16="http://schemas.microsoft.com/office/drawing/2014/main" id="{9B3A3A6A-EA98-F659-4D30-D91E289AB6F6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120">
              <a:extLst>
                <a:ext uri="{FF2B5EF4-FFF2-40B4-BE49-F238E27FC236}">
                  <a16:creationId xmlns:a16="http://schemas.microsoft.com/office/drawing/2014/main" id="{EF8796F5-2C7D-1F77-A326-84401782C346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121">
              <a:extLst>
                <a:ext uri="{FF2B5EF4-FFF2-40B4-BE49-F238E27FC236}">
                  <a16:creationId xmlns:a16="http://schemas.microsoft.com/office/drawing/2014/main" id="{73738C9F-EC90-CC8C-874C-3150C6804B90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22">
              <a:extLst>
                <a:ext uri="{FF2B5EF4-FFF2-40B4-BE49-F238E27FC236}">
                  <a16:creationId xmlns:a16="http://schemas.microsoft.com/office/drawing/2014/main" id="{E904E1D0-C60C-FC8C-A52A-FA435714ED9F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23">
              <a:extLst>
                <a:ext uri="{FF2B5EF4-FFF2-40B4-BE49-F238E27FC236}">
                  <a16:creationId xmlns:a16="http://schemas.microsoft.com/office/drawing/2014/main" id="{8D663612-68D7-33D1-15F1-95848D78E6ED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4">
              <a:extLst>
                <a:ext uri="{FF2B5EF4-FFF2-40B4-BE49-F238E27FC236}">
                  <a16:creationId xmlns:a16="http://schemas.microsoft.com/office/drawing/2014/main" id="{FB016090-25CB-9119-BE8A-8BBEB2B718F4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5">
              <a:extLst>
                <a:ext uri="{FF2B5EF4-FFF2-40B4-BE49-F238E27FC236}">
                  <a16:creationId xmlns:a16="http://schemas.microsoft.com/office/drawing/2014/main" id="{4F6E9C2E-97E3-5245-60A0-488616211F22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7" name="Graphic 129">
            <a:extLst>
              <a:ext uri="{FF2B5EF4-FFF2-40B4-BE49-F238E27FC236}">
                <a16:creationId xmlns:a16="http://schemas.microsoft.com/office/drawing/2014/main" id="{09223B8D-028A-B425-8023-EFE38F2BBBEE}"/>
              </a:ext>
            </a:extLst>
          </p:cNvPr>
          <p:cNvGrpSpPr/>
          <p:nvPr userDrawn="1"/>
        </p:nvGrpSpPr>
        <p:grpSpPr>
          <a:xfrm rot="6431358">
            <a:off x="9387029" y="4428038"/>
            <a:ext cx="621204" cy="731100"/>
            <a:chOff x="8327047" y="3706463"/>
            <a:chExt cx="628545" cy="739740"/>
          </a:xfrm>
        </p:grpSpPr>
        <p:sp>
          <p:nvSpPr>
            <p:cNvPr id="128" name="Vrije vorm: vorm 127">
              <a:extLst>
                <a:ext uri="{FF2B5EF4-FFF2-40B4-BE49-F238E27FC236}">
                  <a16:creationId xmlns:a16="http://schemas.microsoft.com/office/drawing/2014/main" id="{C9C85505-2EA1-A3B5-6216-9C3BC3C9E26C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3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28">
              <a:extLst>
                <a:ext uri="{FF2B5EF4-FFF2-40B4-BE49-F238E27FC236}">
                  <a16:creationId xmlns:a16="http://schemas.microsoft.com/office/drawing/2014/main" id="{B74178CC-A669-FE61-355C-1EE3D24AEBBA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29">
              <a:extLst>
                <a:ext uri="{FF2B5EF4-FFF2-40B4-BE49-F238E27FC236}">
                  <a16:creationId xmlns:a16="http://schemas.microsoft.com/office/drawing/2014/main" id="{070ACE7B-7C53-404C-AB51-7BCBEFD6CFCF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30">
              <a:extLst>
                <a:ext uri="{FF2B5EF4-FFF2-40B4-BE49-F238E27FC236}">
                  <a16:creationId xmlns:a16="http://schemas.microsoft.com/office/drawing/2014/main" id="{B87795DF-AB4B-19B1-8E95-B07AB62343D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32" name="Graphic 129">
            <a:extLst>
              <a:ext uri="{FF2B5EF4-FFF2-40B4-BE49-F238E27FC236}">
                <a16:creationId xmlns:a16="http://schemas.microsoft.com/office/drawing/2014/main" id="{2120B2B9-1146-6D58-7FDE-AA2C186A9C0B}"/>
              </a:ext>
            </a:extLst>
          </p:cNvPr>
          <p:cNvGrpSpPr/>
          <p:nvPr userDrawn="1"/>
        </p:nvGrpSpPr>
        <p:grpSpPr>
          <a:xfrm rot="17119611">
            <a:off x="7700967" y="5264892"/>
            <a:ext cx="673288" cy="766404"/>
            <a:chOff x="6785872" y="5189865"/>
            <a:chExt cx="554917" cy="631663"/>
          </a:xfrm>
        </p:grpSpPr>
        <p:sp>
          <p:nvSpPr>
            <p:cNvPr id="147" name="Vrije vorm: vorm 146">
              <a:extLst>
                <a:ext uri="{FF2B5EF4-FFF2-40B4-BE49-F238E27FC236}">
                  <a16:creationId xmlns:a16="http://schemas.microsoft.com/office/drawing/2014/main" id="{F645DD5A-F34D-DD99-F20B-31C6A75DC2E6}"/>
                </a:ext>
              </a:extLst>
            </p:cNvPr>
            <p:cNvSpPr/>
            <p:nvPr/>
          </p:nvSpPr>
          <p:spPr>
            <a:xfrm>
              <a:off x="6785872" y="5189886"/>
              <a:ext cx="554917" cy="631642"/>
            </a:xfrm>
            <a:custGeom>
              <a:avLst/>
              <a:gdLst>
                <a:gd name="connsiteX0" fmla="*/ 554917 w 554917"/>
                <a:gd name="connsiteY0" fmla="*/ 489583 h 631642"/>
                <a:gd name="connsiteX1" fmla="*/ 465528 w 554917"/>
                <a:gd name="connsiteY1" fmla="*/ 582218 h 631642"/>
                <a:gd name="connsiteX2" fmla="*/ 415912 w 554917"/>
                <a:gd name="connsiteY2" fmla="*/ 631642 h 631642"/>
                <a:gd name="connsiteX3" fmla="*/ 333544 w 554917"/>
                <a:gd name="connsiteY3" fmla="*/ 534617 h 631642"/>
                <a:gd name="connsiteX4" fmla="*/ 252916 w 554917"/>
                <a:gd name="connsiteY4" fmla="*/ 440497 h 631642"/>
                <a:gd name="connsiteX5" fmla="*/ 193542 w 554917"/>
                <a:gd name="connsiteY5" fmla="*/ 371642 h 631642"/>
                <a:gd name="connsiteX6" fmla="*/ 156251 w 554917"/>
                <a:gd name="connsiteY6" fmla="*/ 328368 h 631642"/>
                <a:gd name="connsiteX7" fmla="*/ 100547 w 554917"/>
                <a:gd name="connsiteY7" fmla="*/ 263374 h 631642"/>
                <a:gd name="connsiteX8" fmla="*/ 50931 w 554917"/>
                <a:gd name="connsiteY8" fmla="*/ 205124 h 631642"/>
                <a:gd name="connsiteX9" fmla="*/ 0 w 554917"/>
                <a:gd name="connsiteY9" fmla="*/ 145051 h 631642"/>
                <a:gd name="connsiteX10" fmla="*/ 37185 w 554917"/>
                <a:gd name="connsiteY10" fmla="*/ 110899 h 631642"/>
                <a:gd name="connsiteX11" fmla="*/ 109286 w 554917"/>
                <a:gd name="connsiteY11" fmla="*/ 44694 h 631642"/>
                <a:gd name="connsiteX12" fmla="*/ 157948 w 554917"/>
                <a:gd name="connsiteY12" fmla="*/ 0 h 631642"/>
                <a:gd name="connsiteX13" fmla="*/ 211594 w 554917"/>
                <a:gd name="connsiteY13" fmla="*/ 66331 h 631642"/>
                <a:gd name="connsiteX14" fmla="*/ 291841 w 554917"/>
                <a:gd name="connsiteY14" fmla="*/ 165330 h 631642"/>
                <a:gd name="connsiteX15" fmla="*/ 378939 w 554917"/>
                <a:gd name="connsiteY15" fmla="*/ 272474 h 631642"/>
                <a:gd name="connsiteX16" fmla="*/ 415148 w 554917"/>
                <a:gd name="connsiteY16" fmla="*/ 317041 h 631642"/>
                <a:gd name="connsiteX17" fmla="*/ 516141 w 554917"/>
                <a:gd name="connsiteY17" fmla="*/ 441685 h 631642"/>
                <a:gd name="connsiteX18" fmla="*/ 554917 w 554917"/>
                <a:gd name="connsiteY18" fmla="*/ 489604 h 6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4917" h="631642">
                  <a:moveTo>
                    <a:pt x="554917" y="489583"/>
                  </a:moveTo>
                  <a:cubicBezTo>
                    <a:pt x="523693" y="517329"/>
                    <a:pt x="494971" y="550568"/>
                    <a:pt x="465528" y="582218"/>
                  </a:cubicBezTo>
                  <a:cubicBezTo>
                    <a:pt x="449386" y="599548"/>
                    <a:pt x="433052" y="616433"/>
                    <a:pt x="415912" y="631642"/>
                  </a:cubicBezTo>
                  <a:cubicBezTo>
                    <a:pt x="384560" y="594584"/>
                    <a:pt x="357578" y="562808"/>
                    <a:pt x="333544" y="534617"/>
                  </a:cubicBezTo>
                  <a:cubicBezTo>
                    <a:pt x="302829" y="498598"/>
                    <a:pt x="276928" y="468413"/>
                    <a:pt x="252916" y="440497"/>
                  </a:cubicBezTo>
                  <a:cubicBezTo>
                    <a:pt x="232340" y="416591"/>
                    <a:pt x="213164" y="394382"/>
                    <a:pt x="193542" y="371642"/>
                  </a:cubicBezTo>
                  <a:cubicBezTo>
                    <a:pt x="181451" y="357578"/>
                    <a:pt x="169148" y="343344"/>
                    <a:pt x="156251" y="328368"/>
                  </a:cubicBezTo>
                  <a:cubicBezTo>
                    <a:pt x="139111" y="308429"/>
                    <a:pt x="120868" y="287174"/>
                    <a:pt x="100547" y="263374"/>
                  </a:cubicBezTo>
                  <a:cubicBezTo>
                    <a:pt x="85338" y="245555"/>
                    <a:pt x="68919" y="226294"/>
                    <a:pt x="50931" y="205124"/>
                  </a:cubicBezTo>
                  <a:cubicBezTo>
                    <a:pt x="35255" y="186691"/>
                    <a:pt x="18370" y="166793"/>
                    <a:pt x="0" y="145051"/>
                  </a:cubicBezTo>
                  <a:cubicBezTo>
                    <a:pt x="12388" y="133660"/>
                    <a:pt x="24776" y="122290"/>
                    <a:pt x="37185" y="110899"/>
                  </a:cubicBezTo>
                  <a:cubicBezTo>
                    <a:pt x="61219" y="88838"/>
                    <a:pt x="85232" y="66755"/>
                    <a:pt x="109286" y="44694"/>
                  </a:cubicBezTo>
                  <a:cubicBezTo>
                    <a:pt x="125514" y="29803"/>
                    <a:pt x="141720" y="14912"/>
                    <a:pt x="157948" y="0"/>
                  </a:cubicBezTo>
                  <a:cubicBezTo>
                    <a:pt x="177548" y="24267"/>
                    <a:pt x="195324" y="46201"/>
                    <a:pt x="211594" y="66331"/>
                  </a:cubicBezTo>
                  <a:cubicBezTo>
                    <a:pt x="242840" y="104917"/>
                    <a:pt x="268698" y="136820"/>
                    <a:pt x="291841" y="165330"/>
                  </a:cubicBezTo>
                  <a:cubicBezTo>
                    <a:pt x="323659" y="204530"/>
                    <a:pt x="350366" y="237346"/>
                    <a:pt x="378939" y="272474"/>
                  </a:cubicBezTo>
                  <a:cubicBezTo>
                    <a:pt x="390542" y="286749"/>
                    <a:pt x="402463" y="301429"/>
                    <a:pt x="415148" y="317041"/>
                  </a:cubicBezTo>
                  <a:cubicBezTo>
                    <a:pt x="443319" y="351744"/>
                    <a:pt x="475286" y="391157"/>
                    <a:pt x="516141" y="441685"/>
                  </a:cubicBezTo>
                  <a:cubicBezTo>
                    <a:pt x="528253" y="456640"/>
                    <a:pt x="541129" y="472549"/>
                    <a:pt x="554917" y="489604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147">
              <a:extLst>
                <a:ext uri="{FF2B5EF4-FFF2-40B4-BE49-F238E27FC236}">
                  <a16:creationId xmlns:a16="http://schemas.microsoft.com/office/drawing/2014/main" id="{28564AA1-8CF9-F402-98DB-B390CDD6F605}"/>
                </a:ext>
              </a:extLst>
            </p:cNvPr>
            <p:cNvSpPr/>
            <p:nvPr/>
          </p:nvSpPr>
          <p:spPr>
            <a:xfrm>
              <a:off x="7015412" y="5355196"/>
              <a:ext cx="149399" cy="164523"/>
            </a:xfrm>
            <a:custGeom>
              <a:avLst/>
              <a:gdLst>
                <a:gd name="connsiteX0" fmla="*/ 149400 w 149399"/>
                <a:gd name="connsiteY0" fmla="*/ 107144 h 164523"/>
                <a:gd name="connsiteX1" fmla="*/ 141126 w 149399"/>
                <a:gd name="connsiteY1" fmla="*/ 122608 h 164523"/>
                <a:gd name="connsiteX2" fmla="*/ 84489 w 149399"/>
                <a:gd name="connsiteY2" fmla="*/ 164142 h 164523"/>
                <a:gd name="connsiteX3" fmla="*/ 49171 w 149399"/>
                <a:gd name="connsiteY3" fmla="*/ 157884 h 164523"/>
                <a:gd name="connsiteX4" fmla="*/ 3882 w 149399"/>
                <a:gd name="connsiteY4" fmla="*/ 54580 h 164523"/>
                <a:gd name="connsiteX5" fmla="*/ 62280 w 149399"/>
                <a:gd name="connsiteY5" fmla="*/ 0 h 164523"/>
                <a:gd name="connsiteX6" fmla="*/ 149378 w 149399"/>
                <a:gd name="connsiteY6" fmla="*/ 107144 h 164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399" h="164523">
                  <a:moveTo>
                    <a:pt x="149400" y="107144"/>
                  </a:moveTo>
                  <a:cubicBezTo>
                    <a:pt x="147087" y="112511"/>
                    <a:pt x="144308" y="117708"/>
                    <a:pt x="141126" y="122608"/>
                  </a:cubicBezTo>
                  <a:cubicBezTo>
                    <a:pt x="127975" y="142908"/>
                    <a:pt x="108523" y="161321"/>
                    <a:pt x="84489" y="164142"/>
                  </a:cubicBezTo>
                  <a:cubicBezTo>
                    <a:pt x="72462" y="165563"/>
                    <a:pt x="60159" y="162912"/>
                    <a:pt x="49171" y="157884"/>
                  </a:cubicBezTo>
                  <a:cubicBezTo>
                    <a:pt x="11688" y="140787"/>
                    <a:pt x="-9121" y="93653"/>
                    <a:pt x="3882" y="54580"/>
                  </a:cubicBezTo>
                  <a:cubicBezTo>
                    <a:pt x="11943" y="30398"/>
                    <a:pt x="35701" y="9206"/>
                    <a:pt x="62280" y="0"/>
                  </a:cubicBezTo>
                  <a:cubicBezTo>
                    <a:pt x="94099" y="39201"/>
                    <a:pt x="120805" y="72016"/>
                    <a:pt x="149378" y="1071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148">
              <a:extLst>
                <a:ext uri="{FF2B5EF4-FFF2-40B4-BE49-F238E27FC236}">
                  <a16:creationId xmlns:a16="http://schemas.microsoft.com/office/drawing/2014/main" id="{CC4E8CAA-929C-FACE-639A-67148C9CB9AC}"/>
                </a:ext>
              </a:extLst>
            </p:cNvPr>
            <p:cNvSpPr/>
            <p:nvPr/>
          </p:nvSpPr>
          <p:spPr>
            <a:xfrm>
              <a:off x="6910418" y="5329392"/>
              <a:ext cx="69744" cy="66342"/>
            </a:xfrm>
            <a:custGeom>
              <a:avLst/>
              <a:gdLst>
                <a:gd name="connsiteX0" fmla="*/ 47062 w 69744"/>
                <a:gd name="connsiteY0" fmla="*/ 2109 h 66342"/>
                <a:gd name="connsiteX1" fmla="*/ 3704 w 69744"/>
                <a:gd name="connsiteY1" fmla="*/ 20479 h 66342"/>
                <a:gd name="connsiteX2" fmla="*/ 11107 w 69744"/>
                <a:gd name="connsiteY2" fmla="*/ 60061 h 66342"/>
                <a:gd name="connsiteX3" fmla="*/ 44326 w 69744"/>
                <a:gd name="connsiteY3" fmla="*/ 63371 h 66342"/>
                <a:gd name="connsiteX4" fmla="*/ 67511 w 69744"/>
                <a:gd name="connsiteY4" fmla="*/ 38192 h 66342"/>
                <a:gd name="connsiteX5" fmla="*/ 69526 w 69744"/>
                <a:gd name="connsiteY5" fmla="*/ 26100 h 66342"/>
                <a:gd name="connsiteX6" fmla="*/ 62717 w 69744"/>
                <a:gd name="connsiteY6" fmla="*/ 14328 h 66342"/>
                <a:gd name="connsiteX7" fmla="*/ 47105 w 69744"/>
                <a:gd name="connsiteY7" fmla="*/ 2088 h 6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9744" h="66342">
                  <a:moveTo>
                    <a:pt x="47062" y="2109"/>
                  </a:moveTo>
                  <a:cubicBezTo>
                    <a:pt x="29520" y="-4106"/>
                    <a:pt x="11489" y="3827"/>
                    <a:pt x="3704" y="20479"/>
                  </a:cubicBezTo>
                  <a:cubicBezTo>
                    <a:pt x="-2723" y="34246"/>
                    <a:pt x="-1112" y="50368"/>
                    <a:pt x="11107" y="60061"/>
                  </a:cubicBezTo>
                  <a:cubicBezTo>
                    <a:pt x="20271" y="67316"/>
                    <a:pt x="33613" y="68101"/>
                    <a:pt x="44326" y="63371"/>
                  </a:cubicBezTo>
                  <a:cubicBezTo>
                    <a:pt x="55017" y="58640"/>
                    <a:pt x="63077" y="49031"/>
                    <a:pt x="67511" y="38192"/>
                  </a:cubicBezTo>
                  <a:cubicBezTo>
                    <a:pt x="69081" y="34352"/>
                    <a:pt x="70247" y="30173"/>
                    <a:pt x="69526" y="26100"/>
                  </a:cubicBezTo>
                  <a:cubicBezTo>
                    <a:pt x="68720" y="21582"/>
                    <a:pt x="65729" y="17785"/>
                    <a:pt x="62717" y="14328"/>
                  </a:cubicBezTo>
                  <a:cubicBezTo>
                    <a:pt x="58326" y="9279"/>
                    <a:pt x="53405" y="4315"/>
                    <a:pt x="47105" y="208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149">
              <a:extLst>
                <a:ext uri="{FF2B5EF4-FFF2-40B4-BE49-F238E27FC236}">
                  <a16:creationId xmlns:a16="http://schemas.microsoft.com/office/drawing/2014/main" id="{3B9299C8-9934-83D4-D11F-F6C2562B5AAE}"/>
                </a:ext>
              </a:extLst>
            </p:cNvPr>
            <p:cNvSpPr/>
            <p:nvPr/>
          </p:nvSpPr>
          <p:spPr>
            <a:xfrm>
              <a:off x="6895137" y="5189865"/>
              <a:ext cx="102328" cy="85557"/>
            </a:xfrm>
            <a:custGeom>
              <a:avLst/>
              <a:gdLst>
                <a:gd name="connsiteX0" fmla="*/ 102329 w 102328"/>
                <a:gd name="connsiteY0" fmla="*/ 66331 h 85557"/>
                <a:gd name="connsiteX1" fmla="*/ 85571 w 102328"/>
                <a:gd name="connsiteY1" fmla="*/ 79250 h 85557"/>
                <a:gd name="connsiteX2" fmla="*/ 16249 w 102328"/>
                <a:gd name="connsiteY2" fmla="*/ 69640 h 85557"/>
                <a:gd name="connsiteX3" fmla="*/ 0 w 102328"/>
                <a:gd name="connsiteY3" fmla="*/ 44694 h 85557"/>
                <a:gd name="connsiteX4" fmla="*/ 48661 w 102328"/>
                <a:gd name="connsiteY4" fmla="*/ 0 h 85557"/>
                <a:gd name="connsiteX5" fmla="*/ 102308 w 102328"/>
                <a:gd name="connsiteY5" fmla="*/ 66331 h 8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328" h="85557">
                  <a:moveTo>
                    <a:pt x="102329" y="66331"/>
                  </a:moveTo>
                  <a:cubicBezTo>
                    <a:pt x="97577" y="71592"/>
                    <a:pt x="91914" y="76025"/>
                    <a:pt x="85571" y="79250"/>
                  </a:cubicBezTo>
                  <a:cubicBezTo>
                    <a:pt x="63447" y="90492"/>
                    <a:pt x="34576" y="86356"/>
                    <a:pt x="16249" y="69640"/>
                  </a:cubicBezTo>
                  <a:cubicBezTo>
                    <a:pt x="8634" y="62704"/>
                    <a:pt x="3330" y="54070"/>
                    <a:pt x="0" y="44694"/>
                  </a:cubicBezTo>
                  <a:cubicBezTo>
                    <a:pt x="16228" y="29804"/>
                    <a:pt x="32434" y="14912"/>
                    <a:pt x="48661" y="0"/>
                  </a:cubicBezTo>
                  <a:cubicBezTo>
                    <a:pt x="68261" y="24267"/>
                    <a:pt x="86038" y="46201"/>
                    <a:pt x="102308" y="6633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150">
              <a:extLst>
                <a:ext uri="{FF2B5EF4-FFF2-40B4-BE49-F238E27FC236}">
                  <a16:creationId xmlns:a16="http://schemas.microsoft.com/office/drawing/2014/main" id="{D5D4DEB6-D255-EF5A-B31A-A220EB2A9E8D}"/>
                </a:ext>
              </a:extLst>
            </p:cNvPr>
            <p:cNvSpPr/>
            <p:nvPr/>
          </p:nvSpPr>
          <p:spPr>
            <a:xfrm>
              <a:off x="6785872" y="5300764"/>
              <a:ext cx="65505" cy="94225"/>
            </a:xfrm>
            <a:custGeom>
              <a:avLst/>
              <a:gdLst>
                <a:gd name="connsiteX0" fmla="*/ 63065 w 65505"/>
                <a:gd name="connsiteY0" fmla="*/ 75834 h 94225"/>
                <a:gd name="connsiteX1" fmla="*/ 50931 w 65505"/>
                <a:gd name="connsiteY1" fmla="*/ 94225 h 94225"/>
                <a:gd name="connsiteX2" fmla="*/ 0 w 65505"/>
                <a:gd name="connsiteY2" fmla="*/ 34152 h 94225"/>
                <a:gd name="connsiteX3" fmla="*/ 37185 w 65505"/>
                <a:gd name="connsiteY3" fmla="*/ 0 h 94225"/>
                <a:gd name="connsiteX4" fmla="*/ 42955 w 65505"/>
                <a:gd name="connsiteY4" fmla="*/ 4752 h 94225"/>
                <a:gd name="connsiteX5" fmla="*/ 65271 w 65505"/>
                <a:gd name="connsiteY5" fmla="*/ 53986 h 94225"/>
                <a:gd name="connsiteX6" fmla="*/ 63086 w 65505"/>
                <a:gd name="connsiteY6" fmla="*/ 75834 h 9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05" h="94225">
                  <a:moveTo>
                    <a:pt x="63065" y="75834"/>
                  </a:moveTo>
                  <a:cubicBezTo>
                    <a:pt x="60668" y="82856"/>
                    <a:pt x="56298" y="89050"/>
                    <a:pt x="50931" y="94225"/>
                  </a:cubicBezTo>
                  <a:cubicBezTo>
                    <a:pt x="35255" y="75792"/>
                    <a:pt x="18370" y="55895"/>
                    <a:pt x="0" y="34152"/>
                  </a:cubicBezTo>
                  <a:cubicBezTo>
                    <a:pt x="12388" y="22761"/>
                    <a:pt x="24776" y="11391"/>
                    <a:pt x="37185" y="0"/>
                  </a:cubicBezTo>
                  <a:cubicBezTo>
                    <a:pt x="39137" y="1400"/>
                    <a:pt x="41046" y="2991"/>
                    <a:pt x="42955" y="4752"/>
                  </a:cubicBezTo>
                  <a:cubicBezTo>
                    <a:pt x="56447" y="17330"/>
                    <a:pt x="63892" y="35594"/>
                    <a:pt x="65271" y="53986"/>
                  </a:cubicBezTo>
                  <a:cubicBezTo>
                    <a:pt x="65843" y="61325"/>
                    <a:pt x="65462" y="68855"/>
                    <a:pt x="63086" y="7583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151">
              <a:extLst>
                <a:ext uri="{FF2B5EF4-FFF2-40B4-BE49-F238E27FC236}">
                  <a16:creationId xmlns:a16="http://schemas.microsoft.com/office/drawing/2014/main" id="{61180C43-3B8B-F12A-45AD-F5B1D21959CB}"/>
                </a:ext>
              </a:extLst>
            </p:cNvPr>
            <p:cNvSpPr/>
            <p:nvPr/>
          </p:nvSpPr>
          <p:spPr>
            <a:xfrm>
              <a:off x="6979414" y="5534379"/>
              <a:ext cx="92807" cy="95983"/>
            </a:xfrm>
            <a:custGeom>
              <a:avLst/>
              <a:gdLst>
                <a:gd name="connsiteX0" fmla="*/ 70468 w 92807"/>
                <a:gd name="connsiteY0" fmla="*/ 91656 h 95983"/>
                <a:gd name="connsiteX1" fmla="*/ 59374 w 92807"/>
                <a:gd name="connsiteY1" fmla="*/ 95984 h 95983"/>
                <a:gd name="connsiteX2" fmla="*/ 0 w 92807"/>
                <a:gd name="connsiteY2" fmla="*/ 27128 h 95983"/>
                <a:gd name="connsiteX3" fmla="*/ 21170 w 92807"/>
                <a:gd name="connsiteY3" fmla="*/ 7019 h 95983"/>
                <a:gd name="connsiteX4" fmla="*/ 38161 w 92807"/>
                <a:gd name="connsiteY4" fmla="*/ 231 h 95983"/>
                <a:gd name="connsiteX5" fmla="*/ 56065 w 92807"/>
                <a:gd name="connsiteY5" fmla="*/ 2712 h 95983"/>
                <a:gd name="connsiteX6" fmla="*/ 92020 w 92807"/>
                <a:gd name="connsiteY6" fmla="*/ 43207 h 95983"/>
                <a:gd name="connsiteX7" fmla="*/ 70446 w 92807"/>
                <a:gd name="connsiteY7" fmla="*/ 91656 h 9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807" h="95983">
                  <a:moveTo>
                    <a:pt x="70468" y="91656"/>
                  </a:moveTo>
                  <a:cubicBezTo>
                    <a:pt x="66968" y="93587"/>
                    <a:pt x="63234" y="95008"/>
                    <a:pt x="59374" y="95984"/>
                  </a:cubicBezTo>
                  <a:cubicBezTo>
                    <a:pt x="38798" y="72077"/>
                    <a:pt x="19622" y="49868"/>
                    <a:pt x="0" y="27128"/>
                  </a:cubicBezTo>
                  <a:cubicBezTo>
                    <a:pt x="6364" y="18686"/>
                    <a:pt x="14064" y="11452"/>
                    <a:pt x="21170" y="7019"/>
                  </a:cubicBezTo>
                  <a:cubicBezTo>
                    <a:pt x="26389" y="3752"/>
                    <a:pt x="32073" y="1016"/>
                    <a:pt x="38161" y="231"/>
                  </a:cubicBezTo>
                  <a:cubicBezTo>
                    <a:pt x="44207" y="-533"/>
                    <a:pt x="50337" y="676"/>
                    <a:pt x="56065" y="2712"/>
                  </a:cubicBezTo>
                  <a:cubicBezTo>
                    <a:pt x="73841" y="9119"/>
                    <a:pt x="88456" y="24689"/>
                    <a:pt x="92020" y="43207"/>
                  </a:cubicBezTo>
                  <a:cubicBezTo>
                    <a:pt x="95562" y="61768"/>
                    <a:pt x="86950" y="82493"/>
                    <a:pt x="70446" y="9165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152">
              <a:extLst>
                <a:ext uri="{FF2B5EF4-FFF2-40B4-BE49-F238E27FC236}">
                  <a16:creationId xmlns:a16="http://schemas.microsoft.com/office/drawing/2014/main" id="{89BF4600-E95D-D683-24F2-5F36225DCB78}"/>
                </a:ext>
              </a:extLst>
            </p:cNvPr>
            <p:cNvSpPr/>
            <p:nvPr/>
          </p:nvSpPr>
          <p:spPr>
            <a:xfrm>
              <a:off x="7166995" y="5506885"/>
              <a:ext cx="135017" cy="159352"/>
            </a:xfrm>
            <a:custGeom>
              <a:avLst/>
              <a:gdLst>
                <a:gd name="connsiteX0" fmla="*/ 135018 w 135017"/>
                <a:gd name="connsiteY0" fmla="*/ 124644 h 159352"/>
                <a:gd name="connsiteX1" fmla="*/ 117878 w 135017"/>
                <a:gd name="connsiteY1" fmla="*/ 143269 h 159352"/>
                <a:gd name="connsiteX2" fmla="*/ 58356 w 135017"/>
                <a:gd name="connsiteY2" fmla="*/ 158330 h 159352"/>
                <a:gd name="connsiteX3" fmla="*/ 8889 w 135017"/>
                <a:gd name="connsiteY3" fmla="*/ 122778 h 159352"/>
                <a:gd name="connsiteX4" fmla="*/ 1 w 135017"/>
                <a:gd name="connsiteY4" fmla="*/ 80310 h 159352"/>
                <a:gd name="connsiteX5" fmla="*/ 11965 w 135017"/>
                <a:gd name="connsiteY5" fmla="*/ 26643 h 159352"/>
                <a:gd name="connsiteX6" fmla="*/ 34004 w 135017"/>
                <a:gd name="connsiteY6" fmla="*/ 0 h 159352"/>
                <a:gd name="connsiteX7" fmla="*/ 134997 w 135017"/>
                <a:gd name="connsiteY7" fmla="*/ 124644 h 15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5017" h="159352">
                  <a:moveTo>
                    <a:pt x="135018" y="124644"/>
                  </a:moveTo>
                  <a:cubicBezTo>
                    <a:pt x="130648" y="131899"/>
                    <a:pt x="124645" y="138157"/>
                    <a:pt x="117878" y="143269"/>
                  </a:cubicBezTo>
                  <a:cubicBezTo>
                    <a:pt x="101078" y="155975"/>
                    <a:pt x="79102" y="161893"/>
                    <a:pt x="58356" y="158330"/>
                  </a:cubicBezTo>
                  <a:cubicBezTo>
                    <a:pt x="37611" y="154766"/>
                    <a:pt x="18541" y="141487"/>
                    <a:pt x="8889" y="122778"/>
                  </a:cubicBezTo>
                  <a:cubicBezTo>
                    <a:pt x="2185" y="109817"/>
                    <a:pt x="64" y="94926"/>
                    <a:pt x="1" y="80310"/>
                  </a:cubicBezTo>
                  <a:cubicBezTo>
                    <a:pt x="-63" y="61792"/>
                    <a:pt x="3183" y="42934"/>
                    <a:pt x="11965" y="26643"/>
                  </a:cubicBezTo>
                  <a:cubicBezTo>
                    <a:pt x="16631" y="17946"/>
                    <a:pt x="24607" y="7891"/>
                    <a:pt x="34004" y="0"/>
                  </a:cubicBezTo>
                  <a:cubicBezTo>
                    <a:pt x="62174" y="34704"/>
                    <a:pt x="94141" y="74116"/>
                    <a:pt x="134997" y="1246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153">
              <a:extLst>
                <a:ext uri="{FF2B5EF4-FFF2-40B4-BE49-F238E27FC236}">
                  <a16:creationId xmlns:a16="http://schemas.microsoft.com/office/drawing/2014/main" id="{2B4225E9-995F-AA65-3805-F669FD5AEBCC}"/>
                </a:ext>
              </a:extLst>
            </p:cNvPr>
            <p:cNvSpPr/>
            <p:nvPr/>
          </p:nvSpPr>
          <p:spPr>
            <a:xfrm>
              <a:off x="6886419" y="5451911"/>
              <a:ext cx="57896" cy="66322"/>
            </a:xfrm>
            <a:custGeom>
              <a:avLst/>
              <a:gdLst>
                <a:gd name="connsiteX0" fmla="*/ 56467 w 57896"/>
                <a:gd name="connsiteY0" fmla="*/ 64583 h 66322"/>
                <a:gd name="connsiteX1" fmla="*/ 55704 w 57896"/>
                <a:gd name="connsiteY1" fmla="*/ 66322 h 66322"/>
                <a:gd name="connsiteX2" fmla="*/ 0 w 57896"/>
                <a:gd name="connsiteY2" fmla="*/ 1327 h 66322"/>
                <a:gd name="connsiteX3" fmla="*/ 52840 w 57896"/>
                <a:gd name="connsiteY3" fmla="*/ 27206 h 66322"/>
                <a:gd name="connsiteX4" fmla="*/ 57082 w 57896"/>
                <a:gd name="connsiteY4" fmla="*/ 46086 h 66322"/>
                <a:gd name="connsiteX5" fmla="*/ 56467 w 57896"/>
                <a:gd name="connsiteY5" fmla="*/ 64583 h 6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896" h="66322">
                  <a:moveTo>
                    <a:pt x="56467" y="64583"/>
                  </a:moveTo>
                  <a:cubicBezTo>
                    <a:pt x="56234" y="65177"/>
                    <a:pt x="56001" y="65771"/>
                    <a:pt x="55704" y="66322"/>
                  </a:cubicBezTo>
                  <a:cubicBezTo>
                    <a:pt x="38564" y="46383"/>
                    <a:pt x="20321" y="25128"/>
                    <a:pt x="0" y="1327"/>
                  </a:cubicBezTo>
                  <a:cubicBezTo>
                    <a:pt x="19664" y="-4443"/>
                    <a:pt x="45479" y="9409"/>
                    <a:pt x="52840" y="27206"/>
                  </a:cubicBezTo>
                  <a:cubicBezTo>
                    <a:pt x="55300" y="33188"/>
                    <a:pt x="56255" y="39658"/>
                    <a:pt x="57082" y="46086"/>
                  </a:cubicBezTo>
                  <a:cubicBezTo>
                    <a:pt x="57910" y="52280"/>
                    <a:pt x="58631" y="58728"/>
                    <a:pt x="56467" y="6458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154">
              <a:extLst>
                <a:ext uri="{FF2B5EF4-FFF2-40B4-BE49-F238E27FC236}">
                  <a16:creationId xmlns:a16="http://schemas.microsoft.com/office/drawing/2014/main" id="{0C4FF409-9F1C-FB6E-5538-BB6FAF1ABACB}"/>
                </a:ext>
              </a:extLst>
            </p:cNvPr>
            <p:cNvSpPr/>
            <p:nvPr/>
          </p:nvSpPr>
          <p:spPr>
            <a:xfrm>
              <a:off x="7119416" y="5701958"/>
              <a:ext cx="131983" cy="119570"/>
            </a:xfrm>
            <a:custGeom>
              <a:avLst/>
              <a:gdLst>
                <a:gd name="connsiteX0" fmla="*/ 131984 w 131983"/>
                <a:gd name="connsiteY0" fmla="*/ 70146 h 119570"/>
                <a:gd name="connsiteX1" fmla="*/ 82368 w 131983"/>
                <a:gd name="connsiteY1" fmla="*/ 119571 h 119570"/>
                <a:gd name="connsiteX2" fmla="*/ 0 w 131983"/>
                <a:gd name="connsiteY2" fmla="*/ 22546 h 119570"/>
                <a:gd name="connsiteX3" fmla="*/ 22634 w 131983"/>
                <a:gd name="connsiteY3" fmla="*/ 6551 h 119570"/>
                <a:gd name="connsiteX4" fmla="*/ 96410 w 131983"/>
                <a:gd name="connsiteY4" fmla="*/ 11769 h 119570"/>
                <a:gd name="connsiteX5" fmla="*/ 131962 w 131983"/>
                <a:gd name="connsiteY5" fmla="*/ 70146 h 11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983" h="119570">
                  <a:moveTo>
                    <a:pt x="131984" y="70146"/>
                  </a:moveTo>
                  <a:cubicBezTo>
                    <a:pt x="115841" y="87477"/>
                    <a:pt x="99508" y="104362"/>
                    <a:pt x="82368" y="119571"/>
                  </a:cubicBezTo>
                  <a:cubicBezTo>
                    <a:pt x="51016" y="82513"/>
                    <a:pt x="24034" y="50737"/>
                    <a:pt x="0" y="22546"/>
                  </a:cubicBezTo>
                  <a:cubicBezTo>
                    <a:pt x="5303" y="16330"/>
                    <a:pt x="12727" y="10900"/>
                    <a:pt x="22634" y="6551"/>
                  </a:cubicBezTo>
                  <a:cubicBezTo>
                    <a:pt x="46158" y="-3715"/>
                    <a:pt x="74689" y="-1870"/>
                    <a:pt x="96410" y="11769"/>
                  </a:cubicBezTo>
                  <a:cubicBezTo>
                    <a:pt x="116435" y="24327"/>
                    <a:pt x="130032" y="46664"/>
                    <a:pt x="131962" y="701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56" name="Groep 155">
            <a:extLst>
              <a:ext uri="{FF2B5EF4-FFF2-40B4-BE49-F238E27FC236}">
                <a16:creationId xmlns:a16="http://schemas.microsoft.com/office/drawing/2014/main" id="{6EAC3B50-BC3E-9052-1F84-3606CF6A713C}"/>
              </a:ext>
            </a:extLst>
          </p:cNvPr>
          <p:cNvGrpSpPr/>
          <p:nvPr userDrawn="1"/>
        </p:nvGrpSpPr>
        <p:grpSpPr>
          <a:xfrm rot="4053574">
            <a:off x="2366936" y="2740747"/>
            <a:ext cx="677019" cy="775361"/>
            <a:chOff x="9219162" y="2641375"/>
            <a:chExt cx="677019" cy="775361"/>
          </a:xfrm>
        </p:grpSpPr>
        <p:sp>
          <p:nvSpPr>
            <p:cNvPr id="157" name="Vrije vorm: vorm 156">
              <a:extLst>
                <a:ext uri="{FF2B5EF4-FFF2-40B4-BE49-F238E27FC236}">
                  <a16:creationId xmlns:a16="http://schemas.microsoft.com/office/drawing/2014/main" id="{0FE5334D-5128-B257-D086-B6BA2C8E27B9}"/>
                </a:ext>
              </a:extLst>
            </p:cNvPr>
            <p:cNvSpPr/>
            <p:nvPr userDrawn="1"/>
          </p:nvSpPr>
          <p:spPr>
            <a:xfrm>
              <a:off x="9219162" y="2641375"/>
              <a:ext cx="677019" cy="775361"/>
            </a:xfrm>
            <a:custGeom>
              <a:avLst/>
              <a:gdLst>
                <a:gd name="connsiteX0" fmla="*/ 557993 w 557992"/>
                <a:gd name="connsiteY0" fmla="*/ 139663 h 639045"/>
                <a:gd name="connsiteX1" fmla="*/ 155678 w 557992"/>
                <a:gd name="connsiteY1" fmla="*/ 639046 h 639045"/>
                <a:gd name="connsiteX2" fmla="*/ 67265 w 557992"/>
                <a:gd name="connsiteY2" fmla="*/ 569151 h 639045"/>
                <a:gd name="connsiteX3" fmla="*/ 44737 w 557992"/>
                <a:gd name="connsiteY3" fmla="*/ 550038 h 639045"/>
                <a:gd name="connsiteX4" fmla="*/ 0 w 557992"/>
                <a:gd name="connsiteY4" fmla="*/ 517647 h 639045"/>
                <a:gd name="connsiteX5" fmla="*/ 440773 w 557992"/>
                <a:gd name="connsiteY5" fmla="*/ 0 h 639045"/>
                <a:gd name="connsiteX6" fmla="*/ 500740 w 557992"/>
                <a:gd name="connsiteY6" fmla="*/ 71443 h 639045"/>
                <a:gd name="connsiteX7" fmla="*/ 521720 w 557992"/>
                <a:gd name="connsiteY7" fmla="*/ 96495 h 639045"/>
                <a:gd name="connsiteX8" fmla="*/ 557993 w 557992"/>
                <a:gd name="connsiteY8" fmla="*/ 139641 h 6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992" h="639045">
                  <a:moveTo>
                    <a:pt x="557993" y="139663"/>
                  </a:moveTo>
                  <a:cubicBezTo>
                    <a:pt x="489837" y="219570"/>
                    <a:pt x="221691" y="552775"/>
                    <a:pt x="155678" y="639046"/>
                  </a:cubicBezTo>
                  <a:cubicBezTo>
                    <a:pt x="127571" y="622542"/>
                    <a:pt x="97280" y="595115"/>
                    <a:pt x="67265" y="569151"/>
                  </a:cubicBezTo>
                  <a:cubicBezTo>
                    <a:pt x="59713" y="562638"/>
                    <a:pt x="52204" y="556190"/>
                    <a:pt x="44737" y="550038"/>
                  </a:cubicBezTo>
                  <a:cubicBezTo>
                    <a:pt x="29464" y="537459"/>
                    <a:pt x="14445" y="526089"/>
                    <a:pt x="0" y="517647"/>
                  </a:cubicBezTo>
                  <a:cubicBezTo>
                    <a:pt x="155084" y="338847"/>
                    <a:pt x="285689" y="178778"/>
                    <a:pt x="440773" y="0"/>
                  </a:cubicBezTo>
                  <a:cubicBezTo>
                    <a:pt x="457107" y="19303"/>
                    <a:pt x="478956" y="45437"/>
                    <a:pt x="500740" y="71443"/>
                  </a:cubicBezTo>
                  <a:cubicBezTo>
                    <a:pt x="507804" y="79907"/>
                    <a:pt x="514868" y="88328"/>
                    <a:pt x="521720" y="96495"/>
                  </a:cubicBezTo>
                  <a:cubicBezTo>
                    <a:pt x="535084" y="112447"/>
                    <a:pt x="547641" y="127423"/>
                    <a:pt x="557993" y="139641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157">
              <a:extLst>
                <a:ext uri="{FF2B5EF4-FFF2-40B4-BE49-F238E27FC236}">
                  <a16:creationId xmlns:a16="http://schemas.microsoft.com/office/drawing/2014/main" id="{6BA7B40B-03B6-4680-8C03-1CC16EDE0488}"/>
                </a:ext>
              </a:extLst>
            </p:cNvPr>
            <p:cNvSpPr/>
            <p:nvPr userDrawn="1"/>
          </p:nvSpPr>
          <p:spPr>
            <a:xfrm>
              <a:off x="9280403" y="2728111"/>
              <a:ext cx="578703" cy="603848"/>
            </a:xfrm>
            <a:custGeom>
              <a:avLst/>
              <a:gdLst>
                <a:gd name="connsiteX0" fmla="*/ 476962 w 476961"/>
                <a:gd name="connsiteY0" fmla="*/ 25031 h 497686"/>
                <a:gd name="connsiteX1" fmla="*/ 387551 w 476961"/>
                <a:gd name="connsiteY1" fmla="*/ 77913 h 497686"/>
                <a:gd name="connsiteX2" fmla="*/ 375566 w 476961"/>
                <a:gd name="connsiteY2" fmla="*/ 113338 h 497686"/>
                <a:gd name="connsiteX3" fmla="*/ 362436 w 476961"/>
                <a:gd name="connsiteY3" fmla="*/ 152623 h 497686"/>
                <a:gd name="connsiteX4" fmla="*/ 264265 w 476961"/>
                <a:gd name="connsiteY4" fmla="*/ 232658 h 497686"/>
                <a:gd name="connsiteX5" fmla="*/ 178248 w 476961"/>
                <a:gd name="connsiteY5" fmla="*/ 304335 h 497686"/>
                <a:gd name="connsiteX6" fmla="*/ 170866 w 476961"/>
                <a:gd name="connsiteY6" fmla="*/ 351638 h 497686"/>
                <a:gd name="connsiteX7" fmla="*/ 149272 w 476961"/>
                <a:gd name="connsiteY7" fmla="*/ 428046 h 497686"/>
                <a:gd name="connsiteX8" fmla="*/ 81647 w 476961"/>
                <a:gd name="connsiteY8" fmla="*/ 465167 h 497686"/>
                <a:gd name="connsiteX9" fmla="*/ 40537 w 476961"/>
                <a:gd name="connsiteY9" fmla="*/ 481416 h 497686"/>
                <a:gd name="connsiteX10" fmla="*/ 22528 w 476961"/>
                <a:gd name="connsiteY10" fmla="*/ 497686 h 497686"/>
                <a:gd name="connsiteX11" fmla="*/ 0 w 476961"/>
                <a:gd name="connsiteY11" fmla="*/ 478574 h 497686"/>
                <a:gd name="connsiteX12" fmla="*/ 25073 w 476961"/>
                <a:gd name="connsiteY12" fmla="*/ 456364 h 497686"/>
                <a:gd name="connsiteX13" fmla="*/ 73035 w 476961"/>
                <a:gd name="connsiteY13" fmla="*/ 436997 h 497686"/>
                <a:gd name="connsiteX14" fmla="*/ 126320 w 476961"/>
                <a:gd name="connsiteY14" fmla="*/ 409591 h 497686"/>
                <a:gd name="connsiteX15" fmla="*/ 141445 w 476961"/>
                <a:gd name="connsiteY15" fmla="*/ 349751 h 497686"/>
                <a:gd name="connsiteX16" fmla="*/ 150630 w 476961"/>
                <a:gd name="connsiteY16" fmla="*/ 294004 h 497686"/>
                <a:gd name="connsiteX17" fmla="*/ 250773 w 476961"/>
                <a:gd name="connsiteY17" fmla="*/ 206461 h 497686"/>
                <a:gd name="connsiteX18" fmla="*/ 336005 w 476961"/>
                <a:gd name="connsiteY18" fmla="*/ 139535 h 497686"/>
                <a:gd name="connsiteX19" fmla="*/ 346972 w 476961"/>
                <a:gd name="connsiteY19" fmla="*/ 106083 h 497686"/>
                <a:gd name="connsiteX20" fmla="*/ 361545 w 476961"/>
                <a:gd name="connsiteY20" fmla="*/ 63998 h 497686"/>
                <a:gd name="connsiteX21" fmla="*/ 455940 w 476961"/>
                <a:gd name="connsiteY21" fmla="*/ 0 h 497686"/>
                <a:gd name="connsiteX22" fmla="*/ 476919 w 476961"/>
                <a:gd name="connsiteY22" fmla="*/ 25052 h 497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6961" h="497686">
                  <a:moveTo>
                    <a:pt x="476962" y="25031"/>
                  </a:moveTo>
                  <a:cubicBezTo>
                    <a:pt x="439437" y="33282"/>
                    <a:pt x="404012" y="47177"/>
                    <a:pt x="387551" y="77913"/>
                  </a:cubicBezTo>
                  <a:cubicBezTo>
                    <a:pt x="381909" y="88413"/>
                    <a:pt x="378812" y="100526"/>
                    <a:pt x="375566" y="113338"/>
                  </a:cubicBezTo>
                  <a:cubicBezTo>
                    <a:pt x="372236" y="126341"/>
                    <a:pt x="368821" y="139769"/>
                    <a:pt x="362436" y="152623"/>
                  </a:cubicBezTo>
                  <a:cubicBezTo>
                    <a:pt x="342666" y="192482"/>
                    <a:pt x="302807" y="212909"/>
                    <a:pt x="264265" y="232658"/>
                  </a:cubicBezTo>
                  <a:cubicBezTo>
                    <a:pt x="226634" y="251983"/>
                    <a:pt x="191061" y="270183"/>
                    <a:pt x="178248" y="304335"/>
                  </a:cubicBezTo>
                  <a:cubicBezTo>
                    <a:pt x="172987" y="318399"/>
                    <a:pt x="171948" y="334520"/>
                    <a:pt x="170866" y="351638"/>
                  </a:cubicBezTo>
                  <a:cubicBezTo>
                    <a:pt x="169169" y="378154"/>
                    <a:pt x="167409" y="405560"/>
                    <a:pt x="149272" y="428046"/>
                  </a:cubicBezTo>
                  <a:cubicBezTo>
                    <a:pt x="131708" y="449873"/>
                    <a:pt x="106274" y="457637"/>
                    <a:pt x="81647" y="465167"/>
                  </a:cubicBezTo>
                  <a:cubicBezTo>
                    <a:pt x="66586" y="469771"/>
                    <a:pt x="52353" y="474119"/>
                    <a:pt x="40537" y="481416"/>
                  </a:cubicBezTo>
                  <a:cubicBezTo>
                    <a:pt x="33579" y="485701"/>
                    <a:pt x="27512" y="491259"/>
                    <a:pt x="22528" y="497686"/>
                  </a:cubicBezTo>
                  <a:cubicBezTo>
                    <a:pt x="14976" y="491174"/>
                    <a:pt x="7467" y="484725"/>
                    <a:pt x="0" y="478574"/>
                  </a:cubicBezTo>
                  <a:cubicBezTo>
                    <a:pt x="7000" y="469898"/>
                    <a:pt x="15400" y="462325"/>
                    <a:pt x="25073" y="456364"/>
                  </a:cubicBezTo>
                  <a:cubicBezTo>
                    <a:pt x="40113" y="447073"/>
                    <a:pt x="56849" y="441961"/>
                    <a:pt x="73035" y="436997"/>
                  </a:cubicBezTo>
                  <a:cubicBezTo>
                    <a:pt x="94332" y="430506"/>
                    <a:pt x="114441" y="424333"/>
                    <a:pt x="126320" y="409591"/>
                  </a:cubicBezTo>
                  <a:cubicBezTo>
                    <a:pt x="138581" y="394381"/>
                    <a:pt x="139981" y="372702"/>
                    <a:pt x="141445" y="349751"/>
                  </a:cubicBezTo>
                  <a:cubicBezTo>
                    <a:pt x="142632" y="331275"/>
                    <a:pt x="143842" y="312162"/>
                    <a:pt x="150630" y="294004"/>
                  </a:cubicBezTo>
                  <a:cubicBezTo>
                    <a:pt x="167430" y="249182"/>
                    <a:pt x="209813" y="227482"/>
                    <a:pt x="250773" y="206461"/>
                  </a:cubicBezTo>
                  <a:cubicBezTo>
                    <a:pt x="286644" y="188069"/>
                    <a:pt x="320541" y="170696"/>
                    <a:pt x="336005" y="139535"/>
                  </a:cubicBezTo>
                  <a:cubicBezTo>
                    <a:pt x="340990" y="129502"/>
                    <a:pt x="343896" y="118111"/>
                    <a:pt x="346972" y="106083"/>
                  </a:cubicBezTo>
                  <a:cubicBezTo>
                    <a:pt x="350557" y="92104"/>
                    <a:pt x="354226" y="77659"/>
                    <a:pt x="361545" y="63998"/>
                  </a:cubicBezTo>
                  <a:cubicBezTo>
                    <a:pt x="380466" y="28807"/>
                    <a:pt x="415700" y="10818"/>
                    <a:pt x="455940" y="0"/>
                  </a:cubicBezTo>
                  <a:cubicBezTo>
                    <a:pt x="463004" y="8464"/>
                    <a:pt x="470068" y="16885"/>
                    <a:pt x="476919" y="25052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59" name="Graphic 129">
            <a:extLst>
              <a:ext uri="{FF2B5EF4-FFF2-40B4-BE49-F238E27FC236}">
                <a16:creationId xmlns:a16="http://schemas.microsoft.com/office/drawing/2014/main" id="{33208A05-7414-89DC-25B5-2BC8C1D1FCBF}"/>
              </a:ext>
            </a:extLst>
          </p:cNvPr>
          <p:cNvGrpSpPr/>
          <p:nvPr userDrawn="1"/>
        </p:nvGrpSpPr>
        <p:grpSpPr>
          <a:xfrm rot="14400000">
            <a:off x="5183196" y="1256718"/>
            <a:ext cx="459873" cy="652279"/>
            <a:chOff x="5357076" y="3359953"/>
            <a:chExt cx="543101" cy="770329"/>
          </a:xfrm>
        </p:grpSpPr>
        <p:sp>
          <p:nvSpPr>
            <p:cNvPr id="160" name="Vrije vorm: vorm 159">
              <a:extLst>
                <a:ext uri="{FF2B5EF4-FFF2-40B4-BE49-F238E27FC236}">
                  <a16:creationId xmlns:a16="http://schemas.microsoft.com/office/drawing/2014/main" id="{AD293238-0AAB-AFC0-2AAD-BBF0D1AA6ECD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160">
              <a:extLst>
                <a:ext uri="{FF2B5EF4-FFF2-40B4-BE49-F238E27FC236}">
                  <a16:creationId xmlns:a16="http://schemas.microsoft.com/office/drawing/2014/main" id="{54C1BE1E-6120-D92E-49C9-6336760007F8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66" name="Graphic 129">
            <a:extLst>
              <a:ext uri="{FF2B5EF4-FFF2-40B4-BE49-F238E27FC236}">
                <a16:creationId xmlns:a16="http://schemas.microsoft.com/office/drawing/2014/main" id="{701E58A0-7F44-7D8E-15D4-30A2FC624A63}"/>
              </a:ext>
            </a:extLst>
          </p:cNvPr>
          <p:cNvGrpSpPr/>
          <p:nvPr userDrawn="1"/>
        </p:nvGrpSpPr>
        <p:grpSpPr>
          <a:xfrm rot="3314933">
            <a:off x="8893919" y="1794043"/>
            <a:ext cx="580370" cy="802206"/>
            <a:chOff x="6321784" y="1988245"/>
            <a:chExt cx="428257" cy="591954"/>
          </a:xfrm>
        </p:grpSpPr>
        <p:sp>
          <p:nvSpPr>
            <p:cNvPr id="167" name="Vrije vorm: vorm 166">
              <a:extLst>
                <a:ext uri="{FF2B5EF4-FFF2-40B4-BE49-F238E27FC236}">
                  <a16:creationId xmlns:a16="http://schemas.microsoft.com/office/drawing/2014/main" id="{6415B7CF-031F-2D72-27BF-9876017E7D03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8" name="Vrije vorm: vorm 167">
              <a:extLst>
                <a:ext uri="{FF2B5EF4-FFF2-40B4-BE49-F238E27FC236}">
                  <a16:creationId xmlns:a16="http://schemas.microsoft.com/office/drawing/2014/main" id="{7A6A9C24-225B-1CBA-9271-20EE002EDD8F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9" name="Vrije vorm: vorm 168">
              <a:extLst>
                <a:ext uri="{FF2B5EF4-FFF2-40B4-BE49-F238E27FC236}">
                  <a16:creationId xmlns:a16="http://schemas.microsoft.com/office/drawing/2014/main" id="{D72DCAF4-AD31-E20E-39CA-32DECD159098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0" name="Vrije vorm: vorm 169">
              <a:extLst>
                <a:ext uri="{FF2B5EF4-FFF2-40B4-BE49-F238E27FC236}">
                  <a16:creationId xmlns:a16="http://schemas.microsoft.com/office/drawing/2014/main" id="{F680E487-E8D9-DC27-2961-1DAA761AC027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1" name="Vrije vorm: vorm 170">
              <a:extLst>
                <a:ext uri="{FF2B5EF4-FFF2-40B4-BE49-F238E27FC236}">
                  <a16:creationId xmlns:a16="http://schemas.microsoft.com/office/drawing/2014/main" id="{D3AB0898-EC84-EDF8-E6C3-220E992E3DCF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2" name="Vrije vorm: vorm 171">
              <a:extLst>
                <a:ext uri="{FF2B5EF4-FFF2-40B4-BE49-F238E27FC236}">
                  <a16:creationId xmlns:a16="http://schemas.microsoft.com/office/drawing/2014/main" id="{9B3F66CB-9C2D-3ED7-3C26-B6216C4E6198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3" name="Vrije vorm: vorm 172">
              <a:extLst>
                <a:ext uri="{FF2B5EF4-FFF2-40B4-BE49-F238E27FC236}">
                  <a16:creationId xmlns:a16="http://schemas.microsoft.com/office/drawing/2014/main" id="{D8A888A0-4A3A-2F3C-DDF9-57332C5217DD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74" name="Graphic 129">
            <a:extLst>
              <a:ext uri="{FF2B5EF4-FFF2-40B4-BE49-F238E27FC236}">
                <a16:creationId xmlns:a16="http://schemas.microsoft.com/office/drawing/2014/main" id="{F1E0E706-BD7A-4603-C126-8E8F2F0CCE99}"/>
              </a:ext>
            </a:extLst>
          </p:cNvPr>
          <p:cNvGrpSpPr/>
          <p:nvPr userDrawn="1"/>
        </p:nvGrpSpPr>
        <p:grpSpPr>
          <a:xfrm rot="12872114">
            <a:off x="2195274" y="4228367"/>
            <a:ext cx="644922" cy="759014"/>
            <a:chOff x="8327047" y="3706463"/>
            <a:chExt cx="628545" cy="739740"/>
          </a:xfrm>
        </p:grpSpPr>
        <p:sp>
          <p:nvSpPr>
            <p:cNvPr id="175" name="Vrije vorm: vorm 174">
              <a:extLst>
                <a:ext uri="{FF2B5EF4-FFF2-40B4-BE49-F238E27FC236}">
                  <a16:creationId xmlns:a16="http://schemas.microsoft.com/office/drawing/2014/main" id="{220C8083-1C99-E561-9142-D62E1F150465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6" name="Vrije vorm: vorm 175">
              <a:extLst>
                <a:ext uri="{FF2B5EF4-FFF2-40B4-BE49-F238E27FC236}">
                  <a16:creationId xmlns:a16="http://schemas.microsoft.com/office/drawing/2014/main" id="{1BCDD582-4377-E5D2-058A-D22A4AA11891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7" name="Vrije vorm: vorm 176">
              <a:extLst>
                <a:ext uri="{FF2B5EF4-FFF2-40B4-BE49-F238E27FC236}">
                  <a16:creationId xmlns:a16="http://schemas.microsoft.com/office/drawing/2014/main" id="{09300669-0099-8E5B-206E-28044812ADDE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8" name="Vrije vorm: vorm 177">
              <a:extLst>
                <a:ext uri="{FF2B5EF4-FFF2-40B4-BE49-F238E27FC236}">
                  <a16:creationId xmlns:a16="http://schemas.microsoft.com/office/drawing/2014/main" id="{60F5F9FB-94F8-5476-0C1A-0061C2E58237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79" name="Graphic 129">
            <a:extLst>
              <a:ext uri="{FF2B5EF4-FFF2-40B4-BE49-F238E27FC236}">
                <a16:creationId xmlns:a16="http://schemas.microsoft.com/office/drawing/2014/main" id="{60CF836C-A046-3AE2-A663-968BC508DB37}"/>
              </a:ext>
            </a:extLst>
          </p:cNvPr>
          <p:cNvGrpSpPr/>
          <p:nvPr userDrawn="1"/>
        </p:nvGrpSpPr>
        <p:grpSpPr>
          <a:xfrm rot="3314933">
            <a:off x="7121784" y="2990755"/>
            <a:ext cx="580370" cy="802206"/>
            <a:chOff x="6321784" y="1988245"/>
            <a:chExt cx="428257" cy="591954"/>
          </a:xfrm>
        </p:grpSpPr>
        <p:sp>
          <p:nvSpPr>
            <p:cNvPr id="180" name="Vrije vorm: vorm 179">
              <a:extLst>
                <a:ext uri="{FF2B5EF4-FFF2-40B4-BE49-F238E27FC236}">
                  <a16:creationId xmlns:a16="http://schemas.microsoft.com/office/drawing/2014/main" id="{53B71650-ACCC-116D-1130-3A03631302C7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2" name="Vrije vorm: vorm 211">
              <a:extLst>
                <a:ext uri="{FF2B5EF4-FFF2-40B4-BE49-F238E27FC236}">
                  <a16:creationId xmlns:a16="http://schemas.microsoft.com/office/drawing/2014/main" id="{897AAE68-0A6B-868D-88F2-BC9A468750EC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3" name="Vrije vorm: vorm 212">
              <a:extLst>
                <a:ext uri="{FF2B5EF4-FFF2-40B4-BE49-F238E27FC236}">
                  <a16:creationId xmlns:a16="http://schemas.microsoft.com/office/drawing/2014/main" id="{55C107DF-AEB7-E23B-F005-158B45124D21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4" name="Vrije vorm: vorm 213">
              <a:extLst>
                <a:ext uri="{FF2B5EF4-FFF2-40B4-BE49-F238E27FC236}">
                  <a16:creationId xmlns:a16="http://schemas.microsoft.com/office/drawing/2014/main" id="{71447806-1FA3-92E0-9459-6D711D67EF34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7" name="Vrije vorm: vorm 216">
              <a:extLst>
                <a:ext uri="{FF2B5EF4-FFF2-40B4-BE49-F238E27FC236}">
                  <a16:creationId xmlns:a16="http://schemas.microsoft.com/office/drawing/2014/main" id="{343471EF-8714-F161-9EF4-1B473688376E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8" name="Vrije vorm: vorm 217">
              <a:extLst>
                <a:ext uri="{FF2B5EF4-FFF2-40B4-BE49-F238E27FC236}">
                  <a16:creationId xmlns:a16="http://schemas.microsoft.com/office/drawing/2014/main" id="{4AF01A91-79FD-13D4-B493-9F176DAF45C2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9" name="Vrije vorm: vorm 218">
              <a:extLst>
                <a:ext uri="{FF2B5EF4-FFF2-40B4-BE49-F238E27FC236}">
                  <a16:creationId xmlns:a16="http://schemas.microsoft.com/office/drawing/2014/main" id="{5EFF1932-381A-CE53-DC05-23A51094F32C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pic>
        <p:nvPicPr>
          <p:cNvPr id="6" name="Graphic 5">
            <a:extLst>
              <a:ext uri="{FF2B5EF4-FFF2-40B4-BE49-F238E27FC236}">
                <a16:creationId xmlns:a16="http://schemas.microsoft.com/office/drawing/2014/main" id="{DDCEC8A7-D2E4-7A25-789E-74DB15AEF090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-1076843" y="-1502659"/>
            <a:ext cx="3668836" cy="3668836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B1A7BF90-76A8-234E-4ADB-2C821CA95A2A}"/>
              </a:ext>
            </a:extLst>
          </p:cNvPr>
          <p:cNvSpPr/>
          <p:nvPr userDrawn="1"/>
        </p:nvSpPr>
        <p:spPr>
          <a:xfrm>
            <a:off x="415119" y="5801035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5"/>
                </a:solidFill>
              </a:rPr>
              <a:t>Voeg je eigen foto’s toe op de 5 onderstaande verborgen slides. Deze komen automatisch op deze pagina terecht.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8CB4F4A8-6424-E859-3A97-19588C22609C}"/>
              </a:ext>
            </a:extLst>
          </p:cNvPr>
          <p:cNvSpPr/>
          <p:nvPr userDrawn="1"/>
        </p:nvSpPr>
        <p:spPr>
          <a:xfrm>
            <a:off x="2294091" y="209254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91A16A1E-A4DA-39F9-AD0F-D718A0671F1F}"/>
              </a:ext>
            </a:extLst>
          </p:cNvPr>
          <p:cNvSpPr/>
          <p:nvPr userDrawn="1"/>
        </p:nvSpPr>
        <p:spPr>
          <a:xfrm>
            <a:off x="2294091" y="3626529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9B88670-1A5B-35CB-1351-11606680BC17}"/>
              </a:ext>
            </a:extLst>
          </p:cNvPr>
          <p:cNvSpPr/>
          <p:nvPr userDrawn="1"/>
        </p:nvSpPr>
        <p:spPr>
          <a:xfrm>
            <a:off x="6456597" y="2135506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AFBD3362-A125-5240-BE3A-3959867D3074}"/>
              </a:ext>
            </a:extLst>
          </p:cNvPr>
          <p:cNvSpPr/>
          <p:nvPr userDrawn="1"/>
        </p:nvSpPr>
        <p:spPr>
          <a:xfrm>
            <a:off x="6456597" y="421686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D8EA48CC-5F2D-1072-1104-0D1700E29295}"/>
              </a:ext>
            </a:extLst>
          </p:cNvPr>
          <p:cNvSpPr/>
          <p:nvPr userDrawn="1"/>
        </p:nvSpPr>
        <p:spPr>
          <a:xfrm>
            <a:off x="9696495" y="2788539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092222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4.16667E-7 2.59259E-6 L 0.12357 2.59259E-6 " pathEditMode="relative" rAng="0" ptsTypes="AA">
                                          <p:cBhvr>
                                            <p:cTn id="14" dur="3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172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accel="14000" fill="hold" nodeType="withEffect" p14:presetBounceEnd="7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autoRev="1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5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5000" y="11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7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18" presetClass="entr" presetSubtype="9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30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3" dur="5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decel="10000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7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18" presetClass="entr" presetSubtype="6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3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8" presetClass="entr" presetSubtype="9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46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7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1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56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decel="10000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7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18" presetClass="entr" presetSubtype="12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66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8" presetClass="entr" presetSubtype="3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9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decel="10000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7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18" presetClass="entr" presetSubtype="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9" dur="500"/>
                                            <p:tgtEl>
                                              <p:spTgt spid="1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8" presetClass="entr" presetSubtype="1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8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32" presetClass="emph" presetSubtype="0" repeatCount="indefinite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4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5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6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7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8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9" presetID="32" presetClass="emph" presetSubtype="0" repeatCount="indefinite" fill="hold" nodeType="withEffect">
                                      <p:stCondLst>
                                        <p:cond delay="106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0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1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2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3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4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5" presetID="32" presetClass="emph" presetSubtype="0" repeatCount="indefinite" fill="hold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6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7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8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9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0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1" presetID="32" presetClass="emph" presetSubtype="0" repeatCount="indefinite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2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3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4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5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6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7" presetID="32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8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9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10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1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12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3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7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1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3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1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3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5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5" grpId="0" animBg="1"/>
          <p:bldP spid="5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4.16667E-7 2.59259E-6 L 0.12357 2.59259E-6 " pathEditMode="relative" rAng="0" ptsTypes="AA">
                                          <p:cBhvr>
                                            <p:cTn id="14" dur="3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172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accel="14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autoRev="1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5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5000" y="11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7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18" presetClass="entr" presetSubtype="9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30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3" dur="5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decel="10000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7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18" presetClass="entr" presetSubtype="6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3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8" presetClass="entr" presetSubtype="9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46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7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1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56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decel="10000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7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18" presetClass="entr" presetSubtype="12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66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8" presetClass="entr" presetSubtype="3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9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decel="10000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7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18" presetClass="entr" presetSubtype="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9" dur="500"/>
                                            <p:tgtEl>
                                              <p:spTgt spid="1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8" presetClass="entr" presetSubtype="1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8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32" presetClass="emph" presetSubtype="0" repeatCount="indefinite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4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5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6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7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8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9" presetID="32" presetClass="emph" presetSubtype="0" repeatCount="indefinite" fill="hold" nodeType="withEffect">
                                      <p:stCondLst>
                                        <p:cond delay="106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0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1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2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3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4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5" presetID="32" presetClass="emph" presetSubtype="0" repeatCount="indefinite" fill="hold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6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7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8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9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0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1" presetID="32" presetClass="emph" presetSubtype="0" repeatCount="indefinite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2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3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4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5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6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7" presetID="32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8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9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10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1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12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3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7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1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3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1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3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5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5" grpId="0" animBg="1"/>
          <p:bldP spid="5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</p:bldLst>
      </p:timing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EFB0243F-599D-DCC0-6CA4-4A2F8E82122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0" y="253218"/>
            <a:ext cx="12192000" cy="6351564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4538" t="-25328" r="-12106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53218"/>
            <a:ext cx="12192000" cy="6351564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DDC835B7-0ED3-59A8-B9A4-5A746F490A55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02268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254AA042-8FCE-738C-8307-DD36D1E57A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1467329" y="0"/>
            <a:ext cx="925734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24623" t="-25450" r="-41411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67329" y="0"/>
            <a:ext cx="925734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51C50910-8D9D-F6CD-4CBD-E865497B1630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1549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EE43E143-46C5-C020-0250-B0927D9BFA1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3121643" y="0"/>
            <a:ext cx="5948714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47486" t="-28958" r="-52476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afbeelding 7">
            <a:extLst>
              <a:ext uri="{FF2B5EF4-FFF2-40B4-BE49-F238E27FC236}">
                <a16:creationId xmlns:a16="http://schemas.microsoft.com/office/drawing/2014/main" id="{DEE33FFB-71A6-BF3A-293B-98949ABBC4B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121643" y="0"/>
            <a:ext cx="5948714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69953C5D-2FA5-4FA5-1C7F-129F2368FFC4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2871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7012A330-1460-A3E2-7B5D-C44ADAFE33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3616618" y="0"/>
            <a:ext cx="4958764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65815" t="-27392" r="-71155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16618" y="0"/>
            <a:ext cx="4958764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1C92D78C-09F8-0ED6-BE01-EBCD61114DA1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80644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624AD49-CFD7-925E-8673-D9885082F2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2"/>
          </p:nvPr>
        </p:nvSpPr>
        <p:spPr>
          <a:xfrm>
            <a:off x="3796981" y="0"/>
            <a:ext cx="4598038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79350" t="-28958" r="-79350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96981" y="0"/>
            <a:ext cx="4598038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9BEA768E-51E1-D661-3242-2AC2A63A1FA3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457113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hthoek 65">
            <a:extLst>
              <a:ext uri="{FF2B5EF4-FFF2-40B4-BE49-F238E27FC236}">
                <a16:creationId xmlns:a16="http://schemas.microsoft.com/office/drawing/2014/main" id="{075D6F13-9926-0DA7-4FD2-472D78953696}"/>
              </a:ext>
            </a:extLst>
          </p:cNvPr>
          <p:cNvSpPr/>
          <p:nvPr userDrawn="1"/>
        </p:nvSpPr>
        <p:spPr>
          <a:xfrm>
            <a:off x="0" y="1"/>
            <a:ext cx="12191999" cy="6857999"/>
          </a:xfrm>
          <a:prstGeom prst="rect">
            <a:avLst/>
          </a:prstGeom>
          <a:solidFill>
            <a:srgbClr val="33BF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8" name="Graphic 177">
            <a:extLst>
              <a:ext uri="{FF2B5EF4-FFF2-40B4-BE49-F238E27FC236}">
                <a16:creationId xmlns:a16="http://schemas.microsoft.com/office/drawing/2014/main" id="{61F5FFA0-8260-3B52-40D8-B67598ED7FE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809" y="338039"/>
            <a:ext cx="2912874" cy="435429"/>
          </a:xfrm>
          <a:prstGeom prst="rect">
            <a:avLst/>
          </a:prstGeom>
        </p:spPr>
      </p:pic>
      <p:pic>
        <p:nvPicPr>
          <p:cNvPr id="177" name="Graphic 176">
            <a:extLst>
              <a:ext uri="{FF2B5EF4-FFF2-40B4-BE49-F238E27FC236}">
                <a16:creationId xmlns:a16="http://schemas.microsoft.com/office/drawing/2014/main" id="{010B882C-C2D3-79F8-FD33-6AE1494A5C5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25397" y="2195354"/>
            <a:ext cx="3181383" cy="500538"/>
          </a:xfrm>
          <a:prstGeom prst="rect">
            <a:avLst/>
          </a:prstGeom>
        </p:spPr>
      </p:pic>
      <p:pic>
        <p:nvPicPr>
          <p:cNvPr id="175" name="Graphic 174">
            <a:extLst>
              <a:ext uri="{FF2B5EF4-FFF2-40B4-BE49-F238E27FC236}">
                <a16:creationId xmlns:a16="http://schemas.microsoft.com/office/drawing/2014/main" id="{A4B9B146-0D36-0B6D-6DAF-87CEECDC38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1427" y="1631425"/>
            <a:ext cx="2941566" cy="439718"/>
          </a:xfrm>
          <a:prstGeom prst="rect">
            <a:avLst/>
          </a:prstGeom>
        </p:spPr>
      </p:pic>
      <p:pic>
        <p:nvPicPr>
          <p:cNvPr id="149" name="Graphic 148">
            <a:extLst>
              <a:ext uri="{FF2B5EF4-FFF2-40B4-BE49-F238E27FC236}">
                <a16:creationId xmlns:a16="http://schemas.microsoft.com/office/drawing/2014/main" id="{F3F9E26C-B6E9-05E5-9DF0-00C0BC9FBF6C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5827555" y="5260380"/>
            <a:ext cx="6364445" cy="1597619"/>
          </a:xfrm>
          <a:prstGeom prst="rect">
            <a:avLst/>
          </a:prstGeom>
        </p:spPr>
      </p:pic>
      <p:grpSp>
        <p:nvGrpSpPr>
          <p:cNvPr id="160" name="Groep 159">
            <a:extLst>
              <a:ext uri="{FF2B5EF4-FFF2-40B4-BE49-F238E27FC236}">
                <a16:creationId xmlns:a16="http://schemas.microsoft.com/office/drawing/2014/main" id="{201BB07F-15F3-EE2B-B0AD-E5C0C9948834}"/>
              </a:ext>
            </a:extLst>
          </p:cNvPr>
          <p:cNvGrpSpPr/>
          <p:nvPr userDrawn="1"/>
        </p:nvGrpSpPr>
        <p:grpSpPr>
          <a:xfrm>
            <a:off x="7197869" y="4680861"/>
            <a:ext cx="6623745" cy="2143879"/>
            <a:chOff x="-2627702" y="4680861"/>
            <a:chExt cx="6623745" cy="2143879"/>
          </a:xfrm>
        </p:grpSpPr>
        <p:sp>
          <p:nvSpPr>
            <p:cNvPr id="151" name="Vrije vorm: vorm 150">
              <a:extLst>
                <a:ext uri="{FF2B5EF4-FFF2-40B4-BE49-F238E27FC236}">
                  <a16:creationId xmlns:a16="http://schemas.microsoft.com/office/drawing/2014/main" id="{A6EEE88A-3B0A-CE05-C280-B00EE36295DC}"/>
                </a:ext>
              </a:extLst>
            </p:cNvPr>
            <p:cNvSpPr/>
            <p:nvPr/>
          </p:nvSpPr>
          <p:spPr>
            <a:xfrm>
              <a:off x="-2627702" y="4680861"/>
              <a:ext cx="6623682" cy="227865"/>
            </a:xfrm>
            <a:custGeom>
              <a:avLst/>
              <a:gdLst>
                <a:gd name="connsiteX0" fmla="*/ 0 w 6623682"/>
                <a:gd name="connsiteY0" fmla="*/ 0 h 227865"/>
                <a:gd name="connsiteX1" fmla="*/ 551911 w 6623682"/>
                <a:gd name="connsiteY1" fmla="*/ 227866 h 227865"/>
                <a:gd name="connsiteX2" fmla="*/ 1103695 w 6623682"/>
                <a:gd name="connsiteY2" fmla="*/ 0 h 227865"/>
                <a:gd name="connsiteX3" fmla="*/ 1655668 w 6623682"/>
                <a:gd name="connsiteY3" fmla="*/ 227866 h 227865"/>
                <a:gd name="connsiteX4" fmla="*/ 2207705 w 6623682"/>
                <a:gd name="connsiteY4" fmla="*/ 0 h 227865"/>
                <a:gd name="connsiteX5" fmla="*/ 2759679 w 6623682"/>
                <a:gd name="connsiteY5" fmla="*/ 227866 h 227865"/>
                <a:gd name="connsiteX6" fmla="*/ 3311652 w 6623682"/>
                <a:gd name="connsiteY6" fmla="*/ 0 h 227865"/>
                <a:gd name="connsiteX7" fmla="*/ 3863689 w 6623682"/>
                <a:gd name="connsiteY7" fmla="*/ 227866 h 227865"/>
                <a:gd name="connsiteX8" fmla="*/ 4415789 w 6623682"/>
                <a:gd name="connsiteY8" fmla="*/ 0 h 227865"/>
                <a:gd name="connsiteX9" fmla="*/ 4967825 w 6623682"/>
                <a:gd name="connsiteY9" fmla="*/ 227866 h 227865"/>
                <a:gd name="connsiteX10" fmla="*/ 5519736 w 6623682"/>
                <a:gd name="connsiteY10" fmla="*/ 0 h 227865"/>
                <a:gd name="connsiteX11" fmla="*/ 6071709 w 6623682"/>
                <a:gd name="connsiteY11" fmla="*/ 227866 h 227865"/>
                <a:gd name="connsiteX12" fmla="*/ 6623683 w 6623682"/>
                <a:gd name="connsiteY12" fmla="*/ 0 h 227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623682" h="227865">
                  <a:moveTo>
                    <a:pt x="0" y="0"/>
                  </a:moveTo>
                  <a:cubicBezTo>
                    <a:pt x="275987" y="0"/>
                    <a:pt x="275987" y="227866"/>
                    <a:pt x="551911" y="227866"/>
                  </a:cubicBezTo>
                  <a:cubicBezTo>
                    <a:pt x="827834" y="227866"/>
                    <a:pt x="827834" y="0"/>
                    <a:pt x="1103695" y="0"/>
                  </a:cubicBezTo>
                  <a:cubicBezTo>
                    <a:pt x="1379556" y="0"/>
                    <a:pt x="1379682" y="227866"/>
                    <a:pt x="1655668" y="227866"/>
                  </a:cubicBezTo>
                  <a:cubicBezTo>
                    <a:pt x="1931655" y="227866"/>
                    <a:pt x="1931718" y="0"/>
                    <a:pt x="2207705" y="0"/>
                  </a:cubicBezTo>
                  <a:cubicBezTo>
                    <a:pt x="2483692" y="0"/>
                    <a:pt x="2483692" y="227866"/>
                    <a:pt x="2759679" y="227866"/>
                  </a:cubicBezTo>
                  <a:cubicBezTo>
                    <a:pt x="3035665" y="227866"/>
                    <a:pt x="3035665" y="0"/>
                    <a:pt x="3311652" y="0"/>
                  </a:cubicBezTo>
                  <a:cubicBezTo>
                    <a:pt x="3587639" y="0"/>
                    <a:pt x="3587639" y="227866"/>
                    <a:pt x="3863689" y="227866"/>
                  </a:cubicBezTo>
                  <a:cubicBezTo>
                    <a:pt x="4139739" y="227866"/>
                    <a:pt x="4139739" y="0"/>
                    <a:pt x="4415789" y="0"/>
                  </a:cubicBezTo>
                  <a:cubicBezTo>
                    <a:pt x="4691838" y="0"/>
                    <a:pt x="4691775" y="227866"/>
                    <a:pt x="4967825" y="227866"/>
                  </a:cubicBezTo>
                  <a:cubicBezTo>
                    <a:pt x="5243875" y="227866"/>
                    <a:pt x="5243749" y="0"/>
                    <a:pt x="5519736" y="0"/>
                  </a:cubicBezTo>
                  <a:cubicBezTo>
                    <a:pt x="5795723" y="0"/>
                    <a:pt x="5795723" y="227866"/>
                    <a:pt x="6071709" y="227866"/>
                  </a:cubicBezTo>
                  <a:cubicBezTo>
                    <a:pt x="6347696" y="227866"/>
                    <a:pt x="6347696" y="0"/>
                    <a:pt x="6623683" y="0"/>
                  </a:cubicBezTo>
                </a:path>
              </a:pathLst>
            </a:custGeom>
            <a:noFill/>
            <a:ln w="19050" cap="flat">
              <a:solidFill>
                <a:schemeClr val="accent4">
                  <a:lumMod val="40000"/>
                  <a:lumOff val="6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151">
              <a:extLst>
                <a:ext uri="{FF2B5EF4-FFF2-40B4-BE49-F238E27FC236}">
                  <a16:creationId xmlns:a16="http://schemas.microsoft.com/office/drawing/2014/main" id="{3EED1790-BC4D-DF3A-EF72-CE042C95FE9C}"/>
                </a:ext>
              </a:extLst>
            </p:cNvPr>
            <p:cNvSpPr/>
            <p:nvPr/>
          </p:nvSpPr>
          <p:spPr>
            <a:xfrm>
              <a:off x="-2627702" y="4920331"/>
              <a:ext cx="6623745" cy="227865"/>
            </a:xfrm>
            <a:custGeom>
              <a:avLst/>
              <a:gdLst>
                <a:gd name="connsiteX0" fmla="*/ 0 w 6623745"/>
                <a:gd name="connsiteY0" fmla="*/ 0 h 227865"/>
                <a:gd name="connsiteX1" fmla="*/ 551911 w 6623745"/>
                <a:gd name="connsiteY1" fmla="*/ 227866 h 227865"/>
                <a:gd name="connsiteX2" fmla="*/ 1103695 w 6623745"/>
                <a:gd name="connsiteY2" fmla="*/ 0 h 227865"/>
                <a:gd name="connsiteX3" fmla="*/ 1655668 w 6623745"/>
                <a:gd name="connsiteY3" fmla="*/ 227866 h 227865"/>
                <a:gd name="connsiteX4" fmla="*/ 2207705 w 6623745"/>
                <a:gd name="connsiteY4" fmla="*/ 0 h 227865"/>
                <a:gd name="connsiteX5" fmla="*/ 2759679 w 6623745"/>
                <a:gd name="connsiteY5" fmla="*/ 227866 h 227865"/>
                <a:gd name="connsiteX6" fmla="*/ 3311652 w 6623745"/>
                <a:gd name="connsiteY6" fmla="*/ 0 h 227865"/>
                <a:gd name="connsiteX7" fmla="*/ 3863689 w 6623745"/>
                <a:gd name="connsiteY7" fmla="*/ 227866 h 227865"/>
                <a:gd name="connsiteX8" fmla="*/ 4415789 w 6623745"/>
                <a:gd name="connsiteY8" fmla="*/ 0 h 227865"/>
                <a:gd name="connsiteX9" fmla="*/ 4967825 w 6623745"/>
                <a:gd name="connsiteY9" fmla="*/ 227866 h 227865"/>
                <a:gd name="connsiteX10" fmla="*/ 5519799 w 6623745"/>
                <a:gd name="connsiteY10" fmla="*/ 0 h 227865"/>
                <a:gd name="connsiteX11" fmla="*/ 6071772 w 6623745"/>
                <a:gd name="connsiteY11" fmla="*/ 227866 h 227865"/>
                <a:gd name="connsiteX12" fmla="*/ 6623746 w 6623745"/>
                <a:gd name="connsiteY12" fmla="*/ 0 h 227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623745" h="227865">
                  <a:moveTo>
                    <a:pt x="0" y="0"/>
                  </a:moveTo>
                  <a:cubicBezTo>
                    <a:pt x="275987" y="0"/>
                    <a:pt x="275987" y="227866"/>
                    <a:pt x="551911" y="227866"/>
                  </a:cubicBezTo>
                  <a:cubicBezTo>
                    <a:pt x="827834" y="227866"/>
                    <a:pt x="827834" y="0"/>
                    <a:pt x="1103695" y="0"/>
                  </a:cubicBezTo>
                  <a:cubicBezTo>
                    <a:pt x="1379556" y="0"/>
                    <a:pt x="1379682" y="227866"/>
                    <a:pt x="1655668" y="227866"/>
                  </a:cubicBezTo>
                  <a:cubicBezTo>
                    <a:pt x="1931655" y="227866"/>
                    <a:pt x="1931655" y="0"/>
                    <a:pt x="2207705" y="0"/>
                  </a:cubicBezTo>
                  <a:cubicBezTo>
                    <a:pt x="2483755" y="0"/>
                    <a:pt x="2483692" y="227866"/>
                    <a:pt x="2759679" y="227866"/>
                  </a:cubicBezTo>
                  <a:cubicBezTo>
                    <a:pt x="3035665" y="227866"/>
                    <a:pt x="3035665" y="0"/>
                    <a:pt x="3311652" y="0"/>
                  </a:cubicBezTo>
                  <a:cubicBezTo>
                    <a:pt x="3587639" y="0"/>
                    <a:pt x="3587639" y="227866"/>
                    <a:pt x="3863689" y="227866"/>
                  </a:cubicBezTo>
                  <a:cubicBezTo>
                    <a:pt x="4139739" y="227866"/>
                    <a:pt x="4139739" y="0"/>
                    <a:pt x="4415789" y="0"/>
                  </a:cubicBezTo>
                  <a:cubicBezTo>
                    <a:pt x="4691838" y="0"/>
                    <a:pt x="4691775" y="227866"/>
                    <a:pt x="4967825" y="227866"/>
                  </a:cubicBezTo>
                  <a:cubicBezTo>
                    <a:pt x="5243875" y="227866"/>
                    <a:pt x="5243812" y="0"/>
                    <a:pt x="5519799" y="0"/>
                  </a:cubicBezTo>
                  <a:cubicBezTo>
                    <a:pt x="5795785" y="0"/>
                    <a:pt x="5795785" y="227866"/>
                    <a:pt x="6071772" y="227866"/>
                  </a:cubicBezTo>
                  <a:cubicBezTo>
                    <a:pt x="6347759" y="227866"/>
                    <a:pt x="6347759" y="0"/>
                    <a:pt x="6623746" y="0"/>
                  </a:cubicBezTo>
                </a:path>
              </a:pathLst>
            </a:custGeom>
            <a:noFill/>
            <a:ln w="19050" cap="flat">
              <a:solidFill>
                <a:schemeClr val="accent4">
                  <a:lumMod val="40000"/>
                  <a:lumOff val="6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152">
              <a:extLst>
                <a:ext uri="{FF2B5EF4-FFF2-40B4-BE49-F238E27FC236}">
                  <a16:creationId xmlns:a16="http://schemas.microsoft.com/office/drawing/2014/main" id="{5406E784-A19C-0589-5EDB-205C062D75B7}"/>
                </a:ext>
              </a:extLst>
            </p:cNvPr>
            <p:cNvSpPr/>
            <p:nvPr/>
          </p:nvSpPr>
          <p:spPr>
            <a:xfrm>
              <a:off x="-2627702" y="5159865"/>
              <a:ext cx="6623745" cy="227865"/>
            </a:xfrm>
            <a:custGeom>
              <a:avLst/>
              <a:gdLst>
                <a:gd name="connsiteX0" fmla="*/ 0 w 6623745"/>
                <a:gd name="connsiteY0" fmla="*/ 0 h 227865"/>
                <a:gd name="connsiteX1" fmla="*/ 551911 w 6623745"/>
                <a:gd name="connsiteY1" fmla="*/ 227866 h 227865"/>
                <a:gd name="connsiteX2" fmla="*/ 1103695 w 6623745"/>
                <a:gd name="connsiteY2" fmla="*/ 0 h 227865"/>
                <a:gd name="connsiteX3" fmla="*/ 1655668 w 6623745"/>
                <a:gd name="connsiteY3" fmla="*/ 227866 h 227865"/>
                <a:gd name="connsiteX4" fmla="*/ 2207705 w 6623745"/>
                <a:gd name="connsiteY4" fmla="*/ 0 h 227865"/>
                <a:gd name="connsiteX5" fmla="*/ 2759679 w 6623745"/>
                <a:gd name="connsiteY5" fmla="*/ 227866 h 227865"/>
                <a:gd name="connsiteX6" fmla="*/ 3311652 w 6623745"/>
                <a:gd name="connsiteY6" fmla="*/ 0 h 227865"/>
                <a:gd name="connsiteX7" fmla="*/ 3863689 w 6623745"/>
                <a:gd name="connsiteY7" fmla="*/ 227866 h 227865"/>
                <a:gd name="connsiteX8" fmla="*/ 4415789 w 6623745"/>
                <a:gd name="connsiteY8" fmla="*/ 0 h 227865"/>
                <a:gd name="connsiteX9" fmla="*/ 4967825 w 6623745"/>
                <a:gd name="connsiteY9" fmla="*/ 227866 h 227865"/>
                <a:gd name="connsiteX10" fmla="*/ 5519799 w 6623745"/>
                <a:gd name="connsiteY10" fmla="*/ 0 h 227865"/>
                <a:gd name="connsiteX11" fmla="*/ 6071772 w 6623745"/>
                <a:gd name="connsiteY11" fmla="*/ 227866 h 227865"/>
                <a:gd name="connsiteX12" fmla="*/ 6623746 w 6623745"/>
                <a:gd name="connsiteY12" fmla="*/ 0 h 227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623745" h="227865">
                  <a:moveTo>
                    <a:pt x="0" y="0"/>
                  </a:moveTo>
                  <a:cubicBezTo>
                    <a:pt x="275987" y="0"/>
                    <a:pt x="275987" y="227866"/>
                    <a:pt x="551911" y="227866"/>
                  </a:cubicBezTo>
                  <a:cubicBezTo>
                    <a:pt x="827834" y="227866"/>
                    <a:pt x="827834" y="0"/>
                    <a:pt x="1103695" y="0"/>
                  </a:cubicBezTo>
                  <a:cubicBezTo>
                    <a:pt x="1379556" y="0"/>
                    <a:pt x="1379682" y="227866"/>
                    <a:pt x="1655668" y="227866"/>
                  </a:cubicBezTo>
                  <a:cubicBezTo>
                    <a:pt x="1931655" y="227866"/>
                    <a:pt x="1931655" y="0"/>
                    <a:pt x="2207705" y="0"/>
                  </a:cubicBezTo>
                  <a:cubicBezTo>
                    <a:pt x="2483755" y="0"/>
                    <a:pt x="2483692" y="227866"/>
                    <a:pt x="2759679" y="227866"/>
                  </a:cubicBezTo>
                  <a:cubicBezTo>
                    <a:pt x="3035665" y="227866"/>
                    <a:pt x="3035665" y="0"/>
                    <a:pt x="3311652" y="0"/>
                  </a:cubicBezTo>
                  <a:cubicBezTo>
                    <a:pt x="3587639" y="0"/>
                    <a:pt x="3587639" y="227866"/>
                    <a:pt x="3863689" y="227866"/>
                  </a:cubicBezTo>
                  <a:cubicBezTo>
                    <a:pt x="4139739" y="227866"/>
                    <a:pt x="4139739" y="0"/>
                    <a:pt x="4415789" y="0"/>
                  </a:cubicBezTo>
                  <a:cubicBezTo>
                    <a:pt x="4691838" y="0"/>
                    <a:pt x="4691775" y="227866"/>
                    <a:pt x="4967825" y="227866"/>
                  </a:cubicBezTo>
                  <a:cubicBezTo>
                    <a:pt x="5243875" y="227866"/>
                    <a:pt x="5243812" y="0"/>
                    <a:pt x="5519799" y="0"/>
                  </a:cubicBezTo>
                  <a:cubicBezTo>
                    <a:pt x="5795785" y="0"/>
                    <a:pt x="5795785" y="227866"/>
                    <a:pt x="6071772" y="227866"/>
                  </a:cubicBezTo>
                  <a:cubicBezTo>
                    <a:pt x="6347759" y="227866"/>
                    <a:pt x="6347759" y="0"/>
                    <a:pt x="6623746" y="0"/>
                  </a:cubicBezTo>
                </a:path>
              </a:pathLst>
            </a:custGeom>
            <a:noFill/>
            <a:ln w="19050" cap="flat">
              <a:solidFill>
                <a:schemeClr val="accent4">
                  <a:lumMod val="40000"/>
                  <a:lumOff val="6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153">
              <a:extLst>
                <a:ext uri="{FF2B5EF4-FFF2-40B4-BE49-F238E27FC236}">
                  <a16:creationId xmlns:a16="http://schemas.microsoft.com/office/drawing/2014/main" id="{D1611A13-06A6-C660-08F4-1A9974A62E93}"/>
                </a:ext>
              </a:extLst>
            </p:cNvPr>
            <p:cNvSpPr/>
            <p:nvPr/>
          </p:nvSpPr>
          <p:spPr>
            <a:xfrm>
              <a:off x="-2627702" y="5399335"/>
              <a:ext cx="6623745" cy="227865"/>
            </a:xfrm>
            <a:custGeom>
              <a:avLst/>
              <a:gdLst>
                <a:gd name="connsiteX0" fmla="*/ 0 w 6623745"/>
                <a:gd name="connsiteY0" fmla="*/ 0 h 227865"/>
                <a:gd name="connsiteX1" fmla="*/ 551911 w 6623745"/>
                <a:gd name="connsiteY1" fmla="*/ 227866 h 227865"/>
                <a:gd name="connsiteX2" fmla="*/ 1103695 w 6623745"/>
                <a:gd name="connsiteY2" fmla="*/ 0 h 227865"/>
                <a:gd name="connsiteX3" fmla="*/ 1655668 w 6623745"/>
                <a:gd name="connsiteY3" fmla="*/ 227866 h 227865"/>
                <a:gd name="connsiteX4" fmla="*/ 2207705 w 6623745"/>
                <a:gd name="connsiteY4" fmla="*/ 0 h 227865"/>
                <a:gd name="connsiteX5" fmla="*/ 2759679 w 6623745"/>
                <a:gd name="connsiteY5" fmla="*/ 227866 h 227865"/>
                <a:gd name="connsiteX6" fmla="*/ 3311652 w 6623745"/>
                <a:gd name="connsiteY6" fmla="*/ 0 h 227865"/>
                <a:gd name="connsiteX7" fmla="*/ 3863689 w 6623745"/>
                <a:gd name="connsiteY7" fmla="*/ 227866 h 227865"/>
                <a:gd name="connsiteX8" fmla="*/ 4415789 w 6623745"/>
                <a:gd name="connsiteY8" fmla="*/ 0 h 227865"/>
                <a:gd name="connsiteX9" fmla="*/ 4967825 w 6623745"/>
                <a:gd name="connsiteY9" fmla="*/ 227866 h 227865"/>
                <a:gd name="connsiteX10" fmla="*/ 5519799 w 6623745"/>
                <a:gd name="connsiteY10" fmla="*/ 0 h 227865"/>
                <a:gd name="connsiteX11" fmla="*/ 6071772 w 6623745"/>
                <a:gd name="connsiteY11" fmla="*/ 227866 h 227865"/>
                <a:gd name="connsiteX12" fmla="*/ 6623746 w 6623745"/>
                <a:gd name="connsiteY12" fmla="*/ 0 h 227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623745" h="227865">
                  <a:moveTo>
                    <a:pt x="0" y="0"/>
                  </a:moveTo>
                  <a:cubicBezTo>
                    <a:pt x="275987" y="0"/>
                    <a:pt x="275987" y="227866"/>
                    <a:pt x="551911" y="227866"/>
                  </a:cubicBezTo>
                  <a:cubicBezTo>
                    <a:pt x="827834" y="227866"/>
                    <a:pt x="827834" y="0"/>
                    <a:pt x="1103695" y="0"/>
                  </a:cubicBezTo>
                  <a:cubicBezTo>
                    <a:pt x="1379556" y="0"/>
                    <a:pt x="1379682" y="227866"/>
                    <a:pt x="1655668" y="227866"/>
                  </a:cubicBezTo>
                  <a:cubicBezTo>
                    <a:pt x="1931655" y="227866"/>
                    <a:pt x="1931655" y="0"/>
                    <a:pt x="2207705" y="0"/>
                  </a:cubicBezTo>
                  <a:cubicBezTo>
                    <a:pt x="2483755" y="0"/>
                    <a:pt x="2483692" y="227866"/>
                    <a:pt x="2759679" y="227866"/>
                  </a:cubicBezTo>
                  <a:cubicBezTo>
                    <a:pt x="3035665" y="227866"/>
                    <a:pt x="3035665" y="0"/>
                    <a:pt x="3311652" y="0"/>
                  </a:cubicBezTo>
                  <a:cubicBezTo>
                    <a:pt x="3587639" y="0"/>
                    <a:pt x="3587639" y="227866"/>
                    <a:pt x="3863689" y="227866"/>
                  </a:cubicBezTo>
                  <a:cubicBezTo>
                    <a:pt x="4139739" y="227866"/>
                    <a:pt x="4139739" y="0"/>
                    <a:pt x="4415789" y="0"/>
                  </a:cubicBezTo>
                  <a:cubicBezTo>
                    <a:pt x="4691838" y="0"/>
                    <a:pt x="4691775" y="227866"/>
                    <a:pt x="4967825" y="227866"/>
                  </a:cubicBezTo>
                  <a:cubicBezTo>
                    <a:pt x="5243875" y="227866"/>
                    <a:pt x="5243812" y="0"/>
                    <a:pt x="5519799" y="0"/>
                  </a:cubicBezTo>
                  <a:cubicBezTo>
                    <a:pt x="5795785" y="0"/>
                    <a:pt x="5795785" y="227866"/>
                    <a:pt x="6071772" y="227866"/>
                  </a:cubicBezTo>
                  <a:cubicBezTo>
                    <a:pt x="6347759" y="227866"/>
                    <a:pt x="6347759" y="0"/>
                    <a:pt x="6623746" y="0"/>
                  </a:cubicBezTo>
                </a:path>
              </a:pathLst>
            </a:custGeom>
            <a:noFill/>
            <a:ln w="19050" cap="flat">
              <a:solidFill>
                <a:srgbClr val="FD894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55" name="Vrije vorm: vorm 154">
              <a:extLst>
                <a:ext uri="{FF2B5EF4-FFF2-40B4-BE49-F238E27FC236}">
                  <a16:creationId xmlns:a16="http://schemas.microsoft.com/office/drawing/2014/main" id="{45CCAC36-B224-DC99-FF7F-51E2D8F09518}"/>
                </a:ext>
              </a:extLst>
            </p:cNvPr>
            <p:cNvSpPr/>
            <p:nvPr/>
          </p:nvSpPr>
          <p:spPr>
            <a:xfrm>
              <a:off x="-2627702" y="5638868"/>
              <a:ext cx="6623745" cy="227865"/>
            </a:xfrm>
            <a:custGeom>
              <a:avLst/>
              <a:gdLst>
                <a:gd name="connsiteX0" fmla="*/ 0 w 6623745"/>
                <a:gd name="connsiteY0" fmla="*/ 0 h 227865"/>
                <a:gd name="connsiteX1" fmla="*/ 551911 w 6623745"/>
                <a:gd name="connsiteY1" fmla="*/ 227866 h 227865"/>
                <a:gd name="connsiteX2" fmla="*/ 1103695 w 6623745"/>
                <a:gd name="connsiteY2" fmla="*/ 0 h 227865"/>
                <a:gd name="connsiteX3" fmla="*/ 1655668 w 6623745"/>
                <a:gd name="connsiteY3" fmla="*/ 227866 h 227865"/>
                <a:gd name="connsiteX4" fmla="*/ 2207705 w 6623745"/>
                <a:gd name="connsiteY4" fmla="*/ 0 h 227865"/>
                <a:gd name="connsiteX5" fmla="*/ 2759679 w 6623745"/>
                <a:gd name="connsiteY5" fmla="*/ 227866 h 227865"/>
                <a:gd name="connsiteX6" fmla="*/ 3311652 w 6623745"/>
                <a:gd name="connsiteY6" fmla="*/ 0 h 227865"/>
                <a:gd name="connsiteX7" fmla="*/ 3863689 w 6623745"/>
                <a:gd name="connsiteY7" fmla="*/ 227866 h 227865"/>
                <a:gd name="connsiteX8" fmla="*/ 4415789 w 6623745"/>
                <a:gd name="connsiteY8" fmla="*/ 0 h 227865"/>
                <a:gd name="connsiteX9" fmla="*/ 4967825 w 6623745"/>
                <a:gd name="connsiteY9" fmla="*/ 227866 h 227865"/>
                <a:gd name="connsiteX10" fmla="*/ 5519799 w 6623745"/>
                <a:gd name="connsiteY10" fmla="*/ 0 h 227865"/>
                <a:gd name="connsiteX11" fmla="*/ 6071772 w 6623745"/>
                <a:gd name="connsiteY11" fmla="*/ 227866 h 227865"/>
                <a:gd name="connsiteX12" fmla="*/ 6623746 w 6623745"/>
                <a:gd name="connsiteY12" fmla="*/ 0 h 227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623745" h="227865">
                  <a:moveTo>
                    <a:pt x="0" y="0"/>
                  </a:moveTo>
                  <a:cubicBezTo>
                    <a:pt x="275987" y="0"/>
                    <a:pt x="275987" y="227866"/>
                    <a:pt x="551911" y="227866"/>
                  </a:cubicBezTo>
                  <a:cubicBezTo>
                    <a:pt x="827834" y="227866"/>
                    <a:pt x="827834" y="0"/>
                    <a:pt x="1103695" y="0"/>
                  </a:cubicBezTo>
                  <a:cubicBezTo>
                    <a:pt x="1379556" y="0"/>
                    <a:pt x="1379682" y="227866"/>
                    <a:pt x="1655668" y="227866"/>
                  </a:cubicBezTo>
                  <a:cubicBezTo>
                    <a:pt x="1931655" y="227866"/>
                    <a:pt x="1931655" y="0"/>
                    <a:pt x="2207705" y="0"/>
                  </a:cubicBezTo>
                  <a:cubicBezTo>
                    <a:pt x="2483755" y="0"/>
                    <a:pt x="2483692" y="227866"/>
                    <a:pt x="2759679" y="227866"/>
                  </a:cubicBezTo>
                  <a:cubicBezTo>
                    <a:pt x="3035665" y="227866"/>
                    <a:pt x="3035665" y="0"/>
                    <a:pt x="3311652" y="0"/>
                  </a:cubicBezTo>
                  <a:cubicBezTo>
                    <a:pt x="3587639" y="0"/>
                    <a:pt x="3587639" y="227866"/>
                    <a:pt x="3863689" y="227866"/>
                  </a:cubicBezTo>
                  <a:cubicBezTo>
                    <a:pt x="4139739" y="227866"/>
                    <a:pt x="4139739" y="0"/>
                    <a:pt x="4415789" y="0"/>
                  </a:cubicBezTo>
                  <a:cubicBezTo>
                    <a:pt x="4691838" y="0"/>
                    <a:pt x="4691775" y="227866"/>
                    <a:pt x="4967825" y="227866"/>
                  </a:cubicBezTo>
                  <a:cubicBezTo>
                    <a:pt x="5243875" y="227866"/>
                    <a:pt x="5243812" y="0"/>
                    <a:pt x="5519799" y="0"/>
                  </a:cubicBezTo>
                  <a:cubicBezTo>
                    <a:pt x="5795785" y="0"/>
                    <a:pt x="5795785" y="227866"/>
                    <a:pt x="6071772" y="227866"/>
                  </a:cubicBezTo>
                  <a:cubicBezTo>
                    <a:pt x="6347759" y="227866"/>
                    <a:pt x="6347759" y="0"/>
                    <a:pt x="6623746" y="0"/>
                  </a:cubicBezTo>
                </a:path>
              </a:pathLst>
            </a:custGeom>
            <a:noFill/>
            <a:ln w="19050" cap="flat">
              <a:solidFill>
                <a:srgbClr val="FD894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155">
              <a:extLst>
                <a:ext uri="{FF2B5EF4-FFF2-40B4-BE49-F238E27FC236}">
                  <a16:creationId xmlns:a16="http://schemas.microsoft.com/office/drawing/2014/main" id="{8D5C492F-3C79-ABD4-6F21-BC0E389CA3BE}"/>
                </a:ext>
              </a:extLst>
            </p:cNvPr>
            <p:cNvSpPr/>
            <p:nvPr/>
          </p:nvSpPr>
          <p:spPr>
            <a:xfrm>
              <a:off x="-2627702" y="5878338"/>
              <a:ext cx="6623745" cy="227865"/>
            </a:xfrm>
            <a:custGeom>
              <a:avLst/>
              <a:gdLst>
                <a:gd name="connsiteX0" fmla="*/ 0 w 6623745"/>
                <a:gd name="connsiteY0" fmla="*/ 0 h 227865"/>
                <a:gd name="connsiteX1" fmla="*/ 551911 w 6623745"/>
                <a:gd name="connsiteY1" fmla="*/ 227866 h 227865"/>
                <a:gd name="connsiteX2" fmla="*/ 1103695 w 6623745"/>
                <a:gd name="connsiteY2" fmla="*/ 0 h 227865"/>
                <a:gd name="connsiteX3" fmla="*/ 1655668 w 6623745"/>
                <a:gd name="connsiteY3" fmla="*/ 227866 h 227865"/>
                <a:gd name="connsiteX4" fmla="*/ 2207705 w 6623745"/>
                <a:gd name="connsiteY4" fmla="*/ 0 h 227865"/>
                <a:gd name="connsiteX5" fmla="*/ 2759679 w 6623745"/>
                <a:gd name="connsiteY5" fmla="*/ 227866 h 227865"/>
                <a:gd name="connsiteX6" fmla="*/ 3311652 w 6623745"/>
                <a:gd name="connsiteY6" fmla="*/ 0 h 227865"/>
                <a:gd name="connsiteX7" fmla="*/ 3863689 w 6623745"/>
                <a:gd name="connsiteY7" fmla="*/ 227866 h 227865"/>
                <a:gd name="connsiteX8" fmla="*/ 4415789 w 6623745"/>
                <a:gd name="connsiteY8" fmla="*/ 0 h 227865"/>
                <a:gd name="connsiteX9" fmla="*/ 4967825 w 6623745"/>
                <a:gd name="connsiteY9" fmla="*/ 227866 h 227865"/>
                <a:gd name="connsiteX10" fmla="*/ 5519799 w 6623745"/>
                <a:gd name="connsiteY10" fmla="*/ 0 h 227865"/>
                <a:gd name="connsiteX11" fmla="*/ 6071772 w 6623745"/>
                <a:gd name="connsiteY11" fmla="*/ 227866 h 227865"/>
                <a:gd name="connsiteX12" fmla="*/ 6623746 w 6623745"/>
                <a:gd name="connsiteY12" fmla="*/ 0 h 227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623745" h="227865">
                  <a:moveTo>
                    <a:pt x="0" y="0"/>
                  </a:moveTo>
                  <a:cubicBezTo>
                    <a:pt x="275987" y="0"/>
                    <a:pt x="275987" y="227866"/>
                    <a:pt x="551911" y="227866"/>
                  </a:cubicBezTo>
                  <a:cubicBezTo>
                    <a:pt x="827834" y="227866"/>
                    <a:pt x="827834" y="0"/>
                    <a:pt x="1103695" y="0"/>
                  </a:cubicBezTo>
                  <a:cubicBezTo>
                    <a:pt x="1379556" y="0"/>
                    <a:pt x="1379682" y="227866"/>
                    <a:pt x="1655668" y="227866"/>
                  </a:cubicBezTo>
                  <a:cubicBezTo>
                    <a:pt x="1931655" y="227866"/>
                    <a:pt x="1931655" y="0"/>
                    <a:pt x="2207705" y="0"/>
                  </a:cubicBezTo>
                  <a:cubicBezTo>
                    <a:pt x="2483755" y="0"/>
                    <a:pt x="2483692" y="227866"/>
                    <a:pt x="2759679" y="227866"/>
                  </a:cubicBezTo>
                  <a:cubicBezTo>
                    <a:pt x="3035665" y="227866"/>
                    <a:pt x="3035665" y="0"/>
                    <a:pt x="3311652" y="0"/>
                  </a:cubicBezTo>
                  <a:cubicBezTo>
                    <a:pt x="3587639" y="0"/>
                    <a:pt x="3587639" y="227866"/>
                    <a:pt x="3863689" y="227866"/>
                  </a:cubicBezTo>
                  <a:cubicBezTo>
                    <a:pt x="4139739" y="227866"/>
                    <a:pt x="4139739" y="0"/>
                    <a:pt x="4415789" y="0"/>
                  </a:cubicBezTo>
                  <a:cubicBezTo>
                    <a:pt x="4691838" y="0"/>
                    <a:pt x="4691775" y="227866"/>
                    <a:pt x="4967825" y="227866"/>
                  </a:cubicBezTo>
                  <a:cubicBezTo>
                    <a:pt x="5243875" y="227866"/>
                    <a:pt x="5243812" y="0"/>
                    <a:pt x="5519799" y="0"/>
                  </a:cubicBezTo>
                  <a:cubicBezTo>
                    <a:pt x="5795785" y="0"/>
                    <a:pt x="5795785" y="227866"/>
                    <a:pt x="6071772" y="227866"/>
                  </a:cubicBezTo>
                  <a:cubicBezTo>
                    <a:pt x="6347759" y="227866"/>
                    <a:pt x="6347759" y="0"/>
                    <a:pt x="6623746" y="0"/>
                  </a:cubicBezTo>
                </a:path>
              </a:pathLst>
            </a:custGeom>
            <a:noFill/>
            <a:ln w="19050" cap="flat">
              <a:solidFill>
                <a:srgbClr val="FD894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156">
              <a:extLst>
                <a:ext uri="{FF2B5EF4-FFF2-40B4-BE49-F238E27FC236}">
                  <a16:creationId xmlns:a16="http://schemas.microsoft.com/office/drawing/2014/main" id="{402C2CDC-89D4-5355-55AD-EBA405AD3F36}"/>
                </a:ext>
              </a:extLst>
            </p:cNvPr>
            <p:cNvSpPr/>
            <p:nvPr/>
          </p:nvSpPr>
          <p:spPr>
            <a:xfrm>
              <a:off x="-2627702" y="6117872"/>
              <a:ext cx="6623745" cy="227865"/>
            </a:xfrm>
            <a:custGeom>
              <a:avLst/>
              <a:gdLst>
                <a:gd name="connsiteX0" fmla="*/ 0 w 6623745"/>
                <a:gd name="connsiteY0" fmla="*/ 0 h 227865"/>
                <a:gd name="connsiteX1" fmla="*/ 551911 w 6623745"/>
                <a:gd name="connsiteY1" fmla="*/ 227866 h 227865"/>
                <a:gd name="connsiteX2" fmla="*/ 1103695 w 6623745"/>
                <a:gd name="connsiteY2" fmla="*/ 0 h 227865"/>
                <a:gd name="connsiteX3" fmla="*/ 1655668 w 6623745"/>
                <a:gd name="connsiteY3" fmla="*/ 227866 h 227865"/>
                <a:gd name="connsiteX4" fmla="*/ 2207705 w 6623745"/>
                <a:gd name="connsiteY4" fmla="*/ 0 h 227865"/>
                <a:gd name="connsiteX5" fmla="*/ 2759679 w 6623745"/>
                <a:gd name="connsiteY5" fmla="*/ 227866 h 227865"/>
                <a:gd name="connsiteX6" fmla="*/ 3311652 w 6623745"/>
                <a:gd name="connsiteY6" fmla="*/ 0 h 227865"/>
                <a:gd name="connsiteX7" fmla="*/ 3863689 w 6623745"/>
                <a:gd name="connsiteY7" fmla="*/ 227866 h 227865"/>
                <a:gd name="connsiteX8" fmla="*/ 4415789 w 6623745"/>
                <a:gd name="connsiteY8" fmla="*/ 0 h 227865"/>
                <a:gd name="connsiteX9" fmla="*/ 4967825 w 6623745"/>
                <a:gd name="connsiteY9" fmla="*/ 227866 h 227865"/>
                <a:gd name="connsiteX10" fmla="*/ 5519799 w 6623745"/>
                <a:gd name="connsiteY10" fmla="*/ 0 h 227865"/>
                <a:gd name="connsiteX11" fmla="*/ 6071772 w 6623745"/>
                <a:gd name="connsiteY11" fmla="*/ 227866 h 227865"/>
                <a:gd name="connsiteX12" fmla="*/ 6623746 w 6623745"/>
                <a:gd name="connsiteY12" fmla="*/ 0 h 227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623745" h="227865">
                  <a:moveTo>
                    <a:pt x="0" y="0"/>
                  </a:moveTo>
                  <a:cubicBezTo>
                    <a:pt x="275987" y="0"/>
                    <a:pt x="275987" y="227866"/>
                    <a:pt x="551911" y="227866"/>
                  </a:cubicBezTo>
                  <a:cubicBezTo>
                    <a:pt x="827834" y="227866"/>
                    <a:pt x="827834" y="0"/>
                    <a:pt x="1103695" y="0"/>
                  </a:cubicBezTo>
                  <a:cubicBezTo>
                    <a:pt x="1379556" y="0"/>
                    <a:pt x="1379682" y="227866"/>
                    <a:pt x="1655668" y="227866"/>
                  </a:cubicBezTo>
                  <a:cubicBezTo>
                    <a:pt x="1931655" y="227866"/>
                    <a:pt x="1931655" y="0"/>
                    <a:pt x="2207705" y="0"/>
                  </a:cubicBezTo>
                  <a:cubicBezTo>
                    <a:pt x="2483755" y="0"/>
                    <a:pt x="2483692" y="227866"/>
                    <a:pt x="2759679" y="227866"/>
                  </a:cubicBezTo>
                  <a:cubicBezTo>
                    <a:pt x="3035665" y="227866"/>
                    <a:pt x="3035665" y="0"/>
                    <a:pt x="3311652" y="0"/>
                  </a:cubicBezTo>
                  <a:cubicBezTo>
                    <a:pt x="3587639" y="0"/>
                    <a:pt x="3587639" y="227866"/>
                    <a:pt x="3863689" y="227866"/>
                  </a:cubicBezTo>
                  <a:cubicBezTo>
                    <a:pt x="4139739" y="227866"/>
                    <a:pt x="4139739" y="0"/>
                    <a:pt x="4415789" y="0"/>
                  </a:cubicBezTo>
                  <a:cubicBezTo>
                    <a:pt x="4691838" y="0"/>
                    <a:pt x="4691775" y="227866"/>
                    <a:pt x="4967825" y="227866"/>
                  </a:cubicBezTo>
                  <a:cubicBezTo>
                    <a:pt x="5243875" y="227866"/>
                    <a:pt x="5243812" y="0"/>
                    <a:pt x="5519799" y="0"/>
                  </a:cubicBezTo>
                  <a:cubicBezTo>
                    <a:pt x="5795785" y="0"/>
                    <a:pt x="5795785" y="227866"/>
                    <a:pt x="6071772" y="227866"/>
                  </a:cubicBezTo>
                  <a:cubicBezTo>
                    <a:pt x="6347759" y="227866"/>
                    <a:pt x="6347759" y="0"/>
                    <a:pt x="6623746" y="0"/>
                  </a:cubicBezTo>
                </a:path>
              </a:pathLst>
            </a:custGeom>
            <a:noFill/>
            <a:ln w="19050" cap="flat">
              <a:solidFill>
                <a:srgbClr val="FD894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157">
              <a:extLst>
                <a:ext uri="{FF2B5EF4-FFF2-40B4-BE49-F238E27FC236}">
                  <a16:creationId xmlns:a16="http://schemas.microsoft.com/office/drawing/2014/main" id="{8AA664F3-927B-CC6B-501F-9FE411F5782C}"/>
                </a:ext>
              </a:extLst>
            </p:cNvPr>
            <p:cNvSpPr/>
            <p:nvPr/>
          </p:nvSpPr>
          <p:spPr>
            <a:xfrm>
              <a:off x="-2627702" y="6357342"/>
              <a:ext cx="6623745" cy="227865"/>
            </a:xfrm>
            <a:custGeom>
              <a:avLst/>
              <a:gdLst>
                <a:gd name="connsiteX0" fmla="*/ 0 w 6623745"/>
                <a:gd name="connsiteY0" fmla="*/ 0 h 227865"/>
                <a:gd name="connsiteX1" fmla="*/ 551911 w 6623745"/>
                <a:gd name="connsiteY1" fmla="*/ 227866 h 227865"/>
                <a:gd name="connsiteX2" fmla="*/ 1103695 w 6623745"/>
                <a:gd name="connsiteY2" fmla="*/ 0 h 227865"/>
                <a:gd name="connsiteX3" fmla="*/ 1655668 w 6623745"/>
                <a:gd name="connsiteY3" fmla="*/ 227866 h 227865"/>
                <a:gd name="connsiteX4" fmla="*/ 2207705 w 6623745"/>
                <a:gd name="connsiteY4" fmla="*/ 0 h 227865"/>
                <a:gd name="connsiteX5" fmla="*/ 2759679 w 6623745"/>
                <a:gd name="connsiteY5" fmla="*/ 227866 h 227865"/>
                <a:gd name="connsiteX6" fmla="*/ 3311652 w 6623745"/>
                <a:gd name="connsiteY6" fmla="*/ 0 h 227865"/>
                <a:gd name="connsiteX7" fmla="*/ 3863689 w 6623745"/>
                <a:gd name="connsiteY7" fmla="*/ 227866 h 227865"/>
                <a:gd name="connsiteX8" fmla="*/ 4415789 w 6623745"/>
                <a:gd name="connsiteY8" fmla="*/ 0 h 227865"/>
                <a:gd name="connsiteX9" fmla="*/ 4967825 w 6623745"/>
                <a:gd name="connsiteY9" fmla="*/ 227866 h 227865"/>
                <a:gd name="connsiteX10" fmla="*/ 5519799 w 6623745"/>
                <a:gd name="connsiteY10" fmla="*/ 0 h 227865"/>
                <a:gd name="connsiteX11" fmla="*/ 6071772 w 6623745"/>
                <a:gd name="connsiteY11" fmla="*/ 227866 h 227865"/>
                <a:gd name="connsiteX12" fmla="*/ 6623746 w 6623745"/>
                <a:gd name="connsiteY12" fmla="*/ 0 h 227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623745" h="227865">
                  <a:moveTo>
                    <a:pt x="0" y="0"/>
                  </a:moveTo>
                  <a:cubicBezTo>
                    <a:pt x="275987" y="0"/>
                    <a:pt x="275987" y="227866"/>
                    <a:pt x="551911" y="227866"/>
                  </a:cubicBezTo>
                  <a:cubicBezTo>
                    <a:pt x="827834" y="227866"/>
                    <a:pt x="827834" y="0"/>
                    <a:pt x="1103695" y="0"/>
                  </a:cubicBezTo>
                  <a:cubicBezTo>
                    <a:pt x="1379556" y="0"/>
                    <a:pt x="1379682" y="227866"/>
                    <a:pt x="1655668" y="227866"/>
                  </a:cubicBezTo>
                  <a:cubicBezTo>
                    <a:pt x="1931655" y="227866"/>
                    <a:pt x="1931655" y="0"/>
                    <a:pt x="2207705" y="0"/>
                  </a:cubicBezTo>
                  <a:cubicBezTo>
                    <a:pt x="2483755" y="0"/>
                    <a:pt x="2483692" y="227866"/>
                    <a:pt x="2759679" y="227866"/>
                  </a:cubicBezTo>
                  <a:cubicBezTo>
                    <a:pt x="3035665" y="227866"/>
                    <a:pt x="3035665" y="0"/>
                    <a:pt x="3311652" y="0"/>
                  </a:cubicBezTo>
                  <a:cubicBezTo>
                    <a:pt x="3587639" y="0"/>
                    <a:pt x="3587639" y="227866"/>
                    <a:pt x="3863689" y="227866"/>
                  </a:cubicBezTo>
                  <a:cubicBezTo>
                    <a:pt x="4139739" y="227866"/>
                    <a:pt x="4139739" y="0"/>
                    <a:pt x="4415789" y="0"/>
                  </a:cubicBezTo>
                  <a:cubicBezTo>
                    <a:pt x="4691838" y="0"/>
                    <a:pt x="4691775" y="227866"/>
                    <a:pt x="4967825" y="227866"/>
                  </a:cubicBezTo>
                  <a:cubicBezTo>
                    <a:pt x="5243875" y="227866"/>
                    <a:pt x="5243812" y="0"/>
                    <a:pt x="5519799" y="0"/>
                  </a:cubicBezTo>
                  <a:cubicBezTo>
                    <a:pt x="5795785" y="0"/>
                    <a:pt x="5795785" y="227866"/>
                    <a:pt x="6071772" y="227866"/>
                  </a:cubicBezTo>
                  <a:cubicBezTo>
                    <a:pt x="6347759" y="227866"/>
                    <a:pt x="6347759" y="0"/>
                    <a:pt x="6623746" y="0"/>
                  </a:cubicBezTo>
                </a:path>
              </a:pathLst>
            </a:custGeom>
            <a:noFill/>
            <a:ln w="19050" cap="flat">
              <a:solidFill>
                <a:srgbClr val="FD894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158">
              <a:extLst>
                <a:ext uri="{FF2B5EF4-FFF2-40B4-BE49-F238E27FC236}">
                  <a16:creationId xmlns:a16="http://schemas.microsoft.com/office/drawing/2014/main" id="{C0B865D6-0AE9-1EA6-AA86-1B1D56A7395C}"/>
                </a:ext>
              </a:extLst>
            </p:cNvPr>
            <p:cNvSpPr/>
            <p:nvPr/>
          </p:nvSpPr>
          <p:spPr>
            <a:xfrm>
              <a:off x="-2627702" y="6596875"/>
              <a:ext cx="6623745" cy="227865"/>
            </a:xfrm>
            <a:custGeom>
              <a:avLst/>
              <a:gdLst>
                <a:gd name="connsiteX0" fmla="*/ 0 w 6623745"/>
                <a:gd name="connsiteY0" fmla="*/ 0 h 227865"/>
                <a:gd name="connsiteX1" fmla="*/ 551911 w 6623745"/>
                <a:gd name="connsiteY1" fmla="*/ 227866 h 227865"/>
                <a:gd name="connsiteX2" fmla="*/ 1103695 w 6623745"/>
                <a:gd name="connsiteY2" fmla="*/ 0 h 227865"/>
                <a:gd name="connsiteX3" fmla="*/ 1655668 w 6623745"/>
                <a:gd name="connsiteY3" fmla="*/ 227866 h 227865"/>
                <a:gd name="connsiteX4" fmla="*/ 2207705 w 6623745"/>
                <a:gd name="connsiteY4" fmla="*/ 0 h 227865"/>
                <a:gd name="connsiteX5" fmla="*/ 2759679 w 6623745"/>
                <a:gd name="connsiteY5" fmla="*/ 227866 h 227865"/>
                <a:gd name="connsiteX6" fmla="*/ 3311652 w 6623745"/>
                <a:gd name="connsiteY6" fmla="*/ 0 h 227865"/>
                <a:gd name="connsiteX7" fmla="*/ 3863689 w 6623745"/>
                <a:gd name="connsiteY7" fmla="*/ 227866 h 227865"/>
                <a:gd name="connsiteX8" fmla="*/ 4415789 w 6623745"/>
                <a:gd name="connsiteY8" fmla="*/ 0 h 227865"/>
                <a:gd name="connsiteX9" fmla="*/ 4967825 w 6623745"/>
                <a:gd name="connsiteY9" fmla="*/ 227866 h 227865"/>
                <a:gd name="connsiteX10" fmla="*/ 5519799 w 6623745"/>
                <a:gd name="connsiteY10" fmla="*/ 0 h 227865"/>
                <a:gd name="connsiteX11" fmla="*/ 6071772 w 6623745"/>
                <a:gd name="connsiteY11" fmla="*/ 227866 h 227865"/>
                <a:gd name="connsiteX12" fmla="*/ 6623746 w 6623745"/>
                <a:gd name="connsiteY12" fmla="*/ 0 h 227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623745" h="227865">
                  <a:moveTo>
                    <a:pt x="0" y="0"/>
                  </a:moveTo>
                  <a:cubicBezTo>
                    <a:pt x="275987" y="0"/>
                    <a:pt x="275987" y="227866"/>
                    <a:pt x="551911" y="227866"/>
                  </a:cubicBezTo>
                  <a:cubicBezTo>
                    <a:pt x="827834" y="227866"/>
                    <a:pt x="827834" y="0"/>
                    <a:pt x="1103695" y="0"/>
                  </a:cubicBezTo>
                  <a:cubicBezTo>
                    <a:pt x="1379556" y="0"/>
                    <a:pt x="1379682" y="227866"/>
                    <a:pt x="1655668" y="227866"/>
                  </a:cubicBezTo>
                  <a:cubicBezTo>
                    <a:pt x="1931655" y="227866"/>
                    <a:pt x="1931655" y="0"/>
                    <a:pt x="2207705" y="0"/>
                  </a:cubicBezTo>
                  <a:cubicBezTo>
                    <a:pt x="2483755" y="0"/>
                    <a:pt x="2483692" y="227866"/>
                    <a:pt x="2759679" y="227866"/>
                  </a:cubicBezTo>
                  <a:cubicBezTo>
                    <a:pt x="3035665" y="227866"/>
                    <a:pt x="3035665" y="0"/>
                    <a:pt x="3311652" y="0"/>
                  </a:cubicBezTo>
                  <a:cubicBezTo>
                    <a:pt x="3587639" y="0"/>
                    <a:pt x="3587639" y="227866"/>
                    <a:pt x="3863689" y="227866"/>
                  </a:cubicBezTo>
                  <a:cubicBezTo>
                    <a:pt x="4139739" y="227866"/>
                    <a:pt x="4139739" y="0"/>
                    <a:pt x="4415789" y="0"/>
                  </a:cubicBezTo>
                  <a:cubicBezTo>
                    <a:pt x="4691838" y="0"/>
                    <a:pt x="4691775" y="227866"/>
                    <a:pt x="4967825" y="227866"/>
                  </a:cubicBezTo>
                  <a:cubicBezTo>
                    <a:pt x="5243875" y="227866"/>
                    <a:pt x="5243812" y="0"/>
                    <a:pt x="5519799" y="0"/>
                  </a:cubicBezTo>
                  <a:cubicBezTo>
                    <a:pt x="5795785" y="0"/>
                    <a:pt x="5795785" y="227866"/>
                    <a:pt x="6071772" y="227866"/>
                  </a:cubicBezTo>
                  <a:cubicBezTo>
                    <a:pt x="6347759" y="227866"/>
                    <a:pt x="6347759" y="0"/>
                    <a:pt x="6623746" y="0"/>
                  </a:cubicBezTo>
                </a:path>
              </a:pathLst>
            </a:custGeom>
            <a:noFill/>
            <a:ln w="19050" cap="flat">
              <a:solidFill>
                <a:srgbClr val="FD894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20387" y="576273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84" name="Groep 183">
            <a:extLst>
              <a:ext uri="{FF2B5EF4-FFF2-40B4-BE49-F238E27FC236}">
                <a16:creationId xmlns:a16="http://schemas.microsoft.com/office/drawing/2014/main" id="{BED37BB8-3AD6-8357-00C0-A9D8B987B395}"/>
              </a:ext>
            </a:extLst>
          </p:cNvPr>
          <p:cNvGrpSpPr/>
          <p:nvPr userDrawn="1"/>
        </p:nvGrpSpPr>
        <p:grpSpPr>
          <a:xfrm>
            <a:off x="-142659" y="1041797"/>
            <a:ext cx="8329910" cy="4726282"/>
            <a:chOff x="-142659" y="1041797"/>
            <a:chExt cx="8329910" cy="4726282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182" name="Diazoom 181">
                  <a:extLst>
                    <a:ext uri="{FF2B5EF4-FFF2-40B4-BE49-F238E27FC236}">
                      <a16:creationId xmlns:a16="http://schemas.microsoft.com/office/drawing/2014/main" id="{8A044D83-1904-692E-FAAF-693D75C5FF5D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620124544"/>
                    </p:ext>
                  </p:extLst>
                </p:nvPr>
              </p:nvGraphicFramePr>
              <p:xfrm>
                <a:off x="-142659" y="1054907"/>
                <a:ext cx="8329910" cy="4685574"/>
              </p:xfrm>
              <a:graphic>
                <a:graphicData uri="http://schemas.microsoft.com/office/powerpoint/2016/slidezoom">
                  <pslz:sldZm>
                    <pslz:sldZmObj sldId="279" cId="1903334995">
                      <pslz:zmPr id="{BB70D2D5-9832-403D-85C1-F42A049ED79B}" returnToParent="0" transitionDur="1000" showBg="0">
                        <p166:blipFill xmlns:p166="http://schemas.microsoft.com/office/powerpoint/2016/6/main">
                          <a:blip r:embed="rId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8329910" cy="4685574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182" name="Diazoom 181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8A044D83-1904-692E-FAAF-693D75C5FF5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-142659" y="1054907"/>
                  <a:ext cx="8329910" cy="4685574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79" name="Rechthoek 178">
              <a:extLst>
                <a:ext uri="{FF2B5EF4-FFF2-40B4-BE49-F238E27FC236}">
                  <a16:creationId xmlns:a16="http://schemas.microsoft.com/office/drawing/2014/main" id="{BB42DE84-285C-4844-93C2-A869909834E2}"/>
                </a:ext>
              </a:extLst>
            </p:cNvPr>
            <p:cNvSpPr/>
            <p:nvPr userDrawn="1"/>
          </p:nvSpPr>
          <p:spPr>
            <a:xfrm>
              <a:off x="2368797" y="1041797"/>
              <a:ext cx="3316113" cy="4726282"/>
            </a:xfrm>
            <a:custGeom>
              <a:avLst/>
              <a:gdLst>
                <a:gd name="connsiteX0" fmla="*/ 0 w 3293990"/>
                <a:gd name="connsiteY0" fmla="*/ 0 h 4655156"/>
                <a:gd name="connsiteX1" fmla="*/ 3293990 w 3293990"/>
                <a:gd name="connsiteY1" fmla="*/ 0 h 4655156"/>
                <a:gd name="connsiteX2" fmla="*/ 3293990 w 3293990"/>
                <a:gd name="connsiteY2" fmla="*/ 4655156 h 4655156"/>
                <a:gd name="connsiteX3" fmla="*/ 0 w 3293990"/>
                <a:gd name="connsiteY3" fmla="*/ 4655156 h 4655156"/>
                <a:gd name="connsiteX4" fmla="*/ 0 w 3293990"/>
                <a:gd name="connsiteY4" fmla="*/ 0 h 4655156"/>
                <a:gd name="connsiteX0" fmla="*/ 0 w 3293990"/>
                <a:gd name="connsiteY0" fmla="*/ 42606 h 4697762"/>
                <a:gd name="connsiteX1" fmla="*/ 3293990 w 3293990"/>
                <a:gd name="connsiteY1" fmla="*/ 42606 h 4697762"/>
                <a:gd name="connsiteX2" fmla="*/ 3293990 w 3293990"/>
                <a:gd name="connsiteY2" fmla="*/ 4697762 h 4697762"/>
                <a:gd name="connsiteX3" fmla="*/ 0 w 3293990"/>
                <a:gd name="connsiteY3" fmla="*/ 4697762 h 4697762"/>
                <a:gd name="connsiteX4" fmla="*/ 0 w 3293990"/>
                <a:gd name="connsiteY4" fmla="*/ 42606 h 4697762"/>
                <a:gd name="connsiteX0" fmla="*/ 0 w 3316113"/>
                <a:gd name="connsiteY0" fmla="*/ 42606 h 4697762"/>
                <a:gd name="connsiteX1" fmla="*/ 3293990 w 3316113"/>
                <a:gd name="connsiteY1" fmla="*/ 42606 h 4697762"/>
                <a:gd name="connsiteX2" fmla="*/ 3316113 w 3316113"/>
                <a:gd name="connsiteY2" fmla="*/ 4609272 h 4697762"/>
                <a:gd name="connsiteX3" fmla="*/ 0 w 3316113"/>
                <a:gd name="connsiteY3" fmla="*/ 4697762 h 4697762"/>
                <a:gd name="connsiteX4" fmla="*/ 0 w 3316113"/>
                <a:gd name="connsiteY4" fmla="*/ 42606 h 4697762"/>
                <a:gd name="connsiteX0" fmla="*/ 0 w 3316113"/>
                <a:gd name="connsiteY0" fmla="*/ 42606 h 4718421"/>
                <a:gd name="connsiteX1" fmla="*/ 3293990 w 3316113"/>
                <a:gd name="connsiteY1" fmla="*/ 42606 h 4718421"/>
                <a:gd name="connsiteX2" fmla="*/ 3316113 w 3316113"/>
                <a:gd name="connsiteY2" fmla="*/ 4609272 h 4718421"/>
                <a:gd name="connsiteX3" fmla="*/ 0 w 3316113"/>
                <a:gd name="connsiteY3" fmla="*/ 4697762 h 4718421"/>
                <a:gd name="connsiteX4" fmla="*/ 0 w 3316113"/>
                <a:gd name="connsiteY4" fmla="*/ 42606 h 4718421"/>
                <a:gd name="connsiteX0" fmla="*/ 0 w 3316113"/>
                <a:gd name="connsiteY0" fmla="*/ 42606 h 4747870"/>
                <a:gd name="connsiteX1" fmla="*/ 3293990 w 3316113"/>
                <a:gd name="connsiteY1" fmla="*/ 42606 h 4747870"/>
                <a:gd name="connsiteX2" fmla="*/ 3316113 w 3316113"/>
                <a:gd name="connsiteY2" fmla="*/ 4609272 h 4747870"/>
                <a:gd name="connsiteX3" fmla="*/ 0 w 3316113"/>
                <a:gd name="connsiteY3" fmla="*/ 4697762 h 4747870"/>
                <a:gd name="connsiteX4" fmla="*/ 0 w 3316113"/>
                <a:gd name="connsiteY4" fmla="*/ 42606 h 4747870"/>
                <a:gd name="connsiteX0" fmla="*/ 0 w 3316113"/>
                <a:gd name="connsiteY0" fmla="*/ 42606 h 4775254"/>
                <a:gd name="connsiteX1" fmla="*/ 3293990 w 3316113"/>
                <a:gd name="connsiteY1" fmla="*/ 42606 h 4775254"/>
                <a:gd name="connsiteX2" fmla="*/ 3316113 w 3316113"/>
                <a:gd name="connsiteY2" fmla="*/ 4660891 h 4775254"/>
                <a:gd name="connsiteX3" fmla="*/ 0 w 3316113"/>
                <a:gd name="connsiteY3" fmla="*/ 4697762 h 4775254"/>
                <a:gd name="connsiteX4" fmla="*/ 0 w 3316113"/>
                <a:gd name="connsiteY4" fmla="*/ 42606 h 4775254"/>
                <a:gd name="connsiteX0" fmla="*/ 0 w 3316113"/>
                <a:gd name="connsiteY0" fmla="*/ 42606 h 4742959"/>
                <a:gd name="connsiteX1" fmla="*/ 3293990 w 3316113"/>
                <a:gd name="connsiteY1" fmla="*/ 42606 h 4742959"/>
                <a:gd name="connsiteX2" fmla="*/ 3316113 w 3316113"/>
                <a:gd name="connsiteY2" fmla="*/ 4660891 h 4742959"/>
                <a:gd name="connsiteX3" fmla="*/ 0 w 3316113"/>
                <a:gd name="connsiteY3" fmla="*/ 4697762 h 4742959"/>
                <a:gd name="connsiteX4" fmla="*/ 0 w 3316113"/>
                <a:gd name="connsiteY4" fmla="*/ 42606 h 4742959"/>
                <a:gd name="connsiteX0" fmla="*/ 0 w 3316113"/>
                <a:gd name="connsiteY0" fmla="*/ 42606 h 4737699"/>
                <a:gd name="connsiteX1" fmla="*/ 3293990 w 3316113"/>
                <a:gd name="connsiteY1" fmla="*/ 42606 h 4737699"/>
                <a:gd name="connsiteX2" fmla="*/ 3316113 w 3316113"/>
                <a:gd name="connsiteY2" fmla="*/ 4660891 h 4737699"/>
                <a:gd name="connsiteX3" fmla="*/ 0 w 3316113"/>
                <a:gd name="connsiteY3" fmla="*/ 4697762 h 4737699"/>
                <a:gd name="connsiteX4" fmla="*/ 0 w 3316113"/>
                <a:gd name="connsiteY4" fmla="*/ 42606 h 4737699"/>
                <a:gd name="connsiteX0" fmla="*/ 0 w 3316113"/>
                <a:gd name="connsiteY0" fmla="*/ 42606 h 4726282"/>
                <a:gd name="connsiteX1" fmla="*/ 3293990 w 3316113"/>
                <a:gd name="connsiteY1" fmla="*/ 42606 h 4726282"/>
                <a:gd name="connsiteX2" fmla="*/ 3316113 w 3316113"/>
                <a:gd name="connsiteY2" fmla="*/ 4660891 h 4726282"/>
                <a:gd name="connsiteX3" fmla="*/ 0 w 3316113"/>
                <a:gd name="connsiteY3" fmla="*/ 4697762 h 4726282"/>
                <a:gd name="connsiteX4" fmla="*/ 0 w 3316113"/>
                <a:gd name="connsiteY4" fmla="*/ 42606 h 4726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6113" h="4726282">
                  <a:moveTo>
                    <a:pt x="0" y="42606"/>
                  </a:moveTo>
                  <a:cubicBezTo>
                    <a:pt x="1097997" y="42606"/>
                    <a:pt x="2350851" y="-53258"/>
                    <a:pt x="3293990" y="42606"/>
                  </a:cubicBezTo>
                  <a:lnTo>
                    <a:pt x="3316113" y="4660891"/>
                  </a:lnTo>
                  <a:cubicBezTo>
                    <a:pt x="1657679" y="4727260"/>
                    <a:pt x="1090622" y="4749382"/>
                    <a:pt x="0" y="4697762"/>
                  </a:cubicBezTo>
                  <a:lnTo>
                    <a:pt x="0" y="42606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185" name="Groep 184">
            <a:extLst>
              <a:ext uri="{FF2B5EF4-FFF2-40B4-BE49-F238E27FC236}">
                <a16:creationId xmlns:a16="http://schemas.microsoft.com/office/drawing/2014/main" id="{5E515215-7B21-7527-5F23-EFD7690068CB}"/>
              </a:ext>
            </a:extLst>
          </p:cNvPr>
          <p:cNvGrpSpPr/>
          <p:nvPr userDrawn="1"/>
        </p:nvGrpSpPr>
        <p:grpSpPr>
          <a:xfrm>
            <a:off x="4049369" y="1074627"/>
            <a:ext cx="8285812" cy="4740311"/>
            <a:chOff x="4049369" y="1074627"/>
            <a:chExt cx="8285812" cy="4740311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183" name="Diazoom 182">
                  <a:extLst>
                    <a:ext uri="{FF2B5EF4-FFF2-40B4-BE49-F238E27FC236}">
                      <a16:creationId xmlns:a16="http://schemas.microsoft.com/office/drawing/2014/main" id="{A219C6F4-A441-835A-01BE-7088FF7C1CE8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904912245"/>
                    </p:ext>
                  </p:extLst>
                </p:nvPr>
              </p:nvGraphicFramePr>
              <p:xfrm>
                <a:off x="4049369" y="1117518"/>
                <a:ext cx="8285812" cy="4660769"/>
              </p:xfrm>
              <a:graphic>
                <a:graphicData uri="http://schemas.microsoft.com/office/powerpoint/2016/slidezoom">
                  <pslz:sldZm>
                    <pslz:sldZmObj sldId="280" cId="3992427131">
                      <pslz:zmPr id="{CAB5A238-3F35-4941-A140-04FAB0A870F8}" returnToParent="0" transitionDur="1000" showBg="0">
                        <p166:blipFill xmlns:p166="http://schemas.microsoft.com/office/powerpoint/2016/6/main">
                          <a:blip r:embed="rId11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8285812" cy="4660769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183" name="Diazoom 182">
                  <a:hlinkClick r:id="rId12" action="ppaction://hlinksldjump"/>
                  <a:extLst>
                    <a:ext uri="{FF2B5EF4-FFF2-40B4-BE49-F238E27FC236}">
                      <a16:creationId xmlns:a16="http://schemas.microsoft.com/office/drawing/2014/main" id="{A219C6F4-A441-835A-01BE-7088FF7C1CE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049369" y="1117518"/>
                  <a:ext cx="8285812" cy="4660769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80" name="Rechthoek 179">
              <a:extLst>
                <a:ext uri="{FF2B5EF4-FFF2-40B4-BE49-F238E27FC236}">
                  <a16:creationId xmlns:a16="http://schemas.microsoft.com/office/drawing/2014/main" id="{C503A5A7-E9DD-EDFC-2769-7FD6C6304C58}"/>
                </a:ext>
              </a:extLst>
            </p:cNvPr>
            <p:cNvSpPr/>
            <p:nvPr userDrawn="1"/>
          </p:nvSpPr>
          <p:spPr>
            <a:xfrm>
              <a:off x="6518069" y="1074627"/>
              <a:ext cx="3351568" cy="4740311"/>
            </a:xfrm>
            <a:custGeom>
              <a:avLst/>
              <a:gdLst>
                <a:gd name="connsiteX0" fmla="*/ 0 w 3314697"/>
                <a:gd name="connsiteY0" fmla="*/ 0 h 4655156"/>
                <a:gd name="connsiteX1" fmla="*/ 3314697 w 3314697"/>
                <a:gd name="connsiteY1" fmla="*/ 0 h 4655156"/>
                <a:gd name="connsiteX2" fmla="*/ 3314697 w 3314697"/>
                <a:gd name="connsiteY2" fmla="*/ 4655156 h 4655156"/>
                <a:gd name="connsiteX3" fmla="*/ 0 w 3314697"/>
                <a:gd name="connsiteY3" fmla="*/ 4655156 h 4655156"/>
                <a:gd name="connsiteX4" fmla="*/ 0 w 3314697"/>
                <a:gd name="connsiteY4" fmla="*/ 0 h 4655156"/>
                <a:gd name="connsiteX0" fmla="*/ 7374 w 3314697"/>
                <a:gd name="connsiteY0" fmla="*/ 88490 h 4655156"/>
                <a:gd name="connsiteX1" fmla="*/ 3314697 w 3314697"/>
                <a:gd name="connsiteY1" fmla="*/ 0 h 4655156"/>
                <a:gd name="connsiteX2" fmla="*/ 3314697 w 3314697"/>
                <a:gd name="connsiteY2" fmla="*/ 4655156 h 4655156"/>
                <a:gd name="connsiteX3" fmla="*/ 0 w 3314697"/>
                <a:gd name="connsiteY3" fmla="*/ 4655156 h 4655156"/>
                <a:gd name="connsiteX4" fmla="*/ 7374 w 3314697"/>
                <a:gd name="connsiteY4" fmla="*/ 88490 h 4655156"/>
                <a:gd name="connsiteX0" fmla="*/ 7374 w 3314697"/>
                <a:gd name="connsiteY0" fmla="*/ 94166 h 4660832"/>
                <a:gd name="connsiteX1" fmla="*/ 3314697 w 3314697"/>
                <a:gd name="connsiteY1" fmla="*/ 5676 h 4660832"/>
                <a:gd name="connsiteX2" fmla="*/ 3314697 w 3314697"/>
                <a:gd name="connsiteY2" fmla="*/ 4660832 h 4660832"/>
                <a:gd name="connsiteX3" fmla="*/ 0 w 3314697"/>
                <a:gd name="connsiteY3" fmla="*/ 4660832 h 4660832"/>
                <a:gd name="connsiteX4" fmla="*/ 7374 w 3314697"/>
                <a:gd name="connsiteY4" fmla="*/ 94166 h 4660832"/>
                <a:gd name="connsiteX0" fmla="*/ 7374 w 3314697"/>
                <a:gd name="connsiteY0" fmla="*/ 94166 h 4660832"/>
                <a:gd name="connsiteX1" fmla="*/ 3314697 w 3314697"/>
                <a:gd name="connsiteY1" fmla="*/ 5676 h 4660832"/>
                <a:gd name="connsiteX2" fmla="*/ 3314697 w 3314697"/>
                <a:gd name="connsiteY2" fmla="*/ 4660832 h 4660832"/>
                <a:gd name="connsiteX3" fmla="*/ 0 w 3314697"/>
                <a:gd name="connsiteY3" fmla="*/ 4660832 h 4660832"/>
                <a:gd name="connsiteX4" fmla="*/ 7374 w 3314697"/>
                <a:gd name="connsiteY4" fmla="*/ 94166 h 4660832"/>
                <a:gd name="connsiteX0" fmla="*/ 7374 w 3314697"/>
                <a:gd name="connsiteY0" fmla="*/ 94166 h 4660832"/>
                <a:gd name="connsiteX1" fmla="*/ 3314697 w 3314697"/>
                <a:gd name="connsiteY1" fmla="*/ 5676 h 4660832"/>
                <a:gd name="connsiteX2" fmla="*/ 3314697 w 3314697"/>
                <a:gd name="connsiteY2" fmla="*/ 4660832 h 4660832"/>
                <a:gd name="connsiteX3" fmla="*/ 0 w 3314697"/>
                <a:gd name="connsiteY3" fmla="*/ 4660832 h 4660832"/>
                <a:gd name="connsiteX4" fmla="*/ 7374 w 3314697"/>
                <a:gd name="connsiteY4" fmla="*/ 94166 h 4660832"/>
                <a:gd name="connsiteX0" fmla="*/ 7374 w 3314697"/>
                <a:gd name="connsiteY0" fmla="*/ 94166 h 4736212"/>
                <a:gd name="connsiteX1" fmla="*/ 3314697 w 3314697"/>
                <a:gd name="connsiteY1" fmla="*/ 5676 h 4736212"/>
                <a:gd name="connsiteX2" fmla="*/ 3314697 w 3314697"/>
                <a:gd name="connsiteY2" fmla="*/ 4660832 h 4736212"/>
                <a:gd name="connsiteX3" fmla="*/ 0 w 3314697"/>
                <a:gd name="connsiteY3" fmla="*/ 4660832 h 4736212"/>
                <a:gd name="connsiteX4" fmla="*/ 7374 w 3314697"/>
                <a:gd name="connsiteY4" fmla="*/ 94166 h 4736212"/>
                <a:gd name="connsiteX0" fmla="*/ 0 w 3351568"/>
                <a:gd name="connsiteY0" fmla="*/ 90891 h 4740311"/>
                <a:gd name="connsiteX1" fmla="*/ 3351568 w 3351568"/>
                <a:gd name="connsiteY1" fmla="*/ 9775 h 4740311"/>
                <a:gd name="connsiteX2" fmla="*/ 3351568 w 3351568"/>
                <a:gd name="connsiteY2" fmla="*/ 4664931 h 4740311"/>
                <a:gd name="connsiteX3" fmla="*/ 36871 w 3351568"/>
                <a:gd name="connsiteY3" fmla="*/ 4664931 h 4740311"/>
                <a:gd name="connsiteX4" fmla="*/ 0 w 3351568"/>
                <a:gd name="connsiteY4" fmla="*/ 90891 h 4740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51568" h="4740311">
                  <a:moveTo>
                    <a:pt x="0" y="90891"/>
                  </a:moveTo>
                  <a:cubicBezTo>
                    <a:pt x="969706" y="-71341"/>
                    <a:pt x="2249127" y="39272"/>
                    <a:pt x="3351568" y="9775"/>
                  </a:cubicBezTo>
                  <a:cubicBezTo>
                    <a:pt x="3248330" y="1613113"/>
                    <a:pt x="3167213" y="2803496"/>
                    <a:pt x="3351568" y="4664931"/>
                  </a:cubicBezTo>
                  <a:cubicBezTo>
                    <a:pt x="2246669" y="4664931"/>
                    <a:pt x="1385119" y="4834538"/>
                    <a:pt x="36871" y="4664931"/>
                  </a:cubicBezTo>
                  <a:lnTo>
                    <a:pt x="0" y="90891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202" name="Graphic 129">
            <a:extLst>
              <a:ext uri="{FF2B5EF4-FFF2-40B4-BE49-F238E27FC236}">
                <a16:creationId xmlns:a16="http://schemas.microsoft.com/office/drawing/2014/main" id="{4051084E-5704-E1D8-BB05-8DE66F21A2D7}"/>
              </a:ext>
            </a:extLst>
          </p:cNvPr>
          <p:cNvGrpSpPr/>
          <p:nvPr userDrawn="1"/>
        </p:nvGrpSpPr>
        <p:grpSpPr>
          <a:xfrm rot="11881542">
            <a:off x="6538827" y="784506"/>
            <a:ext cx="701315" cy="924715"/>
            <a:chOff x="2986379" y="2020005"/>
            <a:chExt cx="578017" cy="762141"/>
          </a:xfrm>
        </p:grpSpPr>
        <p:sp>
          <p:nvSpPr>
            <p:cNvPr id="203" name="Vrije vorm: vorm 202">
              <a:extLst>
                <a:ext uri="{FF2B5EF4-FFF2-40B4-BE49-F238E27FC236}">
                  <a16:creationId xmlns:a16="http://schemas.microsoft.com/office/drawing/2014/main" id="{61040C99-BBC6-E0A7-1CCC-B1B1A190A0E2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4" name="Vrije vorm: vorm 203">
              <a:extLst>
                <a:ext uri="{FF2B5EF4-FFF2-40B4-BE49-F238E27FC236}">
                  <a16:creationId xmlns:a16="http://schemas.microsoft.com/office/drawing/2014/main" id="{32168186-C79C-0210-35A3-B74F29B83FEB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5" name="Vrije vorm: vorm 204">
              <a:extLst>
                <a:ext uri="{FF2B5EF4-FFF2-40B4-BE49-F238E27FC236}">
                  <a16:creationId xmlns:a16="http://schemas.microsoft.com/office/drawing/2014/main" id="{F7A0B98D-5C90-3BC1-CC78-9E29E3AE5822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6" name="Vrije vorm: vorm 205">
              <a:extLst>
                <a:ext uri="{FF2B5EF4-FFF2-40B4-BE49-F238E27FC236}">
                  <a16:creationId xmlns:a16="http://schemas.microsoft.com/office/drawing/2014/main" id="{F31046A1-CB83-537C-B497-A0AE1A073AC8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07" name="Groep 206">
            <a:extLst>
              <a:ext uri="{FF2B5EF4-FFF2-40B4-BE49-F238E27FC236}">
                <a16:creationId xmlns:a16="http://schemas.microsoft.com/office/drawing/2014/main" id="{6AB08C82-CC7B-2A0E-47A4-A4F3F6E7DD75}"/>
              </a:ext>
            </a:extLst>
          </p:cNvPr>
          <p:cNvGrpSpPr/>
          <p:nvPr userDrawn="1"/>
        </p:nvGrpSpPr>
        <p:grpSpPr>
          <a:xfrm rot="4053574">
            <a:off x="8020401" y="5278684"/>
            <a:ext cx="677019" cy="775361"/>
            <a:chOff x="9219162" y="2641375"/>
            <a:chExt cx="677019" cy="775361"/>
          </a:xfrm>
        </p:grpSpPr>
        <p:sp>
          <p:nvSpPr>
            <p:cNvPr id="208" name="Vrije vorm: vorm 207">
              <a:extLst>
                <a:ext uri="{FF2B5EF4-FFF2-40B4-BE49-F238E27FC236}">
                  <a16:creationId xmlns:a16="http://schemas.microsoft.com/office/drawing/2014/main" id="{1AB091F6-0209-A208-5241-561C1A3ED836}"/>
                </a:ext>
              </a:extLst>
            </p:cNvPr>
            <p:cNvSpPr/>
            <p:nvPr userDrawn="1"/>
          </p:nvSpPr>
          <p:spPr>
            <a:xfrm>
              <a:off x="9219162" y="2641375"/>
              <a:ext cx="677019" cy="775361"/>
            </a:xfrm>
            <a:custGeom>
              <a:avLst/>
              <a:gdLst>
                <a:gd name="connsiteX0" fmla="*/ 557993 w 557992"/>
                <a:gd name="connsiteY0" fmla="*/ 139663 h 639045"/>
                <a:gd name="connsiteX1" fmla="*/ 155678 w 557992"/>
                <a:gd name="connsiteY1" fmla="*/ 639046 h 639045"/>
                <a:gd name="connsiteX2" fmla="*/ 67265 w 557992"/>
                <a:gd name="connsiteY2" fmla="*/ 569151 h 639045"/>
                <a:gd name="connsiteX3" fmla="*/ 44737 w 557992"/>
                <a:gd name="connsiteY3" fmla="*/ 550038 h 639045"/>
                <a:gd name="connsiteX4" fmla="*/ 0 w 557992"/>
                <a:gd name="connsiteY4" fmla="*/ 517647 h 639045"/>
                <a:gd name="connsiteX5" fmla="*/ 440773 w 557992"/>
                <a:gd name="connsiteY5" fmla="*/ 0 h 639045"/>
                <a:gd name="connsiteX6" fmla="*/ 500740 w 557992"/>
                <a:gd name="connsiteY6" fmla="*/ 71443 h 639045"/>
                <a:gd name="connsiteX7" fmla="*/ 521720 w 557992"/>
                <a:gd name="connsiteY7" fmla="*/ 96495 h 639045"/>
                <a:gd name="connsiteX8" fmla="*/ 557993 w 557992"/>
                <a:gd name="connsiteY8" fmla="*/ 139641 h 6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992" h="639045">
                  <a:moveTo>
                    <a:pt x="557993" y="139663"/>
                  </a:moveTo>
                  <a:cubicBezTo>
                    <a:pt x="489837" y="219570"/>
                    <a:pt x="221691" y="552775"/>
                    <a:pt x="155678" y="639046"/>
                  </a:cubicBezTo>
                  <a:cubicBezTo>
                    <a:pt x="127571" y="622542"/>
                    <a:pt x="97280" y="595115"/>
                    <a:pt x="67265" y="569151"/>
                  </a:cubicBezTo>
                  <a:cubicBezTo>
                    <a:pt x="59713" y="562638"/>
                    <a:pt x="52204" y="556190"/>
                    <a:pt x="44737" y="550038"/>
                  </a:cubicBezTo>
                  <a:cubicBezTo>
                    <a:pt x="29464" y="537459"/>
                    <a:pt x="14445" y="526089"/>
                    <a:pt x="0" y="517647"/>
                  </a:cubicBezTo>
                  <a:cubicBezTo>
                    <a:pt x="155084" y="338847"/>
                    <a:pt x="285689" y="178778"/>
                    <a:pt x="440773" y="0"/>
                  </a:cubicBezTo>
                  <a:cubicBezTo>
                    <a:pt x="457107" y="19303"/>
                    <a:pt x="478956" y="45437"/>
                    <a:pt x="500740" y="71443"/>
                  </a:cubicBezTo>
                  <a:cubicBezTo>
                    <a:pt x="507804" y="79907"/>
                    <a:pt x="514868" y="88328"/>
                    <a:pt x="521720" y="96495"/>
                  </a:cubicBezTo>
                  <a:cubicBezTo>
                    <a:pt x="535084" y="112447"/>
                    <a:pt x="547641" y="127423"/>
                    <a:pt x="557993" y="139641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9" name="Vrije vorm: vorm 208">
              <a:extLst>
                <a:ext uri="{FF2B5EF4-FFF2-40B4-BE49-F238E27FC236}">
                  <a16:creationId xmlns:a16="http://schemas.microsoft.com/office/drawing/2014/main" id="{153AA9E5-80FF-6C30-F814-E598FDF470DC}"/>
                </a:ext>
              </a:extLst>
            </p:cNvPr>
            <p:cNvSpPr/>
            <p:nvPr userDrawn="1"/>
          </p:nvSpPr>
          <p:spPr>
            <a:xfrm>
              <a:off x="9280403" y="2728111"/>
              <a:ext cx="578703" cy="603848"/>
            </a:xfrm>
            <a:custGeom>
              <a:avLst/>
              <a:gdLst>
                <a:gd name="connsiteX0" fmla="*/ 476962 w 476961"/>
                <a:gd name="connsiteY0" fmla="*/ 25031 h 497686"/>
                <a:gd name="connsiteX1" fmla="*/ 387551 w 476961"/>
                <a:gd name="connsiteY1" fmla="*/ 77913 h 497686"/>
                <a:gd name="connsiteX2" fmla="*/ 375566 w 476961"/>
                <a:gd name="connsiteY2" fmla="*/ 113338 h 497686"/>
                <a:gd name="connsiteX3" fmla="*/ 362436 w 476961"/>
                <a:gd name="connsiteY3" fmla="*/ 152623 h 497686"/>
                <a:gd name="connsiteX4" fmla="*/ 264265 w 476961"/>
                <a:gd name="connsiteY4" fmla="*/ 232658 h 497686"/>
                <a:gd name="connsiteX5" fmla="*/ 178248 w 476961"/>
                <a:gd name="connsiteY5" fmla="*/ 304335 h 497686"/>
                <a:gd name="connsiteX6" fmla="*/ 170866 w 476961"/>
                <a:gd name="connsiteY6" fmla="*/ 351638 h 497686"/>
                <a:gd name="connsiteX7" fmla="*/ 149272 w 476961"/>
                <a:gd name="connsiteY7" fmla="*/ 428046 h 497686"/>
                <a:gd name="connsiteX8" fmla="*/ 81647 w 476961"/>
                <a:gd name="connsiteY8" fmla="*/ 465167 h 497686"/>
                <a:gd name="connsiteX9" fmla="*/ 40537 w 476961"/>
                <a:gd name="connsiteY9" fmla="*/ 481416 h 497686"/>
                <a:gd name="connsiteX10" fmla="*/ 22528 w 476961"/>
                <a:gd name="connsiteY10" fmla="*/ 497686 h 497686"/>
                <a:gd name="connsiteX11" fmla="*/ 0 w 476961"/>
                <a:gd name="connsiteY11" fmla="*/ 478574 h 497686"/>
                <a:gd name="connsiteX12" fmla="*/ 25073 w 476961"/>
                <a:gd name="connsiteY12" fmla="*/ 456364 h 497686"/>
                <a:gd name="connsiteX13" fmla="*/ 73035 w 476961"/>
                <a:gd name="connsiteY13" fmla="*/ 436997 h 497686"/>
                <a:gd name="connsiteX14" fmla="*/ 126320 w 476961"/>
                <a:gd name="connsiteY14" fmla="*/ 409591 h 497686"/>
                <a:gd name="connsiteX15" fmla="*/ 141445 w 476961"/>
                <a:gd name="connsiteY15" fmla="*/ 349751 h 497686"/>
                <a:gd name="connsiteX16" fmla="*/ 150630 w 476961"/>
                <a:gd name="connsiteY16" fmla="*/ 294004 h 497686"/>
                <a:gd name="connsiteX17" fmla="*/ 250773 w 476961"/>
                <a:gd name="connsiteY17" fmla="*/ 206461 h 497686"/>
                <a:gd name="connsiteX18" fmla="*/ 336005 w 476961"/>
                <a:gd name="connsiteY18" fmla="*/ 139535 h 497686"/>
                <a:gd name="connsiteX19" fmla="*/ 346972 w 476961"/>
                <a:gd name="connsiteY19" fmla="*/ 106083 h 497686"/>
                <a:gd name="connsiteX20" fmla="*/ 361545 w 476961"/>
                <a:gd name="connsiteY20" fmla="*/ 63998 h 497686"/>
                <a:gd name="connsiteX21" fmla="*/ 455940 w 476961"/>
                <a:gd name="connsiteY21" fmla="*/ 0 h 497686"/>
                <a:gd name="connsiteX22" fmla="*/ 476919 w 476961"/>
                <a:gd name="connsiteY22" fmla="*/ 25052 h 497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6961" h="497686">
                  <a:moveTo>
                    <a:pt x="476962" y="25031"/>
                  </a:moveTo>
                  <a:cubicBezTo>
                    <a:pt x="439437" y="33282"/>
                    <a:pt x="404012" y="47177"/>
                    <a:pt x="387551" y="77913"/>
                  </a:cubicBezTo>
                  <a:cubicBezTo>
                    <a:pt x="381909" y="88413"/>
                    <a:pt x="378812" y="100526"/>
                    <a:pt x="375566" y="113338"/>
                  </a:cubicBezTo>
                  <a:cubicBezTo>
                    <a:pt x="372236" y="126341"/>
                    <a:pt x="368821" y="139769"/>
                    <a:pt x="362436" y="152623"/>
                  </a:cubicBezTo>
                  <a:cubicBezTo>
                    <a:pt x="342666" y="192482"/>
                    <a:pt x="302807" y="212909"/>
                    <a:pt x="264265" y="232658"/>
                  </a:cubicBezTo>
                  <a:cubicBezTo>
                    <a:pt x="226634" y="251983"/>
                    <a:pt x="191061" y="270183"/>
                    <a:pt x="178248" y="304335"/>
                  </a:cubicBezTo>
                  <a:cubicBezTo>
                    <a:pt x="172987" y="318399"/>
                    <a:pt x="171948" y="334520"/>
                    <a:pt x="170866" y="351638"/>
                  </a:cubicBezTo>
                  <a:cubicBezTo>
                    <a:pt x="169169" y="378154"/>
                    <a:pt x="167409" y="405560"/>
                    <a:pt x="149272" y="428046"/>
                  </a:cubicBezTo>
                  <a:cubicBezTo>
                    <a:pt x="131708" y="449873"/>
                    <a:pt x="106274" y="457637"/>
                    <a:pt x="81647" y="465167"/>
                  </a:cubicBezTo>
                  <a:cubicBezTo>
                    <a:pt x="66586" y="469771"/>
                    <a:pt x="52353" y="474119"/>
                    <a:pt x="40537" y="481416"/>
                  </a:cubicBezTo>
                  <a:cubicBezTo>
                    <a:pt x="33579" y="485701"/>
                    <a:pt x="27512" y="491259"/>
                    <a:pt x="22528" y="497686"/>
                  </a:cubicBezTo>
                  <a:cubicBezTo>
                    <a:pt x="14976" y="491174"/>
                    <a:pt x="7467" y="484725"/>
                    <a:pt x="0" y="478574"/>
                  </a:cubicBezTo>
                  <a:cubicBezTo>
                    <a:pt x="7000" y="469898"/>
                    <a:pt x="15400" y="462325"/>
                    <a:pt x="25073" y="456364"/>
                  </a:cubicBezTo>
                  <a:cubicBezTo>
                    <a:pt x="40113" y="447073"/>
                    <a:pt x="56849" y="441961"/>
                    <a:pt x="73035" y="436997"/>
                  </a:cubicBezTo>
                  <a:cubicBezTo>
                    <a:pt x="94332" y="430506"/>
                    <a:pt x="114441" y="424333"/>
                    <a:pt x="126320" y="409591"/>
                  </a:cubicBezTo>
                  <a:cubicBezTo>
                    <a:pt x="138581" y="394381"/>
                    <a:pt x="139981" y="372702"/>
                    <a:pt x="141445" y="349751"/>
                  </a:cubicBezTo>
                  <a:cubicBezTo>
                    <a:pt x="142632" y="331275"/>
                    <a:pt x="143842" y="312162"/>
                    <a:pt x="150630" y="294004"/>
                  </a:cubicBezTo>
                  <a:cubicBezTo>
                    <a:pt x="167430" y="249182"/>
                    <a:pt x="209813" y="227482"/>
                    <a:pt x="250773" y="206461"/>
                  </a:cubicBezTo>
                  <a:cubicBezTo>
                    <a:pt x="286644" y="188069"/>
                    <a:pt x="320541" y="170696"/>
                    <a:pt x="336005" y="139535"/>
                  </a:cubicBezTo>
                  <a:cubicBezTo>
                    <a:pt x="340990" y="129502"/>
                    <a:pt x="343896" y="118111"/>
                    <a:pt x="346972" y="106083"/>
                  </a:cubicBezTo>
                  <a:cubicBezTo>
                    <a:pt x="350557" y="92104"/>
                    <a:pt x="354226" y="77659"/>
                    <a:pt x="361545" y="63998"/>
                  </a:cubicBezTo>
                  <a:cubicBezTo>
                    <a:pt x="380466" y="28807"/>
                    <a:pt x="415700" y="10818"/>
                    <a:pt x="455940" y="0"/>
                  </a:cubicBezTo>
                  <a:cubicBezTo>
                    <a:pt x="463004" y="8464"/>
                    <a:pt x="470068" y="16885"/>
                    <a:pt x="476919" y="25052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18" name="Graphic 129">
            <a:extLst>
              <a:ext uri="{FF2B5EF4-FFF2-40B4-BE49-F238E27FC236}">
                <a16:creationId xmlns:a16="http://schemas.microsoft.com/office/drawing/2014/main" id="{71D08F04-7DBD-73E0-F9AA-BA15362011B5}"/>
              </a:ext>
            </a:extLst>
          </p:cNvPr>
          <p:cNvGrpSpPr/>
          <p:nvPr userDrawn="1"/>
        </p:nvGrpSpPr>
        <p:grpSpPr>
          <a:xfrm rot="14400000">
            <a:off x="3624735" y="723432"/>
            <a:ext cx="591202" cy="838554"/>
            <a:chOff x="5357076" y="3359953"/>
            <a:chExt cx="543101" cy="770329"/>
          </a:xfrm>
        </p:grpSpPr>
        <p:sp>
          <p:nvSpPr>
            <p:cNvPr id="219" name="Vrije vorm: vorm 218">
              <a:extLst>
                <a:ext uri="{FF2B5EF4-FFF2-40B4-BE49-F238E27FC236}">
                  <a16:creationId xmlns:a16="http://schemas.microsoft.com/office/drawing/2014/main" id="{22380EE5-FB00-735C-A526-49C59B11BC6E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6" name="Vrije vorm: vorm 225">
              <a:extLst>
                <a:ext uri="{FF2B5EF4-FFF2-40B4-BE49-F238E27FC236}">
                  <a16:creationId xmlns:a16="http://schemas.microsoft.com/office/drawing/2014/main" id="{D9C048DF-C54E-DCE3-A2BA-2993E25EB0FD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27" name="Graphic 129">
            <a:extLst>
              <a:ext uri="{FF2B5EF4-FFF2-40B4-BE49-F238E27FC236}">
                <a16:creationId xmlns:a16="http://schemas.microsoft.com/office/drawing/2014/main" id="{E75C3674-F190-EE55-B28D-9F27DC9A5C6B}"/>
              </a:ext>
            </a:extLst>
          </p:cNvPr>
          <p:cNvGrpSpPr/>
          <p:nvPr userDrawn="1"/>
        </p:nvGrpSpPr>
        <p:grpSpPr>
          <a:xfrm rot="18956582">
            <a:off x="3711051" y="5301269"/>
            <a:ext cx="644922" cy="759014"/>
            <a:chOff x="8327047" y="3706463"/>
            <a:chExt cx="628545" cy="739740"/>
          </a:xfrm>
        </p:grpSpPr>
        <p:sp>
          <p:nvSpPr>
            <p:cNvPr id="228" name="Vrije vorm: vorm 227">
              <a:extLst>
                <a:ext uri="{FF2B5EF4-FFF2-40B4-BE49-F238E27FC236}">
                  <a16:creationId xmlns:a16="http://schemas.microsoft.com/office/drawing/2014/main" id="{59BA4E93-87DC-5DA9-50F0-4A3EA75F03DE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4" name="Vrije vorm: vorm 233">
              <a:extLst>
                <a:ext uri="{FF2B5EF4-FFF2-40B4-BE49-F238E27FC236}">
                  <a16:creationId xmlns:a16="http://schemas.microsoft.com/office/drawing/2014/main" id="{24BD3B27-60AF-8A5F-9CF5-8A2EAD7C8140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5" name="Vrije vorm: vorm 234">
              <a:extLst>
                <a:ext uri="{FF2B5EF4-FFF2-40B4-BE49-F238E27FC236}">
                  <a16:creationId xmlns:a16="http://schemas.microsoft.com/office/drawing/2014/main" id="{4922CEDD-DF56-C0D8-B26C-B38E9126B1B4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6" name="Vrije vorm: vorm 235">
              <a:extLst>
                <a:ext uri="{FF2B5EF4-FFF2-40B4-BE49-F238E27FC236}">
                  <a16:creationId xmlns:a16="http://schemas.microsoft.com/office/drawing/2014/main" id="{CE9E2954-19B1-C18D-92FA-2B7D509B5B1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pic>
        <p:nvPicPr>
          <p:cNvPr id="169" name="Graphic 168">
            <a:extLst>
              <a:ext uri="{FF2B5EF4-FFF2-40B4-BE49-F238E27FC236}">
                <a16:creationId xmlns:a16="http://schemas.microsoft.com/office/drawing/2014/main" id="{795A51A2-AC84-38AA-542A-05F4701A4F4A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-760610" y="3390780"/>
            <a:ext cx="1405411" cy="2710659"/>
          </a:xfrm>
          <a:prstGeom prst="rect">
            <a:avLst/>
          </a:prstGeom>
        </p:spPr>
      </p:pic>
      <p:pic>
        <p:nvPicPr>
          <p:cNvPr id="167" name="Graphic 166">
            <a:extLst>
              <a:ext uri="{FF2B5EF4-FFF2-40B4-BE49-F238E27FC236}">
                <a16:creationId xmlns:a16="http://schemas.microsoft.com/office/drawing/2014/main" id="{FFB2C299-F679-678A-5A25-E6FD13852E04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-723482" y="4792337"/>
            <a:ext cx="3419775" cy="2201008"/>
          </a:xfrm>
          <a:prstGeom prst="rect">
            <a:avLst/>
          </a:prstGeom>
        </p:spPr>
      </p:pic>
      <p:pic>
        <p:nvPicPr>
          <p:cNvPr id="173" name="Graphic 172">
            <a:extLst>
              <a:ext uri="{FF2B5EF4-FFF2-40B4-BE49-F238E27FC236}">
                <a16:creationId xmlns:a16="http://schemas.microsoft.com/office/drawing/2014/main" id="{34A5AF54-FA5D-BA3A-9AA3-7F42006D9E0A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925300" y="5645648"/>
            <a:ext cx="2519592" cy="1232871"/>
          </a:xfrm>
          <a:prstGeom prst="rect">
            <a:avLst/>
          </a:prstGeom>
        </p:spPr>
      </p:pic>
      <p:pic>
        <p:nvPicPr>
          <p:cNvPr id="40" name="Graphic 39">
            <a:extLst>
              <a:ext uri="{FF2B5EF4-FFF2-40B4-BE49-F238E27FC236}">
                <a16:creationId xmlns:a16="http://schemas.microsoft.com/office/drawing/2014/main" id="{CAD115FD-85F3-6477-FDD8-AC4F74566B3F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10034406" y="3463146"/>
            <a:ext cx="1571267" cy="3394854"/>
          </a:xfrm>
          <a:prstGeom prst="rect">
            <a:avLst/>
          </a:prstGeom>
        </p:spPr>
      </p:pic>
      <p:sp>
        <p:nvSpPr>
          <p:cNvPr id="3" name="Rechthoek 2">
            <a:extLst>
              <a:ext uri="{FF2B5EF4-FFF2-40B4-BE49-F238E27FC236}">
                <a16:creationId xmlns:a16="http://schemas.microsoft.com/office/drawing/2014/main" id="{E887987C-81C5-4A30-8276-7D24F3877A91}"/>
              </a:ext>
            </a:extLst>
          </p:cNvPr>
          <p:cNvSpPr/>
          <p:nvPr userDrawn="1"/>
        </p:nvSpPr>
        <p:spPr>
          <a:xfrm>
            <a:off x="415119" y="5801035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5"/>
                </a:solidFill>
              </a:rPr>
              <a:t>Voeg je eigen foto’s toe op de 2 onderstaande verborgen slides. Deze komen automatisch op deze pagina terecht.</a:t>
            </a: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44EA826-1569-7801-EA70-FD49F3CAE163}"/>
              </a:ext>
            </a:extLst>
          </p:cNvPr>
          <p:cNvSpPr/>
          <p:nvPr userDrawn="1"/>
        </p:nvSpPr>
        <p:spPr>
          <a:xfrm>
            <a:off x="2252418" y="250055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3E7FB39D-0B3E-23FB-35A5-2E23A73CB669}"/>
              </a:ext>
            </a:extLst>
          </p:cNvPr>
          <p:cNvSpPr/>
          <p:nvPr userDrawn="1"/>
        </p:nvSpPr>
        <p:spPr>
          <a:xfrm>
            <a:off x="6412415" y="250055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861517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decel="10000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8.33333E-7 1.11111E-6 L 0.12357 1.11111E-6 " pathEditMode="relative" rAng="0" ptsTypes="AA">
                                          <p:cBhvr>
                                            <p:cTn id="14" dur="3000" fill="hold"/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172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accel="14000" fill="hold" nodeType="withEffect" p14:presetBounceEnd="7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7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8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accel="14000" fill="hold" nodeType="withEffect" p14:presetBounceEnd="70000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1" dur="1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2" dur="1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14000" fill="hold" nodeType="withEffect" p14:presetBounceEnd="70000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5" dur="1000" fill="hold"/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6" dur="1000" fill="hold"/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" accel="14000" fill="hold" nodeType="withEffect" p14:presetBounceEnd="70000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9" dur="10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30" dur="10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14000" fill="hold" nodeType="withEffect" p14:presetBounceEnd="7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33" dur="1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34" dur="1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accel="14000" fill="hold" nodeType="withEffect" p14:presetBounceEnd="7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37" dur="1000" fill="hold"/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38" dur="1000" fill="hold"/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accel="14000" fill="hold" nodeType="withEffect" p14:presetBounceEnd="7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41" dur="100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42" dur="100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0" fill="hold"/>
                                            <p:tgtEl>
                                              <p:spTgt spid="184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6" presetClass="emph" presetSubtype="0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9" dur="750" fill="hold"/>
                                            <p:tgtEl>
                                              <p:spTgt spid="18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0" presetID="18" presetClass="entr" presetSubtype="9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52" dur="500"/>
                                            <p:tgtEl>
                                              <p:spTgt spid="2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8" presetClass="entr" presetSubtype="9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55" dur="500"/>
                                            <p:tgtEl>
                                              <p:spTgt spid="2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10" presetClass="entr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0" fill="hold"/>
                                            <p:tgtEl>
                                              <p:spTgt spid="185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6" presetClass="emph" presetSubtype="0" decel="10000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62" dur="750" fill="hold"/>
                                            <p:tgtEl>
                                              <p:spTgt spid="18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3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5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8" presetClass="entr" presetSubtype="6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8" dur="500"/>
                                            <p:tgtEl>
                                              <p:spTgt spid="2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32" presetClass="emph" presetSubtype="0" repeatCount="indefinite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0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1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2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3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4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5" presetID="32" presetClass="emph" presetSubtype="0" repeatCount="indefinite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6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7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8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9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0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1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3" grpId="1" animBg="1"/>
          <p:bldP spid="4" grpId="0" animBg="1"/>
          <p:bldP spid="4" grpId="1" animBg="1"/>
          <p:bldP spid="5" grpId="0" animBg="1"/>
          <p:bldP spid="5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decel="10000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8.33333E-7 1.11111E-6 L 0.12357 1.11111E-6 " pathEditMode="relative" rAng="0" ptsTypes="AA">
                                          <p:cBhvr>
                                            <p:cTn id="14" dur="3000" fill="hold"/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172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accel="14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accel="1400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14000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" accel="14000" fill="hold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14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accel="14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accel="1400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0" fill="hold"/>
                                            <p:tgtEl>
                                              <p:spTgt spid="184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6" presetClass="emph" presetSubtype="0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9" dur="750" fill="hold"/>
                                            <p:tgtEl>
                                              <p:spTgt spid="18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0" presetID="18" presetClass="entr" presetSubtype="9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52" dur="500"/>
                                            <p:tgtEl>
                                              <p:spTgt spid="2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8" presetClass="entr" presetSubtype="9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55" dur="500"/>
                                            <p:tgtEl>
                                              <p:spTgt spid="2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10" presetClass="entr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0" fill="hold"/>
                                            <p:tgtEl>
                                              <p:spTgt spid="185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6" presetClass="emph" presetSubtype="0" decel="10000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62" dur="750" fill="hold"/>
                                            <p:tgtEl>
                                              <p:spTgt spid="18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3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5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8" presetClass="entr" presetSubtype="6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8" dur="500"/>
                                            <p:tgtEl>
                                              <p:spTgt spid="2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32" presetClass="emph" presetSubtype="0" repeatCount="indefinite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0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1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2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3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4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5" presetID="32" presetClass="emph" presetSubtype="0" repeatCount="indefinite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6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7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8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9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0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1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3" grpId="1" animBg="1"/>
          <p:bldP spid="4" grpId="0" animBg="1"/>
          <p:bldP spid="4" grpId="1" animBg="1"/>
          <p:bldP spid="5" grpId="0" animBg="1"/>
          <p:bldP spid="5" grpId="1" animBg="1"/>
        </p:bldLst>
      </p:timing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F97F7039-C045-773C-F26E-B58B27BE8E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3737499" y="0"/>
            <a:ext cx="471700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76088" t="-28958" r="-76088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37499" y="0"/>
            <a:ext cx="471700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CA63AFF5-4578-DA80-7473-EBECB9CDD143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2793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516BC255-AA35-59DD-67B9-CFAE50AA0A2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3705225" y="0"/>
            <a:ext cx="478155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74386" t="-28958" r="-74386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05225" y="0"/>
            <a:ext cx="478155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85126696-22C9-13EB-2364-B3FB35F41550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8596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hthoek 65">
            <a:extLst>
              <a:ext uri="{FF2B5EF4-FFF2-40B4-BE49-F238E27FC236}">
                <a16:creationId xmlns:a16="http://schemas.microsoft.com/office/drawing/2014/main" id="{075D6F13-9926-0DA7-4FD2-472D78953696}"/>
              </a:ext>
            </a:extLst>
          </p:cNvPr>
          <p:cNvSpPr/>
          <p:nvPr userDrawn="1"/>
        </p:nvSpPr>
        <p:spPr>
          <a:xfrm>
            <a:off x="0" y="1"/>
            <a:ext cx="12191999" cy="68579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Vrije vorm: vorm 6">
            <a:extLst>
              <a:ext uri="{FF2B5EF4-FFF2-40B4-BE49-F238E27FC236}">
                <a16:creationId xmlns:a16="http://schemas.microsoft.com/office/drawing/2014/main" id="{575DD355-6E71-08EA-A402-27DF4FB6A027}"/>
              </a:ext>
            </a:extLst>
          </p:cNvPr>
          <p:cNvSpPr/>
          <p:nvPr/>
        </p:nvSpPr>
        <p:spPr>
          <a:xfrm flipH="1">
            <a:off x="493" y="0"/>
            <a:ext cx="3040456" cy="6854177"/>
          </a:xfrm>
          <a:custGeom>
            <a:avLst/>
            <a:gdLst>
              <a:gd name="connsiteX0" fmla="*/ 3040457 w 3040456"/>
              <a:gd name="connsiteY0" fmla="*/ 0 h 6854177"/>
              <a:gd name="connsiteX1" fmla="*/ 3040457 w 3040456"/>
              <a:gd name="connsiteY1" fmla="*/ 6854178 h 6854177"/>
              <a:gd name="connsiteX2" fmla="*/ 0 w 3040456"/>
              <a:gd name="connsiteY2" fmla="*/ 6854178 h 6854177"/>
              <a:gd name="connsiteX3" fmla="*/ 0 w 3040456"/>
              <a:gd name="connsiteY3" fmla="*/ 3040533 h 6854177"/>
              <a:gd name="connsiteX4" fmla="*/ 3040457 w 3040456"/>
              <a:gd name="connsiteY4" fmla="*/ 0 h 6854177"/>
              <a:gd name="connsiteX5" fmla="*/ 3040457 w 3040456"/>
              <a:gd name="connsiteY5" fmla="*/ 0 h 6854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40456" h="6854177">
                <a:moveTo>
                  <a:pt x="3040457" y="0"/>
                </a:moveTo>
                <a:lnTo>
                  <a:pt x="3040457" y="6854178"/>
                </a:lnTo>
                <a:lnTo>
                  <a:pt x="0" y="6854178"/>
                </a:lnTo>
                <a:lnTo>
                  <a:pt x="0" y="3040533"/>
                </a:lnTo>
                <a:cubicBezTo>
                  <a:pt x="0" y="1361279"/>
                  <a:pt x="1361279" y="0"/>
                  <a:pt x="3040457" y="0"/>
                </a:cubicBezTo>
                <a:lnTo>
                  <a:pt x="3040457" y="0"/>
                </a:lnTo>
                <a:close/>
              </a:path>
            </a:pathLst>
          </a:custGeom>
          <a:solidFill>
            <a:srgbClr val="F17C87"/>
          </a:solidFill>
          <a:ln w="7634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191" name="Groep 190">
            <a:extLst>
              <a:ext uri="{FF2B5EF4-FFF2-40B4-BE49-F238E27FC236}">
                <a16:creationId xmlns:a16="http://schemas.microsoft.com/office/drawing/2014/main" id="{923C737E-DE72-1508-A54B-4FA2EA698FE5}"/>
              </a:ext>
            </a:extLst>
          </p:cNvPr>
          <p:cNvGrpSpPr/>
          <p:nvPr userDrawn="1"/>
        </p:nvGrpSpPr>
        <p:grpSpPr>
          <a:xfrm>
            <a:off x="493" y="1458834"/>
            <a:ext cx="3040456" cy="5399166"/>
            <a:chOff x="493" y="1458834"/>
            <a:chExt cx="3040456" cy="5399166"/>
          </a:xfrm>
        </p:grpSpPr>
        <p:sp>
          <p:nvSpPr>
            <p:cNvPr id="8" name="Vrije vorm: vorm 7">
              <a:extLst>
                <a:ext uri="{FF2B5EF4-FFF2-40B4-BE49-F238E27FC236}">
                  <a16:creationId xmlns:a16="http://schemas.microsoft.com/office/drawing/2014/main" id="{0699520E-90A4-3D82-F8EF-6FAD3C1A6795}"/>
                </a:ext>
              </a:extLst>
            </p:cNvPr>
            <p:cNvSpPr/>
            <p:nvPr/>
          </p:nvSpPr>
          <p:spPr>
            <a:xfrm flipH="1">
              <a:off x="493" y="1458834"/>
              <a:ext cx="3040456" cy="5399166"/>
            </a:xfrm>
            <a:custGeom>
              <a:avLst/>
              <a:gdLst>
                <a:gd name="connsiteX0" fmla="*/ 1520228 w 3040456"/>
                <a:gd name="connsiteY0" fmla="*/ 0 h 4856947"/>
                <a:gd name="connsiteX1" fmla="*/ 1520228 w 3040456"/>
                <a:gd name="connsiteY1" fmla="*/ 0 h 4856947"/>
                <a:gd name="connsiteX2" fmla="*/ 3040457 w 3040456"/>
                <a:gd name="connsiteY2" fmla="*/ 1520228 h 4856947"/>
                <a:gd name="connsiteX3" fmla="*/ 3040457 w 3040456"/>
                <a:gd name="connsiteY3" fmla="*/ 4856948 h 4856947"/>
                <a:gd name="connsiteX4" fmla="*/ 0 w 3040456"/>
                <a:gd name="connsiteY4" fmla="*/ 4856948 h 4856947"/>
                <a:gd name="connsiteX5" fmla="*/ 0 w 3040456"/>
                <a:gd name="connsiteY5" fmla="*/ 1520228 h 4856947"/>
                <a:gd name="connsiteX6" fmla="*/ 1520228 w 3040456"/>
                <a:gd name="connsiteY6" fmla="*/ 0 h 4856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40456" h="4856947">
                  <a:moveTo>
                    <a:pt x="1520228" y="0"/>
                  </a:moveTo>
                  <a:lnTo>
                    <a:pt x="1520228" y="0"/>
                  </a:lnTo>
                  <a:cubicBezTo>
                    <a:pt x="2359244" y="0"/>
                    <a:pt x="3040457" y="681213"/>
                    <a:pt x="3040457" y="1520228"/>
                  </a:cubicBezTo>
                  <a:lnTo>
                    <a:pt x="3040457" y="4856948"/>
                  </a:lnTo>
                  <a:lnTo>
                    <a:pt x="0" y="4856948"/>
                  </a:lnTo>
                  <a:lnTo>
                    <a:pt x="0" y="1520228"/>
                  </a:lnTo>
                  <a:cubicBezTo>
                    <a:pt x="0" y="681213"/>
                    <a:pt x="681213" y="0"/>
                    <a:pt x="1520228" y="0"/>
                  </a:cubicBezTo>
                  <a:close/>
                </a:path>
              </a:pathLst>
            </a:custGeom>
            <a:solidFill>
              <a:srgbClr val="FAB373"/>
            </a:solidFill>
            <a:ln w="76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01" name="Groep 100">
              <a:extLst>
                <a:ext uri="{FF2B5EF4-FFF2-40B4-BE49-F238E27FC236}">
                  <a16:creationId xmlns:a16="http://schemas.microsoft.com/office/drawing/2014/main" id="{0869EA9A-03DB-350F-15A0-FC01A6D2B7FB}"/>
                </a:ext>
              </a:extLst>
            </p:cNvPr>
            <p:cNvGrpSpPr/>
            <p:nvPr userDrawn="1"/>
          </p:nvGrpSpPr>
          <p:grpSpPr>
            <a:xfrm rot="5400000">
              <a:off x="-977711" y="3042555"/>
              <a:ext cx="4937394" cy="2563681"/>
              <a:chOff x="11679551" y="4291807"/>
              <a:chExt cx="4937394" cy="2563681"/>
            </a:xfrm>
            <a:solidFill>
              <a:srgbClr val="FBC18D"/>
            </a:solidFill>
          </p:grpSpPr>
          <p:sp>
            <p:nvSpPr>
              <p:cNvPr id="64" name="Vrije vorm: vorm 63">
                <a:extLst>
                  <a:ext uri="{FF2B5EF4-FFF2-40B4-BE49-F238E27FC236}">
                    <a16:creationId xmlns:a16="http://schemas.microsoft.com/office/drawing/2014/main" id="{980CE936-2BE9-1EE7-FE98-275DA9A15844}"/>
                  </a:ext>
                </a:extLst>
              </p:cNvPr>
              <p:cNvSpPr/>
              <p:nvPr/>
            </p:nvSpPr>
            <p:spPr>
              <a:xfrm>
                <a:off x="15952323" y="5241293"/>
                <a:ext cx="189879" cy="189792"/>
              </a:xfrm>
              <a:custGeom>
                <a:avLst/>
                <a:gdLst>
                  <a:gd name="connsiteX0" fmla="*/ 94896 w 189879"/>
                  <a:gd name="connsiteY0" fmla="*/ 0 h 189792"/>
                  <a:gd name="connsiteX1" fmla="*/ 16180 w 189879"/>
                  <a:gd name="connsiteY1" fmla="*/ 41807 h 189792"/>
                  <a:gd name="connsiteX2" fmla="*/ 0 w 189879"/>
                  <a:gd name="connsiteY2" fmla="*/ 94896 h 189792"/>
                  <a:gd name="connsiteX3" fmla="*/ 7434 w 189879"/>
                  <a:gd name="connsiteY3" fmla="*/ 131805 h 189792"/>
                  <a:gd name="connsiteX4" fmla="*/ 94896 w 189879"/>
                  <a:gd name="connsiteY4" fmla="*/ 189792 h 189792"/>
                  <a:gd name="connsiteX5" fmla="*/ 182445 w 189879"/>
                  <a:gd name="connsiteY5" fmla="*/ 131805 h 189792"/>
                  <a:gd name="connsiteX6" fmla="*/ 189880 w 189879"/>
                  <a:gd name="connsiteY6" fmla="*/ 94896 h 189792"/>
                  <a:gd name="connsiteX7" fmla="*/ 173612 w 189879"/>
                  <a:gd name="connsiteY7" fmla="*/ 41807 h 189792"/>
                  <a:gd name="connsiteX8" fmla="*/ 94896 w 189879"/>
                  <a:gd name="connsiteY8" fmla="*/ 0 h 189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9879" h="189792">
                    <a:moveTo>
                      <a:pt x="94896" y="0"/>
                    </a:moveTo>
                    <a:cubicBezTo>
                      <a:pt x="62098" y="0"/>
                      <a:pt x="33235" y="16618"/>
                      <a:pt x="16180" y="41807"/>
                    </a:cubicBezTo>
                    <a:cubicBezTo>
                      <a:pt x="5947" y="56938"/>
                      <a:pt x="0" y="75217"/>
                      <a:pt x="0" y="94896"/>
                    </a:cubicBezTo>
                    <a:cubicBezTo>
                      <a:pt x="0" y="108015"/>
                      <a:pt x="2624" y="120522"/>
                      <a:pt x="7434" y="131805"/>
                    </a:cubicBezTo>
                    <a:cubicBezTo>
                      <a:pt x="21865" y="165915"/>
                      <a:pt x="55538" y="189792"/>
                      <a:pt x="94896" y="189792"/>
                    </a:cubicBezTo>
                    <a:cubicBezTo>
                      <a:pt x="134254" y="189792"/>
                      <a:pt x="168014" y="165915"/>
                      <a:pt x="182445" y="131805"/>
                    </a:cubicBezTo>
                    <a:cubicBezTo>
                      <a:pt x="187256" y="120435"/>
                      <a:pt x="189880" y="107928"/>
                      <a:pt x="189880" y="94896"/>
                    </a:cubicBezTo>
                    <a:cubicBezTo>
                      <a:pt x="189880" y="75217"/>
                      <a:pt x="183932" y="56938"/>
                      <a:pt x="173612" y="41807"/>
                    </a:cubicBezTo>
                    <a:cubicBezTo>
                      <a:pt x="156557" y="16530"/>
                      <a:pt x="127607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5" name="Vrije vorm: vorm 64">
                <a:extLst>
                  <a:ext uri="{FF2B5EF4-FFF2-40B4-BE49-F238E27FC236}">
                    <a16:creationId xmlns:a16="http://schemas.microsoft.com/office/drawing/2014/main" id="{37FD62E9-D3DA-CDEA-EDA1-EEE8A05AA84C}"/>
                  </a:ext>
                </a:extLst>
              </p:cNvPr>
              <p:cNvSpPr/>
              <p:nvPr/>
            </p:nvSpPr>
            <p:spPr>
              <a:xfrm>
                <a:off x="15952323" y="4291807"/>
                <a:ext cx="189879" cy="189967"/>
              </a:xfrm>
              <a:custGeom>
                <a:avLst/>
                <a:gdLst>
                  <a:gd name="connsiteX0" fmla="*/ 94896 w 189879"/>
                  <a:gd name="connsiteY0" fmla="*/ 0 h 189967"/>
                  <a:gd name="connsiteX1" fmla="*/ 0 w 189879"/>
                  <a:gd name="connsiteY1" fmla="*/ 94896 h 189967"/>
                  <a:gd name="connsiteX2" fmla="*/ 94896 w 189879"/>
                  <a:gd name="connsiteY2" fmla="*/ 189967 h 189967"/>
                  <a:gd name="connsiteX3" fmla="*/ 189880 w 189879"/>
                  <a:gd name="connsiteY3" fmla="*/ 94896 h 189967"/>
                  <a:gd name="connsiteX4" fmla="*/ 94896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896" y="0"/>
                    </a:moveTo>
                    <a:cubicBezTo>
                      <a:pt x="42419" y="0"/>
                      <a:pt x="0" y="42506"/>
                      <a:pt x="0" y="94896"/>
                    </a:cubicBezTo>
                    <a:cubicBezTo>
                      <a:pt x="0" y="147286"/>
                      <a:pt x="42419" y="189967"/>
                      <a:pt x="94896" y="189967"/>
                    </a:cubicBezTo>
                    <a:cubicBezTo>
                      <a:pt x="147373" y="189967"/>
                      <a:pt x="189880" y="147373"/>
                      <a:pt x="189880" y="94896"/>
                    </a:cubicBezTo>
                    <a:cubicBezTo>
                      <a:pt x="189880" y="42419"/>
                      <a:pt x="147286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7" name="Vrije vorm: vorm 66">
                <a:extLst>
                  <a:ext uri="{FF2B5EF4-FFF2-40B4-BE49-F238E27FC236}">
                    <a16:creationId xmlns:a16="http://schemas.microsoft.com/office/drawing/2014/main" id="{42161FD6-C8F2-F1B4-890D-E67CC7B3532D}"/>
                  </a:ext>
                </a:extLst>
              </p:cNvPr>
              <p:cNvSpPr/>
              <p:nvPr/>
            </p:nvSpPr>
            <p:spPr>
              <a:xfrm>
                <a:off x="15477580" y="4766463"/>
                <a:ext cx="189879" cy="189967"/>
              </a:xfrm>
              <a:custGeom>
                <a:avLst/>
                <a:gdLst>
                  <a:gd name="connsiteX0" fmla="*/ 94896 w 189879"/>
                  <a:gd name="connsiteY0" fmla="*/ 0 h 189967"/>
                  <a:gd name="connsiteX1" fmla="*/ 0 w 189879"/>
                  <a:gd name="connsiteY1" fmla="*/ 95071 h 189967"/>
                  <a:gd name="connsiteX2" fmla="*/ 94896 w 189879"/>
                  <a:gd name="connsiteY2" fmla="*/ 189967 h 189967"/>
                  <a:gd name="connsiteX3" fmla="*/ 189880 w 189879"/>
                  <a:gd name="connsiteY3" fmla="*/ 95071 h 189967"/>
                  <a:gd name="connsiteX4" fmla="*/ 94896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896" y="0"/>
                    </a:moveTo>
                    <a:cubicBezTo>
                      <a:pt x="42419" y="0"/>
                      <a:pt x="0" y="42506"/>
                      <a:pt x="0" y="95071"/>
                    </a:cubicBezTo>
                    <a:cubicBezTo>
                      <a:pt x="0" y="147636"/>
                      <a:pt x="42419" y="189967"/>
                      <a:pt x="94896" y="189967"/>
                    </a:cubicBezTo>
                    <a:cubicBezTo>
                      <a:pt x="147373" y="189967"/>
                      <a:pt x="189880" y="147461"/>
                      <a:pt x="189880" y="95071"/>
                    </a:cubicBezTo>
                    <a:cubicBezTo>
                      <a:pt x="189880" y="42681"/>
                      <a:pt x="147286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8" name="Vrije vorm: vorm 67">
                <a:extLst>
                  <a:ext uri="{FF2B5EF4-FFF2-40B4-BE49-F238E27FC236}">
                    <a16:creationId xmlns:a16="http://schemas.microsoft.com/office/drawing/2014/main" id="{2DA267AB-2DA2-B27B-25EB-1AAF3E8F57BC}"/>
                  </a:ext>
                </a:extLst>
              </p:cNvPr>
              <p:cNvSpPr/>
              <p:nvPr/>
            </p:nvSpPr>
            <p:spPr>
              <a:xfrm>
                <a:off x="16426978" y="4766463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7" y="0"/>
                      <a:pt x="0" y="42506"/>
                      <a:pt x="0" y="95071"/>
                    </a:cubicBezTo>
                    <a:cubicBezTo>
                      <a:pt x="0" y="147636"/>
                      <a:pt x="42507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1" name="Vrije vorm: vorm 70">
                <a:extLst>
                  <a:ext uri="{FF2B5EF4-FFF2-40B4-BE49-F238E27FC236}">
                    <a16:creationId xmlns:a16="http://schemas.microsoft.com/office/drawing/2014/main" id="{6618A1E5-DC39-B193-D60B-CA664D1A91DB}"/>
                  </a:ext>
                </a:extLst>
              </p:cNvPr>
              <p:cNvSpPr/>
              <p:nvPr/>
            </p:nvSpPr>
            <p:spPr>
              <a:xfrm>
                <a:off x="15002750" y="5241293"/>
                <a:ext cx="189879" cy="189792"/>
              </a:xfrm>
              <a:custGeom>
                <a:avLst/>
                <a:gdLst>
                  <a:gd name="connsiteX0" fmla="*/ 148073 w 189879"/>
                  <a:gd name="connsiteY0" fmla="*/ 16180 h 189792"/>
                  <a:gd name="connsiteX1" fmla="*/ 94984 w 189879"/>
                  <a:gd name="connsiteY1" fmla="*/ 0 h 189792"/>
                  <a:gd name="connsiteX2" fmla="*/ 57987 w 189879"/>
                  <a:gd name="connsiteY2" fmla="*/ 7434 h 189792"/>
                  <a:gd name="connsiteX3" fmla="*/ 16180 w 189879"/>
                  <a:gd name="connsiteY3" fmla="*/ 41807 h 189792"/>
                  <a:gd name="connsiteX4" fmla="*/ 0 w 189879"/>
                  <a:gd name="connsiteY4" fmla="*/ 94896 h 189792"/>
                  <a:gd name="connsiteX5" fmla="*/ 7434 w 189879"/>
                  <a:gd name="connsiteY5" fmla="*/ 131805 h 189792"/>
                  <a:gd name="connsiteX6" fmla="*/ 57987 w 189879"/>
                  <a:gd name="connsiteY6" fmla="*/ 182358 h 189792"/>
                  <a:gd name="connsiteX7" fmla="*/ 94984 w 189879"/>
                  <a:gd name="connsiteY7" fmla="*/ 189792 h 189792"/>
                  <a:gd name="connsiteX8" fmla="*/ 148073 w 189879"/>
                  <a:gd name="connsiteY8" fmla="*/ 173612 h 189792"/>
                  <a:gd name="connsiteX9" fmla="*/ 182445 w 189879"/>
                  <a:gd name="connsiteY9" fmla="*/ 131892 h 189792"/>
                  <a:gd name="connsiteX10" fmla="*/ 189880 w 189879"/>
                  <a:gd name="connsiteY10" fmla="*/ 94984 h 189792"/>
                  <a:gd name="connsiteX11" fmla="*/ 173699 w 189879"/>
                  <a:gd name="connsiteY11" fmla="*/ 41894 h 189792"/>
                  <a:gd name="connsiteX12" fmla="*/ 148073 w 189879"/>
                  <a:gd name="connsiteY12" fmla="*/ 16268 h 189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89879" h="189792">
                    <a:moveTo>
                      <a:pt x="148073" y="16180"/>
                    </a:moveTo>
                    <a:cubicBezTo>
                      <a:pt x="132942" y="5947"/>
                      <a:pt x="114663" y="0"/>
                      <a:pt x="94984" y="0"/>
                    </a:cubicBezTo>
                    <a:cubicBezTo>
                      <a:pt x="81864" y="0"/>
                      <a:pt x="69357" y="2624"/>
                      <a:pt x="57987" y="7434"/>
                    </a:cubicBezTo>
                    <a:cubicBezTo>
                      <a:pt x="40932" y="14606"/>
                      <a:pt x="26414" y="26676"/>
                      <a:pt x="16180" y="41807"/>
                    </a:cubicBezTo>
                    <a:cubicBezTo>
                      <a:pt x="5948" y="56938"/>
                      <a:pt x="0" y="75217"/>
                      <a:pt x="0" y="94896"/>
                    </a:cubicBezTo>
                    <a:cubicBezTo>
                      <a:pt x="0" y="108015"/>
                      <a:pt x="2624" y="120522"/>
                      <a:pt x="7434" y="131805"/>
                    </a:cubicBezTo>
                    <a:cubicBezTo>
                      <a:pt x="17055" y="154545"/>
                      <a:pt x="35247" y="172737"/>
                      <a:pt x="57987" y="182358"/>
                    </a:cubicBezTo>
                    <a:cubicBezTo>
                      <a:pt x="69357" y="187168"/>
                      <a:pt x="81864" y="189792"/>
                      <a:pt x="94984" y="189792"/>
                    </a:cubicBezTo>
                    <a:cubicBezTo>
                      <a:pt x="114663" y="189792"/>
                      <a:pt x="132942" y="183845"/>
                      <a:pt x="148073" y="173612"/>
                    </a:cubicBezTo>
                    <a:cubicBezTo>
                      <a:pt x="163204" y="163379"/>
                      <a:pt x="175274" y="148860"/>
                      <a:pt x="182445" y="131892"/>
                    </a:cubicBezTo>
                    <a:cubicBezTo>
                      <a:pt x="187256" y="120522"/>
                      <a:pt x="189880" y="108015"/>
                      <a:pt x="189880" y="94984"/>
                    </a:cubicBezTo>
                    <a:cubicBezTo>
                      <a:pt x="189880" y="75305"/>
                      <a:pt x="183932" y="57025"/>
                      <a:pt x="173699" y="41894"/>
                    </a:cubicBezTo>
                    <a:cubicBezTo>
                      <a:pt x="166877" y="31836"/>
                      <a:pt x="158131" y="23090"/>
                      <a:pt x="148073" y="16268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2" name="Vrije vorm: vorm 71">
                <a:extLst>
                  <a:ext uri="{FF2B5EF4-FFF2-40B4-BE49-F238E27FC236}">
                    <a16:creationId xmlns:a16="http://schemas.microsoft.com/office/drawing/2014/main" id="{A0ABA780-BE7E-0E14-F4B3-5D55929DBD08}"/>
                  </a:ext>
                </a:extLst>
              </p:cNvPr>
              <p:cNvSpPr/>
              <p:nvPr/>
            </p:nvSpPr>
            <p:spPr>
              <a:xfrm>
                <a:off x="15002750" y="4291807"/>
                <a:ext cx="189879" cy="189879"/>
              </a:xfrm>
              <a:custGeom>
                <a:avLst/>
                <a:gdLst>
                  <a:gd name="connsiteX0" fmla="*/ 148073 w 189879"/>
                  <a:gd name="connsiteY0" fmla="*/ 16180 h 189879"/>
                  <a:gd name="connsiteX1" fmla="*/ 94984 w 189879"/>
                  <a:gd name="connsiteY1" fmla="*/ 0 h 189879"/>
                  <a:gd name="connsiteX2" fmla="*/ 57987 w 189879"/>
                  <a:gd name="connsiteY2" fmla="*/ 7434 h 189879"/>
                  <a:gd name="connsiteX3" fmla="*/ 0 w 189879"/>
                  <a:gd name="connsiteY3" fmla="*/ 94896 h 189879"/>
                  <a:gd name="connsiteX4" fmla="*/ 57987 w 189879"/>
                  <a:gd name="connsiteY4" fmla="*/ 182445 h 189879"/>
                  <a:gd name="connsiteX5" fmla="*/ 94984 w 189879"/>
                  <a:gd name="connsiteY5" fmla="*/ 189880 h 189879"/>
                  <a:gd name="connsiteX6" fmla="*/ 148073 w 189879"/>
                  <a:gd name="connsiteY6" fmla="*/ 173612 h 189879"/>
                  <a:gd name="connsiteX7" fmla="*/ 189880 w 189879"/>
                  <a:gd name="connsiteY7" fmla="*/ 94809 h 189879"/>
                  <a:gd name="connsiteX8" fmla="*/ 148073 w 189879"/>
                  <a:gd name="connsiteY8" fmla="*/ 16093 h 189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9879" h="189879">
                    <a:moveTo>
                      <a:pt x="148073" y="16180"/>
                    </a:moveTo>
                    <a:cubicBezTo>
                      <a:pt x="132942" y="5947"/>
                      <a:pt x="114663" y="0"/>
                      <a:pt x="94984" y="0"/>
                    </a:cubicBezTo>
                    <a:cubicBezTo>
                      <a:pt x="81864" y="0"/>
                      <a:pt x="69357" y="2624"/>
                      <a:pt x="57987" y="7434"/>
                    </a:cubicBezTo>
                    <a:cubicBezTo>
                      <a:pt x="23877" y="21865"/>
                      <a:pt x="0" y="55538"/>
                      <a:pt x="0" y="94896"/>
                    </a:cubicBezTo>
                    <a:cubicBezTo>
                      <a:pt x="0" y="134254"/>
                      <a:pt x="23877" y="168014"/>
                      <a:pt x="57987" y="182445"/>
                    </a:cubicBezTo>
                    <a:cubicBezTo>
                      <a:pt x="69357" y="187256"/>
                      <a:pt x="81864" y="189880"/>
                      <a:pt x="94984" y="189880"/>
                    </a:cubicBezTo>
                    <a:cubicBezTo>
                      <a:pt x="114663" y="189880"/>
                      <a:pt x="132942" y="183845"/>
                      <a:pt x="148073" y="173612"/>
                    </a:cubicBezTo>
                    <a:cubicBezTo>
                      <a:pt x="173349" y="156557"/>
                      <a:pt x="189880" y="127607"/>
                      <a:pt x="189880" y="94809"/>
                    </a:cubicBezTo>
                    <a:cubicBezTo>
                      <a:pt x="189880" y="62010"/>
                      <a:pt x="173262" y="33148"/>
                      <a:pt x="148073" y="16093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3" name="Vrije vorm: vorm 72">
                <a:extLst>
                  <a:ext uri="{FF2B5EF4-FFF2-40B4-BE49-F238E27FC236}">
                    <a16:creationId xmlns:a16="http://schemas.microsoft.com/office/drawing/2014/main" id="{CB48501C-E76D-371B-EBB1-6AF92BEEC932}"/>
                  </a:ext>
                </a:extLst>
              </p:cNvPr>
              <p:cNvSpPr/>
              <p:nvPr/>
            </p:nvSpPr>
            <p:spPr>
              <a:xfrm>
                <a:off x="15952323" y="6190779"/>
                <a:ext cx="189879" cy="189967"/>
              </a:xfrm>
              <a:custGeom>
                <a:avLst/>
                <a:gdLst>
                  <a:gd name="connsiteX0" fmla="*/ 94896 w 189879"/>
                  <a:gd name="connsiteY0" fmla="*/ 0 h 189967"/>
                  <a:gd name="connsiteX1" fmla="*/ 0 w 189879"/>
                  <a:gd name="connsiteY1" fmla="*/ 94896 h 189967"/>
                  <a:gd name="connsiteX2" fmla="*/ 94896 w 189879"/>
                  <a:gd name="connsiteY2" fmla="*/ 189967 h 189967"/>
                  <a:gd name="connsiteX3" fmla="*/ 189880 w 189879"/>
                  <a:gd name="connsiteY3" fmla="*/ 94896 h 189967"/>
                  <a:gd name="connsiteX4" fmla="*/ 94896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896" y="0"/>
                    </a:moveTo>
                    <a:cubicBezTo>
                      <a:pt x="42419" y="0"/>
                      <a:pt x="0" y="42507"/>
                      <a:pt x="0" y="94896"/>
                    </a:cubicBezTo>
                    <a:cubicBezTo>
                      <a:pt x="0" y="147286"/>
                      <a:pt x="42419" y="189967"/>
                      <a:pt x="94896" y="189967"/>
                    </a:cubicBezTo>
                    <a:cubicBezTo>
                      <a:pt x="147373" y="189967"/>
                      <a:pt x="189880" y="147373"/>
                      <a:pt x="189880" y="94896"/>
                    </a:cubicBezTo>
                    <a:cubicBezTo>
                      <a:pt x="189880" y="42419"/>
                      <a:pt x="147286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" name="Vrije vorm: vorm 73">
                <a:extLst>
                  <a:ext uri="{FF2B5EF4-FFF2-40B4-BE49-F238E27FC236}">
                    <a16:creationId xmlns:a16="http://schemas.microsoft.com/office/drawing/2014/main" id="{90B88310-1C45-4C28-F7A6-CF21FBE8279F}"/>
                  </a:ext>
                </a:extLst>
              </p:cNvPr>
              <p:cNvSpPr/>
              <p:nvPr/>
            </p:nvSpPr>
            <p:spPr>
              <a:xfrm>
                <a:off x="15477580" y="6665521"/>
                <a:ext cx="189879" cy="189967"/>
              </a:xfrm>
              <a:custGeom>
                <a:avLst/>
                <a:gdLst>
                  <a:gd name="connsiteX0" fmla="*/ 94896 w 189879"/>
                  <a:gd name="connsiteY0" fmla="*/ 0 h 189967"/>
                  <a:gd name="connsiteX1" fmla="*/ 0 w 189879"/>
                  <a:gd name="connsiteY1" fmla="*/ 95071 h 189967"/>
                  <a:gd name="connsiteX2" fmla="*/ 94896 w 189879"/>
                  <a:gd name="connsiteY2" fmla="*/ 189967 h 189967"/>
                  <a:gd name="connsiteX3" fmla="*/ 189880 w 189879"/>
                  <a:gd name="connsiteY3" fmla="*/ 95071 h 189967"/>
                  <a:gd name="connsiteX4" fmla="*/ 94896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896" y="0"/>
                    </a:moveTo>
                    <a:cubicBezTo>
                      <a:pt x="42419" y="0"/>
                      <a:pt x="0" y="42507"/>
                      <a:pt x="0" y="95071"/>
                    </a:cubicBezTo>
                    <a:cubicBezTo>
                      <a:pt x="0" y="147636"/>
                      <a:pt x="42419" y="189967"/>
                      <a:pt x="94896" y="189967"/>
                    </a:cubicBezTo>
                    <a:cubicBezTo>
                      <a:pt x="147373" y="189967"/>
                      <a:pt x="189880" y="147461"/>
                      <a:pt x="189880" y="95071"/>
                    </a:cubicBezTo>
                    <a:cubicBezTo>
                      <a:pt x="189880" y="42681"/>
                      <a:pt x="147286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5" name="Vrije vorm: vorm 74">
                <a:extLst>
                  <a:ext uri="{FF2B5EF4-FFF2-40B4-BE49-F238E27FC236}">
                    <a16:creationId xmlns:a16="http://schemas.microsoft.com/office/drawing/2014/main" id="{94BFA3E4-FCD8-ACAA-7FE2-469D76FD319B}"/>
                  </a:ext>
                </a:extLst>
              </p:cNvPr>
              <p:cNvSpPr/>
              <p:nvPr/>
            </p:nvSpPr>
            <p:spPr>
              <a:xfrm>
                <a:off x="16426978" y="6665521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7" y="0"/>
                      <a:pt x="0" y="42507"/>
                      <a:pt x="0" y="95071"/>
                    </a:cubicBezTo>
                    <a:cubicBezTo>
                      <a:pt x="0" y="147636"/>
                      <a:pt x="42507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6" name="Vrije vorm: vorm 75">
                <a:extLst>
                  <a:ext uri="{FF2B5EF4-FFF2-40B4-BE49-F238E27FC236}">
                    <a16:creationId xmlns:a16="http://schemas.microsoft.com/office/drawing/2014/main" id="{0BA09040-26CA-76EB-2405-BAB248B35823}"/>
                  </a:ext>
                </a:extLst>
              </p:cNvPr>
              <p:cNvSpPr/>
              <p:nvPr/>
            </p:nvSpPr>
            <p:spPr>
              <a:xfrm>
                <a:off x="15477580" y="5715948"/>
                <a:ext cx="189879" cy="189967"/>
              </a:xfrm>
              <a:custGeom>
                <a:avLst/>
                <a:gdLst>
                  <a:gd name="connsiteX0" fmla="*/ 94896 w 189879"/>
                  <a:gd name="connsiteY0" fmla="*/ 0 h 189967"/>
                  <a:gd name="connsiteX1" fmla="*/ 0 w 189879"/>
                  <a:gd name="connsiteY1" fmla="*/ 95071 h 189967"/>
                  <a:gd name="connsiteX2" fmla="*/ 94896 w 189879"/>
                  <a:gd name="connsiteY2" fmla="*/ 189967 h 189967"/>
                  <a:gd name="connsiteX3" fmla="*/ 189880 w 189879"/>
                  <a:gd name="connsiteY3" fmla="*/ 95071 h 189967"/>
                  <a:gd name="connsiteX4" fmla="*/ 94896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896" y="0"/>
                    </a:moveTo>
                    <a:cubicBezTo>
                      <a:pt x="42419" y="0"/>
                      <a:pt x="0" y="42506"/>
                      <a:pt x="0" y="95071"/>
                    </a:cubicBezTo>
                    <a:cubicBezTo>
                      <a:pt x="0" y="147636"/>
                      <a:pt x="42419" y="189967"/>
                      <a:pt x="94896" y="189967"/>
                    </a:cubicBezTo>
                    <a:cubicBezTo>
                      <a:pt x="147373" y="189967"/>
                      <a:pt x="189880" y="147461"/>
                      <a:pt x="189880" y="95071"/>
                    </a:cubicBezTo>
                    <a:cubicBezTo>
                      <a:pt x="189880" y="42681"/>
                      <a:pt x="147286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7" name="Vrije vorm: vorm 76">
                <a:extLst>
                  <a:ext uri="{FF2B5EF4-FFF2-40B4-BE49-F238E27FC236}">
                    <a16:creationId xmlns:a16="http://schemas.microsoft.com/office/drawing/2014/main" id="{E90C2F1F-5542-8A15-93EE-FC8C8C501C0E}"/>
                  </a:ext>
                </a:extLst>
              </p:cNvPr>
              <p:cNvSpPr/>
              <p:nvPr/>
            </p:nvSpPr>
            <p:spPr>
              <a:xfrm>
                <a:off x="16426978" y="5715948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7" y="0"/>
                      <a:pt x="0" y="42506"/>
                      <a:pt x="0" y="95071"/>
                    </a:cubicBezTo>
                    <a:cubicBezTo>
                      <a:pt x="0" y="147636"/>
                      <a:pt x="42507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8" name="Vrije vorm: vorm 77">
                <a:extLst>
                  <a:ext uri="{FF2B5EF4-FFF2-40B4-BE49-F238E27FC236}">
                    <a16:creationId xmlns:a16="http://schemas.microsoft.com/office/drawing/2014/main" id="{7AF61A1D-82F6-52C4-5B12-59F1D41E642A}"/>
                  </a:ext>
                </a:extLst>
              </p:cNvPr>
              <p:cNvSpPr/>
              <p:nvPr/>
            </p:nvSpPr>
            <p:spPr>
              <a:xfrm>
                <a:off x="15002750" y="6190866"/>
                <a:ext cx="189879" cy="189967"/>
              </a:xfrm>
              <a:custGeom>
                <a:avLst/>
                <a:gdLst>
                  <a:gd name="connsiteX0" fmla="*/ 148073 w 189879"/>
                  <a:gd name="connsiteY0" fmla="*/ 16180 h 189967"/>
                  <a:gd name="connsiteX1" fmla="*/ 94984 w 189879"/>
                  <a:gd name="connsiteY1" fmla="*/ 0 h 189967"/>
                  <a:gd name="connsiteX2" fmla="*/ 57987 w 189879"/>
                  <a:gd name="connsiteY2" fmla="*/ 7434 h 189967"/>
                  <a:gd name="connsiteX3" fmla="*/ 0 w 189879"/>
                  <a:gd name="connsiteY3" fmla="*/ 94896 h 189967"/>
                  <a:gd name="connsiteX4" fmla="*/ 57987 w 189879"/>
                  <a:gd name="connsiteY4" fmla="*/ 182445 h 189967"/>
                  <a:gd name="connsiteX5" fmla="*/ 94984 w 189879"/>
                  <a:gd name="connsiteY5" fmla="*/ 189967 h 189967"/>
                  <a:gd name="connsiteX6" fmla="*/ 148073 w 189879"/>
                  <a:gd name="connsiteY6" fmla="*/ 173699 h 189967"/>
                  <a:gd name="connsiteX7" fmla="*/ 189880 w 189879"/>
                  <a:gd name="connsiteY7" fmla="*/ 94896 h 189967"/>
                  <a:gd name="connsiteX8" fmla="*/ 148073 w 189879"/>
                  <a:gd name="connsiteY8" fmla="*/ 1618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9879" h="189967">
                    <a:moveTo>
                      <a:pt x="148073" y="16180"/>
                    </a:moveTo>
                    <a:cubicBezTo>
                      <a:pt x="132942" y="5947"/>
                      <a:pt x="114663" y="0"/>
                      <a:pt x="94984" y="0"/>
                    </a:cubicBezTo>
                    <a:cubicBezTo>
                      <a:pt x="81864" y="0"/>
                      <a:pt x="69357" y="2624"/>
                      <a:pt x="57987" y="7434"/>
                    </a:cubicBezTo>
                    <a:cubicBezTo>
                      <a:pt x="23877" y="21865"/>
                      <a:pt x="0" y="55538"/>
                      <a:pt x="0" y="94896"/>
                    </a:cubicBezTo>
                    <a:cubicBezTo>
                      <a:pt x="0" y="134254"/>
                      <a:pt x="23877" y="168014"/>
                      <a:pt x="57987" y="182445"/>
                    </a:cubicBezTo>
                    <a:cubicBezTo>
                      <a:pt x="69357" y="187256"/>
                      <a:pt x="81864" y="189967"/>
                      <a:pt x="94984" y="189967"/>
                    </a:cubicBezTo>
                    <a:cubicBezTo>
                      <a:pt x="114663" y="189967"/>
                      <a:pt x="132942" y="183932"/>
                      <a:pt x="148073" y="173699"/>
                    </a:cubicBezTo>
                    <a:cubicBezTo>
                      <a:pt x="173349" y="156644"/>
                      <a:pt x="189880" y="127694"/>
                      <a:pt x="189880" y="94896"/>
                    </a:cubicBezTo>
                    <a:cubicBezTo>
                      <a:pt x="189880" y="62098"/>
                      <a:pt x="173262" y="33235"/>
                      <a:pt x="148073" y="1618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9" name="Vrije vorm: vorm 78">
                <a:extLst>
                  <a:ext uri="{FF2B5EF4-FFF2-40B4-BE49-F238E27FC236}">
                    <a16:creationId xmlns:a16="http://schemas.microsoft.com/office/drawing/2014/main" id="{6EBE82F0-46FD-9DF0-917F-90D5EB8CC157}"/>
                  </a:ext>
                </a:extLst>
              </p:cNvPr>
              <p:cNvSpPr/>
              <p:nvPr/>
            </p:nvSpPr>
            <p:spPr>
              <a:xfrm>
                <a:off x="14053352" y="5241293"/>
                <a:ext cx="189879" cy="189792"/>
              </a:xfrm>
              <a:custGeom>
                <a:avLst/>
                <a:gdLst>
                  <a:gd name="connsiteX0" fmla="*/ 94896 w 189879"/>
                  <a:gd name="connsiteY0" fmla="*/ 0 h 189792"/>
                  <a:gd name="connsiteX1" fmla="*/ 16180 w 189879"/>
                  <a:gd name="connsiteY1" fmla="*/ 41807 h 189792"/>
                  <a:gd name="connsiteX2" fmla="*/ 0 w 189879"/>
                  <a:gd name="connsiteY2" fmla="*/ 94896 h 189792"/>
                  <a:gd name="connsiteX3" fmla="*/ 7434 w 189879"/>
                  <a:gd name="connsiteY3" fmla="*/ 131805 h 189792"/>
                  <a:gd name="connsiteX4" fmla="*/ 94896 w 189879"/>
                  <a:gd name="connsiteY4" fmla="*/ 189792 h 189792"/>
                  <a:gd name="connsiteX5" fmla="*/ 182445 w 189879"/>
                  <a:gd name="connsiteY5" fmla="*/ 131805 h 189792"/>
                  <a:gd name="connsiteX6" fmla="*/ 189880 w 189879"/>
                  <a:gd name="connsiteY6" fmla="*/ 94896 h 189792"/>
                  <a:gd name="connsiteX7" fmla="*/ 173612 w 189879"/>
                  <a:gd name="connsiteY7" fmla="*/ 41807 h 189792"/>
                  <a:gd name="connsiteX8" fmla="*/ 94896 w 189879"/>
                  <a:gd name="connsiteY8" fmla="*/ 0 h 189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9879" h="189792">
                    <a:moveTo>
                      <a:pt x="94896" y="0"/>
                    </a:moveTo>
                    <a:cubicBezTo>
                      <a:pt x="62098" y="0"/>
                      <a:pt x="33236" y="16618"/>
                      <a:pt x="16180" y="41807"/>
                    </a:cubicBezTo>
                    <a:cubicBezTo>
                      <a:pt x="5947" y="56938"/>
                      <a:pt x="0" y="75217"/>
                      <a:pt x="0" y="94896"/>
                    </a:cubicBezTo>
                    <a:cubicBezTo>
                      <a:pt x="0" y="108015"/>
                      <a:pt x="2624" y="120522"/>
                      <a:pt x="7434" y="131805"/>
                    </a:cubicBezTo>
                    <a:cubicBezTo>
                      <a:pt x="21865" y="165915"/>
                      <a:pt x="55538" y="189792"/>
                      <a:pt x="94896" y="189792"/>
                    </a:cubicBezTo>
                    <a:cubicBezTo>
                      <a:pt x="134254" y="189792"/>
                      <a:pt x="168014" y="165915"/>
                      <a:pt x="182445" y="131805"/>
                    </a:cubicBezTo>
                    <a:cubicBezTo>
                      <a:pt x="187256" y="120435"/>
                      <a:pt x="189880" y="107928"/>
                      <a:pt x="189880" y="94896"/>
                    </a:cubicBezTo>
                    <a:cubicBezTo>
                      <a:pt x="189880" y="75217"/>
                      <a:pt x="183932" y="56938"/>
                      <a:pt x="173612" y="41807"/>
                    </a:cubicBezTo>
                    <a:cubicBezTo>
                      <a:pt x="156557" y="16530"/>
                      <a:pt x="127607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0" name="Vrije vorm: vorm 79">
                <a:extLst>
                  <a:ext uri="{FF2B5EF4-FFF2-40B4-BE49-F238E27FC236}">
                    <a16:creationId xmlns:a16="http://schemas.microsoft.com/office/drawing/2014/main" id="{D1EEECBE-4805-97FE-4A93-C1284FA8B8D1}"/>
                  </a:ext>
                </a:extLst>
              </p:cNvPr>
              <p:cNvSpPr/>
              <p:nvPr/>
            </p:nvSpPr>
            <p:spPr>
              <a:xfrm>
                <a:off x="14053352" y="4291807"/>
                <a:ext cx="189879" cy="189967"/>
              </a:xfrm>
              <a:custGeom>
                <a:avLst/>
                <a:gdLst>
                  <a:gd name="connsiteX0" fmla="*/ 94896 w 189879"/>
                  <a:gd name="connsiteY0" fmla="*/ 0 h 189967"/>
                  <a:gd name="connsiteX1" fmla="*/ 0 w 189879"/>
                  <a:gd name="connsiteY1" fmla="*/ 94896 h 189967"/>
                  <a:gd name="connsiteX2" fmla="*/ 94896 w 189879"/>
                  <a:gd name="connsiteY2" fmla="*/ 189967 h 189967"/>
                  <a:gd name="connsiteX3" fmla="*/ 189880 w 189879"/>
                  <a:gd name="connsiteY3" fmla="*/ 94896 h 189967"/>
                  <a:gd name="connsiteX4" fmla="*/ 94896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896" y="0"/>
                    </a:moveTo>
                    <a:cubicBezTo>
                      <a:pt x="42419" y="0"/>
                      <a:pt x="0" y="42506"/>
                      <a:pt x="0" y="94896"/>
                    </a:cubicBezTo>
                    <a:cubicBezTo>
                      <a:pt x="0" y="147286"/>
                      <a:pt x="42419" y="189967"/>
                      <a:pt x="94896" y="189967"/>
                    </a:cubicBezTo>
                    <a:cubicBezTo>
                      <a:pt x="147373" y="189967"/>
                      <a:pt x="189880" y="147373"/>
                      <a:pt x="189880" y="94896"/>
                    </a:cubicBezTo>
                    <a:cubicBezTo>
                      <a:pt x="189880" y="42419"/>
                      <a:pt x="147286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1" name="Vrije vorm: vorm 80">
                <a:extLst>
                  <a:ext uri="{FF2B5EF4-FFF2-40B4-BE49-F238E27FC236}">
                    <a16:creationId xmlns:a16="http://schemas.microsoft.com/office/drawing/2014/main" id="{39DFBC9F-EB73-1732-8102-055D850543E1}"/>
                  </a:ext>
                </a:extLst>
              </p:cNvPr>
              <p:cNvSpPr/>
              <p:nvPr/>
            </p:nvSpPr>
            <p:spPr>
              <a:xfrm>
                <a:off x="13578609" y="4766463"/>
                <a:ext cx="189879" cy="189967"/>
              </a:xfrm>
              <a:custGeom>
                <a:avLst/>
                <a:gdLst>
                  <a:gd name="connsiteX0" fmla="*/ 94896 w 189879"/>
                  <a:gd name="connsiteY0" fmla="*/ 0 h 189967"/>
                  <a:gd name="connsiteX1" fmla="*/ 0 w 189879"/>
                  <a:gd name="connsiteY1" fmla="*/ 95071 h 189967"/>
                  <a:gd name="connsiteX2" fmla="*/ 94896 w 189879"/>
                  <a:gd name="connsiteY2" fmla="*/ 189967 h 189967"/>
                  <a:gd name="connsiteX3" fmla="*/ 189880 w 189879"/>
                  <a:gd name="connsiteY3" fmla="*/ 95071 h 189967"/>
                  <a:gd name="connsiteX4" fmla="*/ 94896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896" y="0"/>
                    </a:moveTo>
                    <a:cubicBezTo>
                      <a:pt x="42419" y="0"/>
                      <a:pt x="0" y="42506"/>
                      <a:pt x="0" y="95071"/>
                    </a:cubicBezTo>
                    <a:cubicBezTo>
                      <a:pt x="0" y="147636"/>
                      <a:pt x="42419" y="189967"/>
                      <a:pt x="94896" y="189967"/>
                    </a:cubicBezTo>
                    <a:cubicBezTo>
                      <a:pt x="147373" y="189967"/>
                      <a:pt x="189880" y="147461"/>
                      <a:pt x="189880" y="95071"/>
                    </a:cubicBezTo>
                    <a:cubicBezTo>
                      <a:pt x="189880" y="42681"/>
                      <a:pt x="147286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2" name="Vrije vorm: vorm 81">
                <a:extLst>
                  <a:ext uri="{FF2B5EF4-FFF2-40B4-BE49-F238E27FC236}">
                    <a16:creationId xmlns:a16="http://schemas.microsoft.com/office/drawing/2014/main" id="{616D604A-7105-81DA-300A-6620202C8F95}"/>
                  </a:ext>
                </a:extLst>
              </p:cNvPr>
              <p:cNvSpPr/>
              <p:nvPr/>
            </p:nvSpPr>
            <p:spPr>
              <a:xfrm>
                <a:off x="14528007" y="4766463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7" y="0"/>
                      <a:pt x="0" y="42506"/>
                      <a:pt x="0" y="95071"/>
                    </a:cubicBezTo>
                    <a:cubicBezTo>
                      <a:pt x="0" y="147636"/>
                      <a:pt x="42507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5" name="Vrije vorm: vorm 84">
                <a:extLst>
                  <a:ext uri="{FF2B5EF4-FFF2-40B4-BE49-F238E27FC236}">
                    <a16:creationId xmlns:a16="http://schemas.microsoft.com/office/drawing/2014/main" id="{7F2C21B4-BCE7-26B0-5680-70EC9810AFD5}"/>
                  </a:ext>
                </a:extLst>
              </p:cNvPr>
              <p:cNvSpPr/>
              <p:nvPr/>
            </p:nvSpPr>
            <p:spPr>
              <a:xfrm>
                <a:off x="13103954" y="5241293"/>
                <a:ext cx="189879" cy="189792"/>
              </a:xfrm>
              <a:custGeom>
                <a:avLst/>
                <a:gdLst>
                  <a:gd name="connsiteX0" fmla="*/ 94896 w 189879"/>
                  <a:gd name="connsiteY0" fmla="*/ 0 h 189792"/>
                  <a:gd name="connsiteX1" fmla="*/ 16180 w 189879"/>
                  <a:gd name="connsiteY1" fmla="*/ 41807 h 189792"/>
                  <a:gd name="connsiteX2" fmla="*/ 0 w 189879"/>
                  <a:gd name="connsiteY2" fmla="*/ 94896 h 189792"/>
                  <a:gd name="connsiteX3" fmla="*/ 7434 w 189879"/>
                  <a:gd name="connsiteY3" fmla="*/ 131805 h 189792"/>
                  <a:gd name="connsiteX4" fmla="*/ 94984 w 189879"/>
                  <a:gd name="connsiteY4" fmla="*/ 189792 h 189792"/>
                  <a:gd name="connsiteX5" fmla="*/ 182445 w 189879"/>
                  <a:gd name="connsiteY5" fmla="*/ 131805 h 189792"/>
                  <a:gd name="connsiteX6" fmla="*/ 189880 w 189879"/>
                  <a:gd name="connsiteY6" fmla="*/ 94896 h 189792"/>
                  <a:gd name="connsiteX7" fmla="*/ 173699 w 189879"/>
                  <a:gd name="connsiteY7" fmla="*/ 41807 h 189792"/>
                  <a:gd name="connsiteX8" fmla="*/ 94984 w 189879"/>
                  <a:gd name="connsiteY8" fmla="*/ 0 h 189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9879" h="189792">
                    <a:moveTo>
                      <a:pt x="94896" y="0"/>
                    </a:moveTo>
                    <a:cubicBezTo>
                      <a:pt x="62098" y="0"/>
                      <a:pt x="33236" y="16618"/>
                      <a:pt x="16180" y="41807"/>
                    </a:cubicBezTo>
                    <a:cubicBezTo>
                      <a:pt x="5947" y="56938"/>
                      <a:pt x="0" y="75217"/>
                      <a:pt x="0" y="94896"/>
                    </a:cubicBezTo>
                    <a:cubicBezTo>
                      <a:pt x="0" y="108015"/>
                      <a:pt x="2624" y="120522"/>
                      <a:pt x="7434" y="131805"/>
                    </a:cubicBezTo>
                    <a:cubicBezTo>
                      <a:pt x="21865" y="165915"/>
                      <a:pt x="55538" y="189792"/>
                      <a:pt x="94984" y="189792"/>
                    </a:cubicBezTo>
                    <a:cubicBezTo>
                      <a:pt x="134429" y="189792"/>
                      <a:pt x="168014" y="165915"/>
                      <a:pt x="182445" y="131805"/>
                    </a:cubicBezTo>
                    <a:cubicBezTo>
                      <a:pt x="187256" y="120435"/>
                      <a:pt x="189880" y="107928"/>
                      <a:pt x="189880" y="94896"/>
                    </a:cubicBezTo>
                    <a:cubicBezTo>
                      <a:pt x="189880" y="75217"/>
                      <a:pt x="183932" y="56938"/>
                      <a:pt x="173699" y="41807"/>
                    </a:cubicBezTo>
                    <a:cubicBezTo>
                      <a:pt x="156644" y="16530"/>
                      <a:pt x="127782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6" name="Vrije vorm: vorm 85">
                <a:extLst>
                  <a:ext uri="{FF2B5EF4-FFF2-40B4-BE49-F238E27FC236}">
                    <a16:creationId xmlns:a16="http://schemas.microsoft.com/office/drawing/2014/main" id="{0C702FEB-703C-9867-F741-7E53437E4363}"/>
                  </a:ext>
                </a:extLst>
              </p:cNvPr>
              <p:cNvSpPr/>
              <p:nvPr/>
            </p:nvSpPr>
            <p:spPr>
              <a:xfrm>
                <a:off x="13103866" y="4291807"/>
                <a:ext cx="189879" cy="189967"/>
              </a:xfrm>
              <a:custGeom>
                <a:avLst/>
                <a:gdLst>
                  <a:gd name="connsiteX0" fmla="*/ 94984 w 189879"/>
                  <a:gd name="connsiteY0" fmla="*/ 0 h 189967"/>
                  <a:gd name="connsiteX1" fmla="*/ 0 w 189879"/>
                  <a:gd name="connsiteY1" fmla="*/ 94896 h 189967"/>
                  <a:gd name="connsiteX2" fmla="*/ 94984 w 189879"/>
                  <a:gd name="connsiteY2" fmla="*/ 189967 h 189967"/>
                  <a:gd name="connsiteX3" fmla="*/ 189880 w 189879"/>
                  <a:gd name="connsiteY3" fmla="*/ 94896 h 189967"/>
                  <a:gd name="connsiteX4" fmla="*/ 94984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984" y="0"/>
                    </a:moveTo>
                    <a:cubicBezTo>
                      <a:pt x="42506" y="0"/>
                      <a:pt x="0" y="42506"/>
                      <a:pt x="0" y="94896"/>
                    </a:cubicBezTo>
                    <a:cubicBezTo>
                      <a:pt x="0" y="147286"/>
                      <a:pt x="42506" y="189967"/>
                      <a:pt x="94984" y="189967"/>
                    </a:cubicBezTo>
                    <a:cubicBezTo>
                      <a:pt x="147461" y="189967"/>
                      <a:pt x="189880" y="147373"/>
                      <a:pt x="189880" y="94896"/>
                    </a:cubicBezTo>
                    <a:cubicBezTo>
                      <a:pt x="189880" y="42419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7" name="Vrije vorm: vorm 86">
                <a:extLst>
                  <a:ext uri="{FF2B5EF4-FFF2-40B4-BE49-F238E27FC236}">
                    <a16:creationId xmlns:a16="http://schemas.microsoft.com/office/drawing/2014/main" id="{B1F4C777-97F1-D79A-BFAA-EE2F575C21FD}"/>
                  </a:ext>
                </a:extLst>
              </p:cNvPr>
              <p:cNvSpPr/>
              <p:nvPr/>
            </p:nvSpPr>
            <p:spPr>
              <a:xfrm>
                <a:off x="14053352" y="6190779"/>
                <a:ext cx="189879" cy="189967"/>
              </a:xfrm>
              <a:custGeom>
                <a:avLst/>
                <a:gdLst>
                  <a:gd name="connsiteX0" fmla="*/ 94896 w 189879"/>
                  <a:gd name="connsiteY0" fmla="*/ 0 h 189967"/>
                  <a:gd name="connsiteX1" fmla="*/ 0 w 189879"/>
                  <a:gd name="connsiteY1" fmla="*/ 94896 h 189967"/>
                  <a:gd name="connsiteX2" fmla="*/ 94896 w 189879"/>
                  <a:gd name="connsiteY2" fmla="*/ 189967 h 189967"/>
                  <a:gd name="connsiteX3" fmla="*/ 189880 w 189879"/>
                  <a:gd name="connsiteY3" fmla="*/ 94896 h 189967"/>
                  <a:gd name="connsiteX4" fmla="*/ 94896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896" y="0"/>
                    </a:moveTo>
                    <a:cubicBezTo>
                      <a:pt x="42419" y="0"/>
                      <a:pt x="0" y="42507"/>
                      <a:pt x="0" y="94896"/>
                    </a:cubicBezTo>
                    <a:cubicBezTo>
                      <a:pt x="0" y="147286"/>
                      <a:pt x="42419" y="189967"/>
                      <a:pt x="94896" y="189967"/>
                    </a:cubicBezTo>
                    <a:cubicBezTo>
                      <a:pt x="147373" y="189967"/>
                      <a:pt x="189880" y="147373"/>
                      <a:pt x="189880" y="94896"/>
                    </a:cubicBezTo>
                    <a:cubicBezTo>
                      <a:pt x="189880" y="42419"/>
                      <a:pt x="147286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8" name="Vrije vorm: vorm 87">
                <a:extLst>
                  <a:ext uri="{FF2B5EF4-FFF2-40B4-BE49-F238E27FC236}">
                    <a16:creationId xmlns:a16="http://schemas.microsoft.com/office/drawing/2014/main" id="{79CD26D9-9D09-6D33-9290-203508F33880}"/>
                  </a:ext>
                </a:extLst>
              </p:cNvPr>
              <p:cNvSpPr/>
              <p:nvPr/>
            </p:nvSpPr>
            <p:spPr>
              <a:xfrm>
                <a:off x="13578609" y="6665521"/>
                <a:ext cx="189879" cy="189967"/>
              </a:xfrm>
              <a:custGeom>
                <a:avLst/>
                <a:gdLst>
                  <a:gd name="connsiteX0" fmla="*/ 94896 w 189879"/>
                  <a:gd name="connsiteY0" fmla="*/ 0 h 189967"/>
                  <a:gd name="connsiteX1" fmla="*/ 0 w 189879"/>
                  <a:gd name="connsiteY1" fmla="*/ 95071 h 189967"/>
                  <a:gd name="connsiteX2" fmla="*/ 94896 w 189879"/>
                  <a:gd name="connsiteY2" fmla="*/ 189967 h 189967"/>
                  <a:gd name="connsiteX3" fmla="*/ 189880 w 189879"/>
                  <a:gd name="connsiteY3" fmla="*/ 95071 h 189967"/>
                  <a:gd name="connsiteX4" fmla="*/ 94896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896" y="0"/>
                    </a:moveTo>
                    <a:cubicBezTo>
                      <a:pt x="42419" y="0"/>
                      <a:pt x="0" y="42507"/>
                      <a:pt x="0" y="95071"/>
                    </a:cubicBezTo>
                    <a:cubicBezTo>
                      <a:pt x="0" y="147636"/>
                      <a:pt x="42419" y="189967"/>
                      <a:pt x="94896" y="189967"/>
                    </a:cubicBezTo>
                    <a:cubicBezTo>
                      <a:pt x="147373" y="189967"/>
                      <a:pt x="189880" y="147461"/>
                      <a:pt x="189880" y="95071"/>
                    </a:cubicBezTo>
                    <a:cubicBezTo>
                      <a:pt x="189880" y="42681"/>
                      <a:pt x="147286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9" name="Vrije vorm: vorm 88">
                <a:extLst>
                  <a:ext uri="{FF2B5EF4-FFF2-40B4-BE49-F238E27FC236}">
                    <a16:creationId xmlns:a16="http://schemas.microsoft.com/office/drawing/2014/main" id="{E39CEDC0-6FC2-B864-B826-75DA1449C648}"/>
                  </a:ext>
                </a:extLst>
              </p:cNvPr>
              <p:cNvSpPr/>
              <p:nvPr/>
            </p:nvSpPr>
            <p:spPr>
              <a:xfrm>
                <a:off x="14528007" y="6665521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7" y="0"/>
                      <a:pt x="0" y="42507"/>
                      <a:pt x="0" y="95071"/>
                    </a:cubicBezTo>
                    <a:cubicBezTo>
                      <a:pt x="0" y="147636"/>
                      <a:pt x="42507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0" name="Vrije vorm: vorm 89">
                <a:extLst>
                  <a:ext uri="{FF2B5EF4-FFF2-40B4-BE49-F238E27FC236}">
                    <a16:creationId xmlns:a16="http://schemas.microsoft.com/office/drawing/2014/main" id="{FAF1DCF9-F575-64D2-D46F-D29F8E77FFFA}"/>
                  </a:ext>
                </a:extLst>
              </p:cNvPr>
              <p:cNvSpPr/>
              <p:nvPr/>
            </p:nvSpPr>
            <p:spPr>
              <a:xfrm>
                <a:off x="13578609" y="5715948"/>
                <a:ext cx="189879" cy="189967"/>
              </a:xfrm>
              <a:custGeom>
                <a:avLst/>
                <a:gdLst>
                  <a:gd name="connsiteX0" fmla="*/ 94896 w 189879"/>
                  <a:gd name="connsiteY0" fmla="*/ 0 h 189967"/>
                  <a:gd name="connsiteX1" fmla="*/ 0 w 189879"/>
                  <a:gd name="connsiteY1" fmla="*/ 95071 h 189967"/>
                  <a:gd name="connsiteX2" fmla="*/ 94896 w 189879"/>
                  <a:gd name="connsiteY2" fmla="*/ 189967 h 189967"/>
                  <a:gd name="connsiteX3" fmla="*/ 189880 w 189879"/>
                  <a:gd name="connsiteY3" fmla="*/ 95071 h 189967"/>
                  <a:gd name="connsiteX4" fmla="*/ 94896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896" y="0"/>
                    </a:moveTo>
                    <a:cubicBezTo>
                      <a:pt x="42419" y="0"/>
                      <a:pt x="0" y="42506"/>
                      <a:pt x="0" y="95071"/>
                    </a:cubicBezTo>
                    <a:cubicBezTo>
                      <a:pt x="0" y="147636"/>
                      <a:pt x="42419" y="189967"/>
                      <a:pt x="94896" y="189967"/>
                    </a:cubicBezTo>
                    <a:cubicBezTo>
                      <a:pt x="147373" y="189967"/>
                      <a:pt x="189880" y="147461"/>
                      <a:pt x="189880" y="95071"/>
                    </a:cubicBezTo>
                    <a:cubicBezTo>
                      <a:pt x="189880" y="42681"/>
                      <a:pt x="147286" y="0"/>
                      <a:pt x="94896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1" name="Vrije vorm: vorm 90">
                <a:extLst>
                  <a:ext uri="{FF2B5EF4-FFF2-40B4-BE49-F238E27FC236}">
                    <a16:creationId xmlns:a16="http://schemas.microsoft.com/office/drawing/2014/main" id="{EB2A0CC6-3296-99F5-E1C8-C028662B2081}"/>
                  </a:ext>
                </a:extLst>
              </p:cNvPr>
              <p:cNvSpPr/>
              <p:nvPr/>
            </p:nvSpPr>
            <p:spPr>
              <a:xfrm>
                <a:off x="14528007" y="5715948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7" y="0"/>
                      <a:pt x="0" y="42506"/>
                      <a:pt x="0" y="95071"/>
                    </a:cubicBezTo>
                    <a:cubicBezTo>
                      <a:pt x="0" y="147636"/>
                      <a:pt x="42507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2" name="Vrije vorm: vorm 91">
                <a:extLst>
                  <a:ext uri="{FF2B5EF4-FFF2-40B4-BE49-F238E27FC236}">
                    <a16:creationId xmlns:a16="http://schemas.microsoft.com/office/drawing/2014/main" id="{F0929F5B-2ED4-3E1D-60BA-EA945E0C9CFF}"/>
                  </a:ext>
                </a:extLst>
              </p:cNvPr>
              <p:cNvSpPr/>
              <p:nvPr/>
            </p:nvSpPr>
            <p:spPr>
              <a:xfrm>
                <a:off x="13103866" y="6190779"/>
                <a:ext cx="189879" cy="189967"/>
              </a:xfrm>
              <a:custGeom>
                <a:avLst/>
                <a:gdLst>
                  <a:gd name="connsiteX0" fmla="*/ 94984 w 189879"/>
                  <a:gd name="connsiteY0" fmla="*/ 0 h 189967"/>
                  <a:gd name="connsiteX1" fmla="*/ 0 w 189879"/>
                  <a:gd name="connsiteY1" fmla="*/ 94896 h 189967"/>
                  <a:gd name="connsiteX2" fmla="*/ 94984 w 189879"/>
                  <a:gd name="connsiteY2" fmla="*/ 189967 h 189967"/>
                  <a:gd name="connsiteX3" fmla="*/ 189880 w 189879"/>
                  <a:gd name="connsiteY3" fmla="*/ 94896 h 189967"/>
                  <a:gd name="connsiteX4" fmla="*/ 94984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984" y="0"/>
                    </a:moveTo>
                    <a:cubicBezTo>
                      <a:pt x="42506" y="0"/>
                      <a:pt x="0" y="42507"/>
                      <a:pt x="0" y="94896"/>
                    </a:cubicBezTo>
                    <a:cubicBezTo>
                      <a:pt x="0" y="147286"/>
                      <a:pt x="42506" y="189967"/>
                      <a:pt x="94984" y="189967"/>
                    </a:cubicBezTo>
                    <a:cubicBezTo>
                      <a:pt x="147461" y="189967"/>
                      <a:pt x="189880" y="147373"/>
                      <a:pt x="189880" y="94896"/>
                    </a:cubicBezTo>
                    <a:cubicBezTo>
                      <a:pt x="189880" y="42419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5" name="Vrije vorm: vorm 94">
                <a:extLst>
                  <a:ext uri="{FF2B5EF4-FFF2-40B4-BE49-F238E27FC236}">
                    <a16:creationId xmlns:a16="http://schemas.microsoft.com/office/drawing/2014/main" id="{A2034D11-719A-C700-ADB1-F4D8A7A4EE7E}"/>
                  </a:ext>
                </a:extLst>
              </p:cNvPr>
              <p:cNvSpPr/>
              <p:nvPr/>
            </p:nvSpPr>
            <p:spPr>
              <a:xfrm>
                <a:off x="12629124" y="4766463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6" y="0"/>
                      <a:pt x="0" y="42506"/>
                      <a:pt x="0" y="95071"/>
                    </a:cubicBezTo>
                    <a:cubicBezTo>
                      <a:pt x="0" y="147636"/>
                      <a:pt x="42506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8" name="Vrije vorm: vorm 97">
                <a:extLst>
                  <a:ext uri="{FF2B5EF4-FFF2-40B4-BE49-F238E27FC236}">
                    <a16:creationId xmlns:a16="http://schemas.microsoft.com/office/drawing/2014/main" id="{44446955-1548-2B54-7690-1A8EC3CD402F}"/>
                  </a:ext>
                </a:extLst>
              </p:cNvPr>
              <p:cNvSpPr/>
              <p:nvPr/>
            </p:nvSpPr>
            <p:spPr>
              <a:xfrm>
                <a:off x="12629124" y="6665521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6" y="0"/>
                      <a:pt x="0" y="42507"/>
                      <a:pt x="0" y="95071"/>
                    </a:cubicBezTo>
                    <a:cubicBezTo>
                      <a:pt x="0" y="147636"/>
                      <a:pt x="42506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9" name="Vrije vorm: vorm 98">
                <a:extLst>
                  <a:ext uri="{FF2B5EF4-FFF2-40B4-BE49-F238E27FC236}">
                    <a16:creationId xmlns:a16="http://schemas.microsoft.com/office/drawing/2014/main" id="{429489C1-BDEF-3B4F-67D7-732183705B82}"/>
                  </a:ext>
                </a:extLst>
              </p:cNvPr>
              <p:cNvSpPr/>
              <p:nvPr/>
            </p:nvSpPr>
            <p:spPr>
              <a:xfrm>
                <a:off x="12629124" y="5715948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6" y="0"/>
                      <a:pt x="0" y="42506"/>
                      <a:pt x="0" y="95071"/>
                    </a:cubicBezTo>
                    <a:cubicBezTo>
                      <a:pt x="0" y="147636"/>
                      <a:pt x="42506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2" name="Vrije vorm: vorm 101">
                <a:extLst>
                  <a:ext uri="{FF2B5EF4-FFF2-40B4-BE49-F238E27FC236}">
                    <a16:creationId xmlns:a16="http://schemas.microsoft.com/office/drawing/2014/main" id="{1FEE4F83-89FE-9084-37BF-DF0A3ECF418F}"/>
                  </a:ext>
                </a:extLst>
              </p:cNvPr>
              <p:cNvSpPr/>
              <p:nvPr userDrawn="1"/>
            </p:nvSpPr>
            <p:spPr>
              <a:xfrm>
                <a:off x="12154381" y="5241293"/>
                <a:ext cx="189879" cy="189792"/>
              </a:xfrm>
              <a:custGeom>
                <a:avLst/>
                <a:gdLst>
                  <a:gd name="connsiteX0" fmla="*/ 94896 w 189879"/>
                  <a:gd name="connsiteY0" fmla="*/ 0 h 189792"/>
                  <a:gd name="connsiteX1" fmla="*/ 16180 w 189879"/>
                  <a:gd name="connsiteY1" fmla="*/ 41807 h 189792"/>
                  <a:gd name="connsiteX2" fmla="*/ 0 w 189879"/>
                  <a:gd name="connsiteY2" fmla="*/ 94896 h 189792"/>
                  <a:gd name="connsiteX3" fmla="*/ 7434 w 189879"/>
                  <a:gd name="connsiteY3" fmla="*/ 131805 h 189792"/>
                  <a:gd name="connsiteX4" fmla="*/ 94984 w 189879"/>
                  <a:gd name="connsiteY4" fmla="*/ 189792 h 189792"/>
                  <a:gd name="connsiteX5" fmla="*/ 182445 w 189879"/>
                  <a:gd name="connsiteY5" fmla="*/ 131805 h 189792"/>
                  <a:gd name="connsiteX6" fmla="*/ 189880 w 189879"/>
                  <a:gd name="connsiteY6" fmla="*/ 94896 h 189792"/>
                  <a:gd name="connsiteX7" fmla="*/ 173699 w 189879"/>
                  <a:gd name="connsiteY7" fmla="*/ 41807 h 189792"/>
                  <a:gd name="connsiteX8" fmla="*/ 94984 w 189879"/>
                  <a:gd name="connsiteY8" fmla="*/ 0 h 189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9879" h="189792">
                    <a:moveTo>
                      <a:pt x="94896" y="0"/>
                    </a:moveTo>
                    <a:cubicBezTo>
                      <a:pt x="62098" y="0"/>
                      <a:pt x="33236" y="16618"/>
                      <a:pt x="16180" y="41807"/>
                    </a:cubicBezTo>
                    <a:cubicBezTo>
                      <a:pt x="5947" y="56938"/>
                      <a:pt x="0" y="75217"/>
                      <a:pt x="0" y="94896"/>
                    </a:cubicBezTo>
                    <a:cubicBezTo>
                      <a:pt x="0" y="108015"/>
                      <a:pt x="2624" y="120522"/>
                      <a:pt x="7434" y="131805"/>
                    </a:cubicBezTo>
                    <a:cubicBezTo>
                      <a:pt x="21865" y="165915"/>
                      <a:pt x="55538" y="189792"/>
                      <a:pt x="94984" y="189792"/>
                    </a:cubicBezTo>
                    <a:cubicBezTo>
                      <a:pt x="134429" y="189792"/>
                      <a:pt x="168014" y="165915"/>
                      <a:pt x="182445" y="131805"/>
                    </a:cubicBezTo>
                    <a:cubicBezTo>
                      <a:pt x="187256" y="120435"/>
                      <a:pt x="189880" y="107928"/>
                      <a:pt x="189880" y="94896"/>
                    </a:cubicBezTo>
                    <a:cubicBezTo>
                      <a:pt x="189880" y="75217"/>
                      <a:pt x="183932" y="56938"/>
                      <a:pt x="173699" y="41807"/>
                    </a:cubicBezTo>
                    <a:cubicBezTo>
                      <a:pt x="156644" y="16530"/>
                      <a:pt x="127782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3" name="Vrije vorm: vorm 102">
                <a:extLst>
                  <a:ext uri="{FF2B5EF4-FFF2-40B4-BE49-F238E27FC236}">
                    <a16:creationId xmlns:a16="http://schemas.microsoft.com/office/drawing/2014/main" id="{ABF4DD1A-21E9-AC30-3BBE-1A7AAB548D1D}"/>
                  </a:ext>
                </a:extLst>
              </p:cNvPr>
              <p:cNvSpPr/>
              <p:nvPr userDrawn="1"/>
            </p:nvSpPr>
            <p:spPr>
              <a:xfrm>
                <a:off x="12154293" y="4291807"/>
                <a:ext cx="189879" cy="189967"/>
              </a:xfrm>
              <a:custGeom>
                <a:avLst/>
                <a:gdLst>
                  <a:gd name="connsiteX0" fmla="*/ 94984 w 189879"/>
                  <a:gd name="connsiteY0" fmla="*/ 0 h 189967"/>
                  <a:gd name="connsiteX1" fmla="*/ 0 w 189879"/>
                  <a:gd name="connsiteY1" fmla="*/ 94896 h 189967"/>
                  <a:gd name="connsiteX2" fmla="*/ 94984 w 189879"/>
                  <a:gd name="connsiteY2" fmla="*/ 189967 h 189967"/>
                  <a:gd name="connsiteX3" fmla="*/ 189880 w 189879"/>
                  <a:gd name="connsiteY3" fmla="*/ 94896 h 189967"/>
                  <a:gd name="connsiteX4" fmla="*/ 94984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984" y="0"/>
                    </a:moveTo>
                    <a:cubicBezTo>
                      <a:pt x="42506" y="0"/>
                      <a:pt x="0" y="42506"/>
                      <a:pt x="0" y="94896"/>
                    </a:cubicBezTo>
                    <a:cubicBezTo>
                      <a:pt x="0" y="147286"/>
                      <a:pt x="42506" y="189967"/>
                      <a:pt x="94984" y="189967"/>
                    </a:cubicBezTo>
                    <a:cubicBezTo>
                      <a:pt x="147461" y="189967"/>
                      <a:pt x="189880" y="147373"/>
                      <a:pt x="189880" y="94896"/>
                    </a:cubicBezTo>
                    <a:cubicBezTo>
                      <a:pt x="189880" y="42419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4" name="Vrije vorm: vorm 103">
                <a:extLst>
                  <a:ext uri="{FF2B5EF4-FFF2-40B4-BE49-F238E27FC236}">
                    <a16:creationId xmlns:a16="http://schemas.microsoft.com/office/drawing/2014/main" id="{5EA59559-16FD-5BF1-65D7-FD7D9F3103E5}"/>
                  </a:ext>
                </a:extLst>
              </p:cNvPr>
              <p:cNvSpPr/>
              <p:nvPr userDrawn="1"/>
            </p:nvSpPr>
            <p:spPr>
              <a:xfrm>
                <a:off x="12154293" y="6190779"/>
                <a:ext cx="189879" cy="189967"/>
              </a:xfrm>
              <a:custGeom>
                <a:avLst/>
                <a:gdLst>
                  <a:gd name="connsiteX0" fmla="*/ 94984 w 189879"/>
                  <a:gd name="connsiteY0" fmla="*/ 0 h 189967"/>
                  <a:gd name="connsiteX1" fmla="*/ 0 w 189879"/>
                  <a:gd name="connsiteY1" fmla="*/ 94896 h 189967"/>
                  <a:gd name="connsiteX2" fmla="*/ 94984 w 189879"/>
                  <a:gd name="connsiteY2" fmla="*/ 189967 h 189967"/>
                  <a:gd name="connsiteX3" fmla="*/ 189880 w 189879"/>
                  <a:gd name="connsiteY3" fmla="*/ 94896 h 189967"/>
                  <a:gd name="connsiteX4" fmla="*/ 94984 w 189879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879" h="189967">
                    <a:moveTo>
                      <a:pt x="94984" y="0"/>
                    </a:moveTo>
                    <a:cubicBezTo>
                      <a:pt x="42506" y="0"/>
                      <a:pt x="0" y="42507"/>
                      <a:pt x="0" y="94896"/>
                    </a:cubicBezTo>
                    <a:cubicBezTo>
                      <a:pt x="0" y="147286"/>
                      <a:pt x="42506" y="189967"/>
                      <a:pt x="94984" y="189967"/>
                    </a:cubicBezTo>
                    <a:cubicBezTo>
                      <a:pt x="147461" y="189967"/>
                      <a:pt x="189880" y="147373"/>
                      <a:pt x="189880" y="94896"/>
                    </a:cubicBezTo>
                    <a:cubicBezTo>
                      <a:pt x="189880" y="42419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5" name="Vrije vorm: vorm 104">
                <a:extLst>
                  <a:ext uri="{FF2B5EF4-FFF2-40B4-BE49-F238E27FC236}">
                    <a16:creationId xmlns:a16="http://schemas.microsoft.com/office/drawing/2014/main" id="{68CA24B8-363A-7593-FCA8-C73C980650CB}"/>
                  </a:ext>
                </a:extLst>
              </p:cNvPr>
              <p:cNvSpPr/>
              <p:nvPr userDrawn="1"/>
            </p:nvSpPr>
            <p:spPr>
              <a:xfrm>
                <a:off x="11679551" y="4766463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6" y="0"/>
                      <a:pt x="0" y="42506"/>
                      <a:pt x="0" y="95071"/>
                    </a:cubicBezTo>
                    <a:cubicBezTo>
                      <a:pt x="0" y="147636"/>
                      <a:pt x="42506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7" name="Vrije vorm: vorm 106">
                <a:extLst>
                  <a:ext uri="{FF2B5EF4-FFF2-40B4-BE49-F238E27FC236}">
                    <a16:creationId xmlns:a16="http://schemas.microsoft.com/office/drawing/2014/main" id="{EDA9F8CF-6F17-201F-6275-7AB2BC375343}"/>
                  </a:ext>
                </a:extLst>
              </p:cNvPr>
              <p:cNvSpPr/>
              <p:nvPr userDrawn="1"/>
            </p:nvSpPr>
            <p:spPr>
              <a:xfrm>
                <a:off x="11679551" y="5715948"/>
                <a:ext cx="189967" cy="189967"/>
              </a:xfrm>
              <a:custGeom>
                <a:avLst/>
                <a:gdLst>
                  <a:gd name="connsiteX0" fmla="*/ 94984 w 189967"/>
                  <a:gd name="connsiteY0" fmla="*/ 0 h 189967"/>
                  <a:gd name="connsiteX1" fmla="*/ 0 w 189967"/>
                  <a:gd name="connsiteY1" fmla="*/ 95071 h 189967"/>
                  <a:gd name="connsiteX2" fmla="*/ 94984 w 189967"/>
                  <a:gd name="connsiteY2" fmla="*/ 189967 h 189967"/>
                  <a:gd name="connsiteX3" fmla="*/ 189967 w 189967"/>
                  <a:gd name="connsiteY3" fmla="*/ 95071 h 189967"/>
                  <a:gd name="connsiteX4" fmla="*/ 94984 w 189967"/>
                  <a:gd name="connsiteY4" fmla="*/ 0 h 18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967" h="189967">
                    <a:moveTo>
                      <a:pt x="94984" y="0"/>
                    </a:moveTo>
                    <a:cubicBezTo>
                      <a:pt x="42506" y="0"/>
                      <a:pt x="0" y="42506"/>
                      <a:pt x="0" y="95071"/>
                    </a:cubicBezTo>
                    <a:cubicBezTo>
                      <a:pt x="0" y="147636"/>
                      <a:pt x="42506" y="189967"/>
                      <a:pt x="94984" y="189967"/>
                    </a:cubicBezTo>
                    <a:cubicBezTo>
                      <a:pt x="147461" y="189967"/>
                      <a:pt x="189967" y="147461"/>
                      <a:pt x="189967" y="95071"/>
                    </a:cubicBezTo>
                    <a:cubicBezTo>
                      <a:pt x="189967" y="42681"/>
                      <a:pt x="147373" y="0"/>
                      <a:pt x="94984" y="0"/>
                    </a:cubicBezTo>
                    <a:close/>
                  </a:path>
                </a:pathLst>
              </a:custGeom>
              <a:grpFill/>
              <a:ln w="874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90" name="Groep 189">
            <a:extLst>
              <a:ext uri="{FF2B5EF4-FFF2-40B4-BE49-F238E27FC236}">
                <a16:creationId xmlns:a16="http://schemas.microsoft.com/office/drawing/2014/main" id="{DE476A41-923A-07AD-0370-E9D7789D835D}"/>
              </a:ext>
            </a:extLst>
          </p:cNvPr>
          <p:cNvGrpSpPr/>
          <p:nvPr userDrawn="1"/>
        </p:nvGrpSpPr>
        <p:grpSpPr>
          <a:xfrm>
            <a:off x="9603503" y="-1172843"/>
            <a:ext cx="3766197" cy="3762193"/>
            <a:chOff x="9603503" y="-1172843"/>
            <a:chExt cx="3766197" cy="3762193"/>
          </a:xfrm>
        </p:grpSpPr>
        <p:sp>
          <p:nvSpPr>
            <p:cNvPr id="188" name="Vrije vorm: vorm 187">
              <a:extLst>
                <a:ext uri="{FF2B5EF4-FFF2-40B4-BE49-F238E27FC236}">
                  <a16:creationId xmlns:a16="http://schemas.microsoft.com/office/drawing/2014/main" id="{2E5F6DE1-0C5A-71E6-8233-64520DC6CC7D}"/>
                </a:ext>
              </a:extLst>
            </p:cNvPr>
            <p:cNvSpPr/>
            <p:nvPr/>
          </p:nvSpPr>
          <p:spPr>
            <a:xfrm>
              <a:off x="9603503" y="-1172843"/>
              <a:ext cx="3766197" cy="3762193"/>
            </a:xfrm>
            <a:custGeom>
              <a:avLst/>
              <a:gdLst>
                <a:gd name="connsiteX0" fmla="*/ 3046519 w 3766197"/>
                <a:gd name="connsiteY0" fmla="*/ 3368635 h 3762193"/>
                <a:gd name="connsiteX1" fmla="*/ 2391642 w 3766197"/>
                <a:gd name="connsiteY1" fmla="*/ 2678881 h 3762193"/>
                <a:gd name="connsiteX2" fmla="*/ 2744791 w 3766197"/>
                <a:gd name="connsiteY2" fmla="*/ 3561990 h 3762193"/>
                <a:gd name="connsiteX3" fmla="*/ 2232217 w 3766197"/>
                <a:gd name="connsiteY3" fmla="*/ 2760807 h 3762193"/>
                <a:gd name="connsiteX4" fmla="*/ 2411874 w 3766197"/>
                <a:gd name="connsiteY4" fmla="*/ 3694809 h 3762193"/>
                <a:gd name="connsiteX5" fmla="*/ 2060253 w 3766197"/>
                <a:gd name="connsiteY5" fmla="*/ 2811068 h 3762193"/>
                <a:gd name="connsiteX6" fmla="*/ 2059831 w 3766197"/>
                <a:gd name="connsiteY6" fmla="*/ 3762193 h 3762193"/>
                <a:gd name="connsiteX7" fmla="*/ 1881808 w 3766197"/>
                <a:gd name="connsiteY7" fmla="*/ 2827875 h 3762193"/>
                <a:gd name="connsiteX8" fmla="*/ 1701467 w 3766197"/>
                <a:gd name="connsiteY8" fmla="*/ 3761719 h 3762193"/>
                <a:gd name="connsiteX9" fmla="*/ 1703469 w 3766197"/>
                <a:gd name="connsiteY9" fmla="*/ 2810594 h 3762193"/>
                <a:gd name="connsiteX10" fmla="*/ 1349583 w 3766197"/>
                <a:gd name="connsiteY10" fmla="*/ 3693439 h 3762193"/>
                <a:gd name="connsiteX11" fmla="*/ 1531557 w 3766197"/>
                <a:gd name="connsiteY11" fmla="*/ 2759911 h 3762193"/>
                <a:gd name="connsiteX12" fmla="*/ 1017034 w 3766197"/>
                <a:gd name="connsiteY12" fmla="*/ 3559830 h 3762193"/>
                <a:gd name="connsiteX13" fmla="*/ 1372395 w 3766197"/>
                <a:gd name="connsiteY13" fmla="*/ 2677617 h 3762193"/>
                <a:gd name="connsiteX14" fmla="*/ 715780 w 3766197"/>
                <a:gd name="connsiteY14" fmla="*/ 3365685 h 3762193"/>
                <a:gd name="connsiteX15" fmla="*/ 1231673 w 3766197"/>
                <a:gd name="connsiteY15" fmla="*/ 2566662 h 3762193"/>
                <a:gd name="connsiteX16" fmla="*/ 456675 w 3766197"/>
                <a:gd name="connsiteY16" fmla="*/ 3118012 h 3762193"/>
                <a:gd name="connsiteX17" fmla="*/ 1114502 w 3766197"/>
                <a:gd name="connsiteY17" fmla="*/ 2431051 h 3762193"/>
                <a:gd name="connsiteX18" fmla="*/ 249148 w 3766197"/>
                <a:gd name="connsiteY18" fmla="*/ 2825820 h 3762193"/>
                <a:gd name="connsiteX19" fmla="*/ 1025095 w 3766197"/>
                <a:gd name="connsiteY19" fmla="*/ 2275735 h 3762193"/>
                <a:gd name="connsiteX20" fmla="*/ 100681 w 3766197"/>
                <a:gd name="connsiteY20" fmla="*/ 2499594 h 3762193"/>
                <a:gd name="connsiteX21" fmla="*/ 966667 w 3766197"/>
                <a:gd name="connsiteY21" fmla="*/ 2106352 h 3762193"/>
                <a:gd name="connsiteX22" fmla="*/ 16596 w 3766197"/>
                <a:gd name="connsiteY22" fmla="*/ 2151187 h 3762193"/>
                <a:gd name="connsiteX23" fmla="*/ 941378 w 3766197"/>
                <a:gd name="connsiteY23" fmla="*/ 1928908 h 3762193"/>
                <a:gd name="connsiteX24" fmla="*/ 0 w 3766197"/>
                <a:gd name="connsiteY24" fmla="*/ 1793191 h 3762193"/>
                <a:gd name="connsiteX25" fmla="*/ 950124 w 3766197"/>
                <a:gd name="connsiteY25" fmla="*/ 1749937 h 3762193"/>
                <a:gd name="connsiteX26" fmla="*/ 51473 w 3766197"/>
                <a:gd name="connsiteY26" fmla="*/ 1438462 h 3762193"/>
                <a:gd name="connsiteX27" fmla="*/ 992588 w 3766197"/>
                <a:gd name="connsiteY27" fmla="*/ 1575813 h 3762193"/>
                <a:gd name="connsiteX28" fmla="*/ 169119 w 3766197"/>
                <a:gd name="connsiteY28" fmla="*/ 1099960 h 3762193"/>
                <a:gd name="connsiteX29" fmla="*/ 1067243 w 3766197"/>
                <a:gd name="connsiteY29" fmla="*/ 1412910 h 3762193"/>
                <a:gd name="connsiteX30" fmla="*/ 348670 w 3766197"/>
                <a:gd name="connsiteY30" fmla="*/ 789750 h 3762193"/>
                <a:gd name="connsiteX31" fmla="*/ 1171402 w 3766197"/>
                <a:gd name="connsiteY31" fmla="*/ 1267078 h 3762193"/>
                <a:gd name="connsiteX32" fmla="*/ 583751 w 3766197"/>
                <a:gd name="connsiteY32" fmla="*/ 519212 h 3762193"/>
                <a:gd name="connsiteX33" fmla="*/ 1301218 w 3766197"/>
                <a:gd name="connsiteY33" fmla="*/ 1143584 h 3762193"/>
                <a:gd name="connsiteX34" fmla="*/ 865722 w 3766197"/>
                <a:gd name="connsiteY34" fmla="*/ 297987 h 3762193"/>
                <a:gd name="connsiteX35" fmla="*/ 1452108 w 3766197"/>
                <a:gd name="connsiteY35" fmla="*/ 1046854 h 3762193"/>
                <a:gd name="connsiteX36" fmla="*/ 1184520 w 3766197"/>
                <a:gd name="connsiteY36" fmla="*/ 134189 h 3762193"/>
                <a:gd name="connsiteX37" fmla="*/ 1618540 w 3766197"/>
                <a:gd name="connsiteY37" fmla="*/ 980471 h 3762193"/>
                <a:gd name="connsiteX38" fmla="*/ 1528554 w 3766197"/>
                <a:gd name="connsiteY38" fmla="*/ 33613 h 3762193"/>
                <a:gd name="connsiteX39" fmla="*/ 1794562 w 3766197"/>
                <a:gd name="connsiteY39" fmla="*/ 946805 h 3762193"/>
                <a:gd name="connsiteX40" fmla="*/ 1885338 w 3766197"/>
                <a:gd name="connsiteY40" fmla="*/ 0 h 3762193"/>
                <a:gd name="connsiteX41" fmla="*/ 1973796 w 3766197"/>
                <a:gd name="connsiteY41" fmla="*/ 947015 h 3762193"/>
                <a:gd name="connsiteX42" fmla="*/ 2242122 w 3766197"/>
                <a:gd name="connsiteY42" fmla="*/ 34509 h 3762193"/>
                <a:gd name="connsiteX43" fmla="*/ 2149712 w 3766197"/>
                <a:gd name="connsiteY43" fmla="*/ 981155 h 3762193"/>
                <a:gd name="connsiteX44" fmla="*/ 2585893 w 3766197"/>
                <a:gd name="connsiteY44" fmla="*/ 135928 h 3762193"/>
                <a:gd name="connsiteX45" fmla="*/ 2315986 w 3766197"/>
                <a:gd name="connsiteY45" fmla="*/ 1047960 h 3762193"/>
                <a:gd name="connsiteX46" fmla="*/ 2904216 w 3766197"/>
                <a:gd name="connsiteY46" fmla="*/ 300569 h 3762193"/>
                <a:gd name="connsiteX47" fmla="*/ 2466613 w 3766197"/>
                <a:gd name="connsiteY47" fmla="*/ 1145006 h 3762193"/>
                <a:gd name="connsiteX48" fmla="*/ 3185660 w 3766197"/>
                <a:gd name="connsiteY48" fmla="*/ 522479 h 3762193"/>
                <a:gd name="connsiteX49" fmla="*/ 2596166 w 3766197"/>
                <a:gd name="connsiteY49" fmla="*/ 1268869 h 3762193"/>
                <a:gd name="connsiteX50" fmla="*/ 3420057 w 3766197"/>
                <a:gd name="connsiteY50" fmla="*/ 793596 h 3762193"/>
                <a:gd name="connsiteX51" fmla="*/ 2699903 w 3766197"/>
                <a:gd name="connsiteY51" fmla="*/ 1414965 h 3762193"/>
                <a:gd name="connsiteX52" fmla="*/ 3598870 w 3766197"/>
                <a:gd name="connsiteY52" fmla="*/ 1104228 h 3762193"/>
                <a:gd name="connsiteX53" fmla="*/ 2774189 w 3766197"/>
                <a:gd name="connsiteY53" fmla="*/ 1578078 h 3762193"/>
                <a:gd name="connsiteX54" fmla="*/ 3715673 w 3766197"/>
                <a:gd name="connsiteY54" fmla="*/ 1443099 h 3762193"/>
                <a:gd name="connsiteX55" fmla="*/ 2816179 w 3766197"/>
                <a:gd name="connsiteY55" fmla="*/ 1752255 h 3762193"/>
                <a:gd name="connsiteX56" fmla="*/ 3766198 w 3766197"/>
                <a:gd name="connsiteY56" fmla="*/ 1797880 h 3762193"/>
                <a:gd name="connsiteX57" fmla="*/ 2824503 w 3766197"/>
                <a:gd name="connsiteY57" fmla="*/ 1931279 h 3762193"/>
                <a:gd name="connsiteX58" fmla="*/ 3748707 w 3766197"/>
                <a:gd name="connsiteY58" fmla="*/ 2155876 h 3762193"/>
                <a:gd name="connsiteX59" fmla="*/ 2798793 w 3766197"/>
                <a:gd name="connsiteY59" fmla="*/ 2108618 h 3762193"/>
                <a:gd name="connsiteX60" fmla="*/ 3663778 w 3766197"/>
                <a:gd name="connsiteY60" fmla="*/ 2504072 h 3762193"/>
                <a:gd name="connsiteX61" fmla="*/ 2739944 w 3766197"/>
                <a:gd name="connsiteY61" fmla="*/ 2277895 h 3762193"/>
                <a:gd name="connsiteX62" fmla="*/ 3514468 w 3766197"/>
                <a:gd name="connsiteY62" fmla="*/ 2829930 h 3762193"/>
                <a:gd name="connsiteX63" fmla="*/ 2650168 w 3766197"/>
                <a:gd name="connsiteY63" fmla="*/ 2433000 h 3762193"/>
                <a:gd name="connsiteX64" fmla="*/ 3306204 w 3766197"/>
                <a:gd name="connsiteY64" fmla="*/ 3121595 h 3762193"/>
                <a:gd name="connsiteX65" fmla="*/ 2532628 w 3766197"/>
                <a:gd name="connsiteY65" fmla="*/ 2568295 h 3762193"/>
                <a:gd name="connsiteX66" fmla="*/ 3046519 w 3766197"/>
                <a:gd name="connsiteY66" fmla="*/ 3368635 h 3762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3766197" h="3762193">
                  <a:moveTo>
                    <a:pt x="3046519" y="3368635"/>
                  </a:moveTo>
                  <a:lnTo>
                    <a:pt x="2391642" y="2678881"/>
                  </a:lnTo>
                  <a:lnTo>
                    <a:pt x="2744791" y="3561990"/>
                  </a:lnTo>
                  <a:lnTo>
                    <a:pt x="2232217" y="2760807"/>
                  </a:lnTo>
                  <a:lnTo>
                    <a:pt x="2411874" y="3694809"/>
                  </a:lnTo>
                  <a:lnTo>
                    <a:pt x="2060253" y="2811068"/>
                  </a:lnTo>
                  <a:lnTo>
                    <a:pt x="2059831" y="3762193"/>
                  </a:lnTo>
                  <a:lnTo>
                    <a:pt x="1881808" y="2827875"/>
                  </a:lnTo>
                  <a:lnTo>
                    <a:pt x="1701467" y="3761719"/>
                  </a:lnTo>
                  <a:lnTo>
                    <a:pt x="1703469" y="2810594"/>
                  </a:lnTo>
                  <a:lnTo>
                    <a:pt x="1349583" y="3693439"/>
                  </a:lnTo>
                  <a:lnTo>
                    <a:pt x="1531557" y="2759911"/>
                  </a:lnTo>
                  <a:lnTo>
                    <a:pt x="1017034" y="3559830"/>
                  </a:lnTo>
                  <a:lnTo>
                    <a:pt x="1372395" y="2677617"/>
                  </a:lnTo>
                  <a:lnTo>
                    <a:pt x="715780" y="3365685"/>
                  </a:lnTo>
                  <a:lnTo>
                    <a:pt x="1231673" y="2566662"/>
                  </a:lnTo>
                  <a:lnTo>
                    <a:pt x="456675" y="3118012"/>
                  </a:lnTo>
                  <a:lnTo>
                    <a:pt x="1114502" y="2431051"/>
                  </a:lnTo>
                  <a:lnTo>
                    <a:pt x="249148" y="2825820"/>
                  </a:lnTo>
                  <a:lnTo>
                    <a:pt x="1025095" y="2275735"/>
                  </a:lnTo>
                  <a:lnTo>
                    <a:pt x="100681" y="2499594"/>
                  </a:lnTo>
                  <a:lnTo>
                    <a:pt x="966667" y="2106352"/>
                  </a:lnTo>
                  <a:lnTo>
                    <a:pt x="16596" y="2151187"/>
                  </a:lnTo>
                  <a:lnTo>
                    <a:pt x="941378" y="1928908"/>
                  </a:lnTo>
                  <a:lnTo>
                    <a:pt x="0" y="1793191"/>
                  </a:lnTo>
                  <a:lnTo>
                    <a:pt x="950124" y="1749937"/>
                  </a:lnTo>
                  <a:lnTo>
                    <a:pt x="51473" y="1438462"/>
                  </a:lnTo>
                  <a:lnTo>
                    <a:pt x="992588" y="1575813"/>
                  </a:lnTo>
                  <a:lnTo>
                    <a:pt x="169119" y="1099960"/>
                  </a:lnTo>
                  <a:lnTo>
                    <a:pt x="1067243" y="1412910"/>
                  </a:lnTo>
                  <a:lnTo>
                    <a:pt x="348670" y="789750"/>
                  </a:lnTo>
                  <a:lnTo>
                    <a:pt x="1171402" y="1267078"/>
                  </a:lnTo>
                  <a:lnTo>
                    <a:pt x="583751" y="519212"/>
                  </a:lnTo>
                  <a:lnTo>
                    <a:pt x="1301218" y="1143584"/>
                  </a:lnTo>
                  <a:lnTo>
                    <a:pt x="865722" y="297987"/>
                  </a:lnTo>
                  <a:lnTo>
                    <a:pt x="1452108" y="1046854"/>
                  </a:lnTo>
                  <a:lnTo>
                    <a:pt x="1184520" y="134189"/>
                  </a:lnTo>
                  <a:lnTo>
                    <a:pt x="1618540" y="980471"/>
                  </a:lnTo>
                  <a:lnTo>
                    <a:pt x="1528554" y="33613"/>
                  </a:lnTo>
                  <a:lnTo>
                    <a:pt x="1794562" y="946805"/>
                  </a:lnTo>
                  <a:lnTo>
                    <a:pt x="1885338" y="0"/>
                  </a:lnTo>
                  <a:lnTo>
                    <a:pt x="1973796" y="947015"/>
                  </a:lnTo>
                  <a:lnTo>
                    <a:pt x="2242122" y="34509"/>
                  </a:lnTo>
                  <a:lnTo>
                    <a:pt x="2149712" y="981155"/>
                  </a:lnTo>
                  <a:lnTo>
                    <a:pt x="2585893" y="135928"/>
                  </a:lnTo>
                  <a:lnTo>
                    <a:pt x="2315986" y="1047960"/>
                  </a:lnTo>
                  <a:lnTo>
                    <a:pt x="2904216" y="300569"/>
                  </a:lnTo>
                  <a:lnTo>
                    <a:pt x="2466613" y="1145006"/>
                  </a:lnTo>
                  <a:lnTo>
                    <a:pt x="3185660" y="522479"/>
                  </a:lnTo>
                  <a:lnTo>
                    <a:pt x="2596166" y="1268869"/>
                  </a:lnTo>
                  <a:lnTo>
                    <a:pt x="3420057" y="793596"/>
                  </a:lnTo>
                  <a:lnTo>
                    <a:pt x="2699903" y="1414965"/>
                  </a:lnTo>
                  <a:lnTo>
                    <a:pt x="3598870" y="1104228"/>
                  </a:lnTo>
                  <a:lnTo>
                    <a:pt x="2774189" y="1578078"/>
                  </a:lnTo>
                  <a:lnTo>
                    <a:pt x="3715673" y="1443099"/>
                  </a:lnTo>
                  <a:lnTo>
                    <a:pt x="2816179" y="1752255"/>
                  </a:lnTo>
                  <a:lnTo>
                    <a:pt x="3766198" y="1797880"/>
                  </a:lnTo>
                  <a:lnTo>
                    <a:pt x="2824503" y="1931279"/>
                  </a:lnTo>
                  <a:lnTo>
                    <a:pt x="3748707" y="2155876"/>
                  </a:lnTo>
                  <a:lnTo>
                    <a:pt x="2798793" y="2108618"/>
                  </a:lnTo>
                  <a:lnTo>
                    <a:pt x="3663778" y="2504072"/>
                  </a:lnTo>
                  <a:lnTo>
                    <a:pt x="2739944" y="2277895"/>
                  </a:lnTo>
                  <a:lnTo>
                    <a:pt x="3514468" y="2829930"/>
                  </a:lnTo>
                  <a:lnTo>
                    <a:pt x="2650168" y="2433000"/>
                  </a:lnTo>
                  <a:lnTo>
                    <a:pt x="3306204" y="3121595"/>
                  </a:lnTo>
                  <a:lnTo>
                    <a:pt x="2532628" y="2568295"/>
                  </a:lnTo>
                  <a:lnTo>
                    <a:pt x="3046519" y="3368635"/>
                  </a:lnTo>
                  <a:close/>
                </a:path>
              </a:pathLst>
            </a:custGeom>
            <a:solidFill>
              <a:srgbClr val="FFCD4F"/>
            </a:solidFill>
            <a:ln w="526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9" name="Vrije vorm: vorm 188">
              <a:extLst>
                <a:ext uri="{FF2B5EF4-FFF2-40B4-BE49-F238E27FC236}">
                  <a16:creationId xmlns:a16="http://schemas.microsoft.com/office/drawing/2014/main" id="{3D314855-0743-672C-7958-7E80DAFCAB41}"/>
                </a:ext>
              </a:extLst>
            </p:cNvPr>
            <p:cNvSpPr/>
            <p:nvPr/>
          </p:nvSpPr>
          <p:spPr>
            <a:xfrm>
              <a:off x="10817368" y="38967"/>
              <a:ext cx="1338518" cy="1338518"/>
            </a:xfrm>
            <a:custGeom>
              <a:avLst/>
              <a:gdLst>
                <a:gd name="connsiteX0" fmla="*/ 1338519 w 1338518"/>
                <a:gd name="connsiteY0" fmla="*/ 669259 h 1338518"/>
                <a:gd name="connsiteX1" fmla="*/ 669259 w 1338518"/>
                <a:gd name="connsiteY1" fmla="*/ 1338519 h 1338518"/>
                <a:gd name="connsiteX2" fmla="*/ 0 w 1338518"/>
                <a:gd name="connsiteY2" fmla="*/ 669259 h 1338518"/>
                <a:gd name="connsiteX3" fmla="*/ 669259 w 1338518"/>
                <a:gd name="connsiteY3" fmla="*/ 0 h 1338518"/>
                <a:gd name="connsiteX4" fmla="*/ 1338519 w 1338518"/>
                <a:gd name="connsiteY4" fmla="*/ 669259 h 1338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8518" h="1338518">
                  <a:moveTo>
                    <a:pt x="1338519" y="669259"/>
                  </a:moveTo>
                  <a:cubicBezTo>
                    <a:pt x="1338519" y="1038881"/>
                    <a:pt x="1038881" y="1338519"/>
                    <a:pt x="669259" y="1338519"/>
                  </a:cubicBezTo>
                  <a:cubicBezTo>
                    <a:pt x="299638" y="1338519"/>
                    <a:pt x="0" y="1038881"/>
                    <a:pt x="0" y="669259"/>
                  </a:cubicBezTo>
                  <a:cubicBezTo>
                    <a:pt x="0" y="299638"/>
                    <a:pt x="299638" y="0"/>
                    <a:pt x="669259" y="0"/>
                  </a:cubicBezTo>
                  <a:cubicBezTo>
                    <a:pt x="1038881" y="0"/>
                    <a:pt x="1338519" y="299638"/>
                    <a:pt x="1338519" y="669259"/>
                  </a:cubicBezTo>
                  <a:close/>
                </a:path>
              </a:pathLst>
            </a:custGeom>
            <a:solidFill>
              <a:srgbClr val="F17C87"/>
            </a:solidFill>
            <a:ln w="526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20387" y="576273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2" name="Groep 1">
            <a:extLst>
              <a:ext uri="{FF2B5EF4-FFF2-40B4-BE49-F238E27FC236}">
                <a16:creationId xmlns:a16="http://schemas.microsoft.com/office/drawing/2014/main" id="{DEB4C47A-91BF-AA55-18C3-06F214181412}"/>
              </a:ext>
            </a:extLst>
          </p:cNvPr>
          <p:cNvGrpSpPr/>
          <p:nvPr userDrawn="1"/>
        </p:nvGrpSpPr>
        <p:grpSpPr>
          <a:xfrm>
            <a:off x="1555376" y="1112867"/>
            <a:ext cx="3148553" cy="1870572"/>
            <a:chOff x="1555376" y="1112867"/>
            <a:chExt cx="3148553" cy="1870572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29" name="Diazoom 228">
                  <a:extLst>
                    <a:ext uri="{FF2B5EF4-FFF2-40B4-BE49-F238E27FC236}">
                      <a16:creationId xmlns:a16="http://schemas.microsoft.com/office/drawing/2014/main" id="{FC7FBCB1-79A7-C808-E136-F4F1CEFCBD9B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103155330"/>
                    </p:ext>
                  </p:extLst>
                </p:nvPr>
              </p:nvGraphicFramePr>
              <p:xfrm>
                <a:off x="1555376" y="1170171"/>
                <a:ext cx="3148553" cy="1771059"/>
              </p:xfrm>
              <a:graphic>
                <a:graphicData uri="http://schemas.microsoft.com/office/powerpoint/2016/slidezoom">
                  <pslz:sldZm>
                    <pslz:sldZmObj sldId="273" cId="1074384009">
                      <pslz:zmPr id="{6C16E1E2-CE7E-4DE2-981D-B61E3A3D8DDC}" returnToParent="0" transitionDur="1000" showBg="0">
                        <p166:blipFill xmlns:p166="http://schemas.microsoft.com/office/powerpoint/2016/6/main">
                          <a:blip r:embed="rId2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148553" cy="1771059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29" name="Diazoom 228">
                  <a:hlinkClick r:id="rId3" action="ppaction://hlinksldjump"/>
                  <a:extLst>
                    <a:ext uri="{FF2B5EF4-FFF2-40B4-BE49-F238E27FC236}">
                      <a16:creationId xmlns:a16="http://schemas.microsoft.com/office/drawing/2014/main" id="{FC7FBCB1-79A7-C808-E136-F4F1CEFCBD9B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555376" y="1170171"/>
                  <a:ext cx="3148553" cy="1771059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1" name="Rechthoek 220">
              <a:extLst>
                <a:ext uri="{FF2B5EF4-FFF2-40B4-BE49-F238E27FC236}">
                  <a16:creationId xmlns:a16="http://schemas.microsoft.com/office/drawing/2014/main" id="{85A31F31-E572-BE90-D074-3A0A7B226571}"/>
                </a:ext>
              </a:extLst>
            </p:cNvPr>
            <p:cNvSpPr/>
            <p:nvPr userDrawn="1"/>
          </p:nvSpPr>
          <p:spPr>
            <a:xfrm>
              <a:off x="2298171" y="1112867"/>
              <a:ext cx="1650729" cy="1870572"/>
            </a:xfrm>
            <a:custGeom>
              <a:avLst/>
              <a:gdLst>
                <a:gd name="connsiteX0" fmla="*/ 0 w 1650729"/>
                <a:gd name="connsiteY0" fmla="*/ 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0 w 1650729"/>
                <a:gd name="connsiteY4" fmla="*/ 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17815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17815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111814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111814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0729" h="1870572">
                  <a:moveTo>
                    <a:pt x="3412" y="64002"/>
                  </a:moveTo>
                  <a:cubicBezTo>
                    <a:pt x="540565" y="66573"/>
                    <a:pt x="1101623" y="21334"/>
                    <a:pt x="1650729" y="0"/>
                  </a:cubicBezTo>
                  <a:lnTo>
                    <a:pt x="1650729" y="1795509"/>
                  </a:lnTo>
                  <a:cubicBezTo>
                    <a:pt x="728585" y="1800058"/>
                    <a:pt x="550243" y="1845551"/>
                    <a:pt x="0" y="1870572"/>
                  </a:cubicBezTo>
                  <a:cubicBezTo>
                    <a:pt x="1137" y="1284319"/>
                    <a:pt x="2275" y="650255"/>
                    <a:pt x="3412" y="64002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3" name="Groep 2">
            <a:extLst>
              <a:ext uri="{FF2B5EF4-FFF2-40B4-BE49-F238E27FC236}">
                <a16:creationId xmlns:a16="http://schemas.microsoft.com/office/drawing/2014/main" id="{458A5BBA-6F7A-C67A-481A-8D686EBA2C31}"/>
              </a:ext>
            </a:extLst>
          </p:cNvPr>
          <p:cNvGrpSpPr/>
          <p:nvPr userDrawn="1"/>
        </p:nvGrpSpPr>
        <p:grpSpPr>
          <a:xfrm>
            <a:off x="3334037" y="1084777"/>
            <a:ext cx="3144102" cy="1898661"/>
            <a:chOff x="3334037" y="1084777"/>
            <a:chExt cx="3144102" cy="1898661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0" name="Diazoom 229">
                  <a:extLst>
                    <a:ext uri="{FF2B5EF4-FFF2-40B4-BE49-F238E27FC236}">
                      <a16:creationId xmlns:a16="http://schemas.microsoft.com/office/drawing/2014/main" id="{CB182151-9373-C1CF-B251-84CD35C986A5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399981937"/>
                    </p:ext>
                  </p:extLst>
                </p:nvPr>
              </p:nvGraphicFramePr>
              <p:xfrm>
                <a:off x="3334037" y="1145553"/>
                <a:ext cx="3144102" cy="1768556"/>
              </p:xfrm>
              <a:graphic>
                <a:graphicData uri="http://schemas.microsoft.com/office/powerpoint/2016/slidezoom">
                  <pslz:sldZm>
                    <pslz:sldZmObj sldId="274" cId="3801670884">
                      <pslz:zmPr id="{2129E395-87DF-4995-8C99-2172513B80BB}" returnToParent="0" transitionDur="1000" showBg="0">
                        <p166:blipFill xmlns:p166="http://schemas.microsoft.com/office/powerpoint/2016/6/main">
                          <a:blip r:embed="rId5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144102" cy="1768556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0" name="Diazoom 229">
                  <a:hlinkClick r:id="rId6" action="ppaction://hlinksldjump"/>
                  <a:extLst>
                    <a:ext uri="{FF2B5EF4-FFF2-40B4-BE49-F238E27FC236}">
                      <a16:creationId xmlns:a16="http://schemas.microsoft.com/office/drawing/2014/main" id="{CB182151-9373-C1CF-B251-84CD35C986A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3334037" y="1145553"/>
                  <a:ext cx="3144102" cy="1768556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2" name="Rechthoek 221">
              <a:extLst>
                <a:ext uri="{FF2B5EF4-FFF2-40B4-BE49-F238E27FC236}">
                  <a16:creationId xmlns:a16="http://schemas.microsoft.com/office/drawing/2014/main" id="{67664999-B3EF-907A-0B6C-198F92BBD732}"/>
                </a:ext>
              </a:extLst>
            </p:cNvPr>
            <p:cNvSpPr/>
            <p:nvPr userDrawn="1"/>
          </p:nvSpPr>
          <p:spPr>
            <a:xfrm>
              <a:off x="4085218" y="1084777"/>
              <a:ext cx="1650729" cy="1898661"/>
            </a:xfrm>
            <a:custGeom>
              <a:avLst/>
              <a:gdLst>
                <a:gd name="connsiteX0" fmla="*/ 0 w 1650729"/>
                <a:gd name="connsiteY0" fmla="*/ 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0 w 1650729"/>
                <a:gd name="connsiteY4" fmla="*/ 0 h 1792878"/>
                <a:gd name="connsiteX0" fmla="*/ 0 w 1650729"/>
                <a:gd name="connsiteY0" fmla="*/ 39426 h 1832304"/>
                <a:gd name="connsiteX1" fmla="*/ 1650729 w 1650729"/>
                <a:gd name="connsiteY1" fmla="*/ 39426 h 1832304"/>
                <a:gd name="connsiteX2" fmla="*/ 1650729 w 1650729"/>
                <a:gd name="connsiteY2" fmla="*/ 1832304 h 1832304"/>
                <a:gd name="connsiteX3" fmla="*/ 0 w 1650729"/>
                <a:gd name="connsiteY3" fmla="*/ 1832304 h 1832304"/>
                <a:gd name="connsiteX4" fmla="*/ 0 w 1650729"/>
                <a:gd name="connsiteY4" fmla="*/ 39426 h 1832304"/>
                <a:gd name="connsiteX0" fmla="*/ 0 w 1650729"/>
                <a:gd name="connsiteY0" fmla="*/ 36564 h 1829442"/>
                <a:gd name="connsiteX1" fmla="*/ 1650729 w 1650729"/>
                <a:gd name="connsiteY1" fmla="*/ 36564 h 1829442"/>
                <a:gd name="connsiteX2" fmla="*/ 1650729 w 1650729"/>
                <a:gd name="connsiteY2" fmla="*/ 1829442 h 1829442"/>
                <a:gd name="connsiteX3" fmla="*/ 0 w 1650729"/>
                <a:gd name="connsiteY3" fmla="*/ 1829442 h 1829442"/>
                <a:gd name="connsiteX4" fmla="*/ 0 w 1650729"/>
                <a:gd name="connsiteY4" fmla="*/ 36564 h 1829442"/>
                <a:gd name="connsiteX0" fmla="*/ 0 w 1650729"/>
                <a:gd name="connsiteY0" fmla="*/ 36564 h 1829442"/>
                <a:gd name="connsiteX1" fmla="*/ 1650729 w 1650729"/>
                <a:gd name="connsiteY1" fmla="*/ 36564 h 1829442"/>
                <a:gd name="connsiteX2" fmla="*/ 1650729 w 1650729"/>
                <a:gd name="connsiteY2" fmla="*/ 1829442 h 1829442"/>
                <a:gd name="connsiteX3" fmla="*/ 0 w 1650729"/>
                <a:gd name="connsiteY3" fmla="*/ 1829442 h 1829442"/>
                <a:gd name="connsiteX4" fmla="*/ 0 w 1650729"/>
                <a:gd name="connsiteY4" fmla="*/ 36564 h 1829442"/>
                <a:gd name="connsiteX0" fmla="*/ 0 w 1650729"/>
                <a:gd name="connsiteY0" fmla="*/ 36564 h 1829442"/>
                <a:gd name="connsiteX1" fmla="*/ 1650729 w 1650729"/>
                <a:gd name="connsiteY1" fmla="*/ 36564 h 1829442"/>
                <a:gd name="connsiteX2" fmla="*/ 1650729 w 1650729"/>
                <a:gd name="connsiteY2" fmla="*/ 1829442 h 1829442"/>
                <a:gd name="connsiteX3" fmla="*/ 0 w 1650729"/>
                <a:gd name="connsiteY3" fmla="*/ 1754379 h 1829442"/>
                <a:gd name="connsiteX4" fmla="*/ 0 w 1650729"/>
                <a:gd name="connsiteY4" fmla="*/ 36564 h 1829442"/>
                <a:gd name="connsiteX0" fmla="*/ 0 w 1650729"/>
                <a:gd name="connsiteY0" fmla="*/ 52283 h 1845161"/>
                <a:gd name="connsiteX1" fmla="*/ 1650729 w 1650729"/>
                <a:gd name="connsiteY1" fmla="*/ 52283 h 1845161"/>
                <a:gd name="connsiteX2" fmla="*/ 1650729 w 1650729"/>
                <a:gd name="connsiteY2" fmla="*/ 1845161 h 1845161"/>
                <a:gd name="connsiteX3" fmla="*/ 0 w 1650729"/>
                <a:gd name="connsiteY3" fmla="*/ 1770098 h 1845161"/>
                <a:gd name="connsiteX4" fmla="*/ 0 w 1650729"/>
                <a:gd name="connsiteY4" fmla="*/ 52283 h 1845161"/>
                <a:gd name="connsiteX0" fmla="*/ 0 w 1650729"/>
                <a:gd name="connsiteY0" fmla="*/ 18704 h 1901229"/>
                <a:gd name="connsiteX1" fmla="*/ 1650729 w 1650729"/>
                <a:gd name="connsiteY1" fmla="*/ 108351 h 1901229"/>
                <a:gd name="connsiteX2" fmla="*/ 1650729 w 1650729"/>
                <a:gd name="connsiteY2" fmla="*/ 1901229 h 1901229"/>
                <a:gd name="connsiteX3" fmla="*/ 0 w 1650729"/>
                <a:gd name="connsiteY3" fmla="*/ 1826166 h 1901229"/>
                <a:gd name="connsiteX4" fmla="*/ 0 w 1650729"/>
                <a:gd name="connsiteY4" fmla="*/ 18704 h 1901229"/>
                <a:gd name="connsiteX0" fmla="*/ 0 w 1650729"/>
                <a:gd name="connsiteY0" fmla="*/ 16136 h 1898661"/>
                <a:gd name="connsiteX1" fmla="*/ 1650729 w 1650729"/>
                <a:gd name="connsiteY1" fmla="*/ 105783 h 1898661"/>
                <a:gd name="connsiteX2" fmla="*/ 1650729 w 1650729"/>
                <a:gd name="connsiteY2" fmla="*/ 1898661 h 1898661"/>
                <a:gd name="connsiteX3" fmla="*/ 0 w 1650729"/>
                <a:gd name="connsiteY3" fmla="*/ 1823598 h 1898661"/>
                <a:gd name="connsiteX4" fmla="*/ 0 w 1650729"/>
                <a:gd name="connsiteY4" fmla="*/ 16136 h 1898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0729" h="1898661">
                  <a:moveTo>
                    <a:pt x="0" y="16136"/>
                  </a:moveTo>
                  <a:cubicBezTo>
                    <a:pt x="700503" y="-25654"/>
                    <a:pt x="895770" y="17073"/>
                    <a:pt x="1650729" y="105783"/>
                  </a:cubicBezTo>
                  <a:lnTo>
                    <a:pt x="1650729" y="1898661"/>
                  </a:lnTo>
                  <a:cubicBezTo>
                    <a:pt x="1052719" y="1816774"/>
                    <a:pt x="550243" y="1823598"/>
                    <a:pt x="0" y="1823598"/>
                  </a:cubicBezTo>
                  <a:lnTo>
                    <a:pt x="0" y="16136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4" name="Groep 3">
            <a:extLst>
              <a:ext uri="{FF2B5EF4-FFF2-40B4-BE49-F238E27FC236}">
                <a16:creationId xmlns:a16="http://schemas.microsoft.com/office/drawing/2014/main" id="{A97DF553-7754-7914-6A95-5146B4510BD0}"/>
              </a:ext>
            </a:extLst>
          </p:cNvPr>
          <p:cNvGrpSpPr/>
          <p:nvPr userDrawn="1"/>
        </p:nvGrpSpPr>
        <p:grpSpPr>
          <a:xfrm>
            <a:off x="1681672" y="3029119"/>
            <a:ext cx="4670474" cy="2738163"/>
            <a:chOff x="1681672" y="3029119"/>
            <a:chExt cx="4670474" cy="2738163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1" name="Diazoom 230">
                  <a:extLst>
                    <a:ext uri="{FF2B5EF4-FFF2-40B4-BE49-F238E27FC236}">
                      <a16:creationId xmlns:a16="http://schemas.microsoft.com/office/drawing/2014/main" id="{970EA1FF-6D6A-C6E0-4467-99AC99C80877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557466549"/>
                    </p:ext>
                  </p:extLst>
                </p:nvPr>
              </p:nvGraphicFramePr>
              <p:xfrm>
                <a:off x="1681672" y="3094304"/>
                <a:ext cx="4670474" cy="2627141"/>
              </p:xfrm>
              <a:graphic>
                <a:graphicData uri="http://schemas.microsoft.com/office/powerpoint/2016/slidezoom">
                  <pslz:sldZm>
                    <pslz:sldZmObj sldId="275" cId="2860977063">
                      <pslz:zmPr id="{9E6E6B4C-FE05-41F0-A60C-797654F66495}" returnToParent="0" transitionDur="1000" showBg="0">
                        <p166:blipFill xmlns:p166="http://schemas.microsoft.com/office/powerpoint/2016/6/main">
                          <a:blip r:embed="rId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670474" cy="2627141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1" name="Diazoom 230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970EA1FF-6D6A-C6E0-4467-99AC99C8087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681672" y="3094304"/>
                  <a:ext cx="4670474" cy="2627141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3" name="Rechthoek 222">
              <a:extLst>
                <a:ext uri="{FF2B5EF4-FFF2-40B4-BE49-F238E27FC236}">
                  <a16:creationId xmlns:a16="http://schemas.microsoft.com/office/drawing/2014/main" id="{E67A6186-BAAC-A530-9DC2-9540879827B9}"/>
                </a:ext>
              </a:extLst>
            </p:cNvPr>
            <p:cNvSpPr/>
            <p:nvPr userDrawn="1"/>
          </p:nvSpPr>
          <p:spPr>
            <a:xfrm>
              <a:off x="2298172" y="3029119"/>
              <a:ext cx="3438264" cy="2738163"/>
            </a:xfrm>
            <a:custGeom>
              <a:avLst/>
              <a:gdLst>
                <a:gd name="connsiteX0" fmla="*/ 0 w 3437776"/>
                <a:gd name="connsiteY0" fmla="*/ 0 h 2588731"/>
                <a:gd name="connsiteX1" fmla="*/ 3437776 w 3437776"/>
                <a:gd name="connsiteY1" fmla="*/ 0 h 2588731"/>
                <a:gd name="connsiteX2" fmla="*/ 3437776 w 3437776"/>
                <a:gd name="connsiteY2" fmla="*/ 2588731 h 2588731"/>
                <a:gd name="connsiteX3" fmla="*/ 0 w 3437776"/>
                <a:gd name="connsiteY3" fmla="*/ 2588731 h 2588731"/>
                <a:gd name="connsiteX4" fmla="*/ 0 w 3437776"/>
                <a:gd name="connsiteY4" fmla="*/ 0 h 2588731"/>
                <a:gd name="connsiteX0" fmla="*/ 0 w 3437776"/>
                <a:gd name="connsiteY0" fmla="*/ 50041 h 2638772"/>
                <a:gd name="connsiteX1" fmla="*/ 3437776 w 3437776"/>
                <a:gd name="connsiteY1" fmla="*/ 50041 h 2638772"/>
                <a:gd name="connsiteX2" fmla="*/ 3437776 w 3437776"/>
                <a:gd name="connsiteY2" fmla="*/ 2638772 h 2638772"/>
                <a:gd name="connsiteX3" fmla="*/ 0 w 3437776"/>
                <a:gd name="connsiteY3" fmla="*/ 2638772 h 2638772"/>
                <a:gd name="connsiteX4" fmla="*/ 0 w 3437776"/>
                <a:gd name="connsiteY4" fmla="*/ 50041 h 2638772"/>
                <a:gd name="connsiteX0" fmla="*/ 0 w 3437776"/>
                <a:gd name="connsiteY0" fmla="*/ 67698 h 2656429"/>
                <a:gd name="connsiteX1" fmla="*/ 3437776 w 3437776"/>
                <a:gd name="connsiteY1" fmla="*/ 67698 h 2656429"/>
                <a:gd name="connsiteX2" fmla="*/ 3437776 w 3437776"/>
                <a:gd name="connsiteY2" fmla="*/ 2656429 h 2656429"/>
                <a:gd name="connsiteX3" fmla="*/ 0 w 3437776"/>
                <a:gd name="connsiteY3" fmla="*/ 2656429 h 2656429"/>
                <a:gd name="connsiteX4" fmla="*/ 0 w 3437776"/>
                <a:gd name="connsiteY4" fmla="*/ 67698 h 2656429"/>
                <a:gd name="connsiteX0" fmla="*/ 0 w 3437776"/>
                <a:gd name="connsiteY0" fmla="*/ 69924 h 2658655"/>
                <a:gd name="connsiteX1" fmla="*/ 3437776 w 3437776"/>
                <a:gd name="connsiteY1" fmla="*/ 69924 h 2658655"/>
                <a:gd name="connsiteX2" fmla="*/ 3437776 w 3437776"/>
                <a:gd name="connsiteY2" fmla="*/ 2658655 h 2658655"/>
                <a:gd name="connsiteX3" fmla="*/ 0 w 3437776"/>
                <a:gd name="connsiteY3" fmla="*/ 2658655 h 2658655"/>
                <a:gd name="connsiteX4" fmla="*/ 0 w 3437776"/>
                <a:gd name="connsiteY4" fmla="*/ 69924 h 2658655"/>
                <a:gd name="connsiteX0" fmla="*/ 0 w 3437776"/>
                <a:gd name="connsiteY0" fmla="*/ 85626 h 2674357"/>
                <a:gd name="connsiteX1" fmla="*/ 3437776 w 3437776"/>
                <a:gd name="connsiteY1" fmla="*/ 85626 h 2674357"/>
                <a:gd name="connsiteX2" fmla="*/ 3437776 w 3437776"/>
                <a:gd name="connsiteY2" fmla="*/ 2674357 h 2674357"/>
                <a:gd name="connsiteX3" fmla="*/ 0 w 3437776"/>
                <a:gd name="connsiteY3" fmla="*/ 2674357 h 2674357"/>
                <a:gd name="connsiteX4" fmla="*/ 0 w 3437776"/>
                <a:gd name="connsiteY4" fmla="*/ 85626 h 2674357"/>
                <a:gd name="connsiteX0" fmla="*/ 0 w 3437776"/>
                <a:gd name="connsiteY0" fmla="*/ 85626 h 2775957"/>
                <a:gd name="connsiteX1" fmla="*/ 3437776 w 3437776"/>
                <a:gd name="connsiteY1" fmla="*/ 85626 h 2775957"/>
                <a:gd name="connsiteX2" fmla="*/ 3437776 w 3437776"/>
                <a:gd name="connsiteY2" fmla="*/ 2674357 h 2775957"/>
                <a:gd name="connsiteX3" fmla="*/ 0 w 3437776"/>
                <a:gd name="connsiteY3" fmla="*/ 2674357 h 2775957"/>
                <a:gd name="connsiteX4" fmla="*/ 0 w 3437776"/>
                <a:gd name="connsiteY4" fmla="*/ 85626 h 2775957"/>
                <a:gd name="connsiteX0" fmla="*/ 0 w 3437776"/>
                <a:gd name="connsiteY0" fmla="*/ 85626 h 2817872"/>
                <a:gd name="connsiteX1" fmla="*/ 3437776 w 3437776"/>
                <a:gd name="connsiteY1" fmla="*/ 85626 h 2817872"/>
                <a:gd name="connsiteX2" fmla="*/ 3437776 w 3437776"/>
                <a:gd name="connsiteY2" fmla="*/ 2674357 h 2817872"/>
                <a:gd name="connsiteX3" fmla="*/ 0 w 3437776"/>
                <a:gd name="connsiteY3" fmla="*/ 2674357 h 2817872"/>
                <a:gd name="connsiteX4" fmla="*/ 0 w 3437776"/>
                <a:gd name="connsiteY4" fmla="*/ 85626 h 2817872"/>
                <a:gd name="connsiteX0" fmla="*/ 0 w 3437776"/>
                <a:gd name="connsiteY0" fmla="*/ 85626 h 2871521"/>
                <a:gd name="connsiteX1" fmla="*/ 3437776 w 3437776"/>
                <a:gd name="connsiteY1" fmla="*/ 85626 h 2871521"/>
                <a:gd name="connsiteX2" fmla="*/ 3437776 w 3437776"/>
                <a:gd name="connsiteY2" fmla="*/ 2674357 h 2871521"/>
                <a:gd name="connsiteX3" fmla="*/ 3412 w 3437776"/>
                <a:gd name="connsiteY3" fmla="*/ 2776716 h 2871521"/>
                <a:gd name="connsiteX4" fmla="*/ 0 w 3437776"/>
                <a:gd name="connsiteY4" fmla="*/ 85626 h 2871521"/>
                <a:gd name="connsiteX0" fmla="*/ 1876 w 3439652"/>
                <a:gd name="connsiteY0" fmla="*/ 85626 h 2859225"/>
                <a:gd name="connsiteX1" fmla="*/ 3439652 w 3439652"/>
                <a:gd name="connsiteY1" fmla="*/ 85626 h 2859225"/>
                <a:gd name="connsiteX2" fmla="*/ 3439652 w 3439652"/>
                <a:gd name="connsiteY2" fmla="*/ 2674357 h 2859225"/>
                <a:gd name="connsiteX3" fmla="*/ 208 w 3439652"/>
                <a:gd name="connsiteY3" fmla="*/ 2756396 h 2859225"/>
                <a:gd name="connsiteX4" fmla="*/ 1876 w 3439652"/>
                <a:gd name="connsiteY4" fmla="*/ 85626 h 2859225"/>
                <a:gd name="connsiteX0" fmla="*/ 1876 w 3439652"/>
                <a:gd name="connsiteY0" fmla="*/ 85626 h 2840617"/>
                <a:gd name="connsiteX1" fmla="*/ 3439652 w 3439652"/>
                <a:gd name="connsiteY1" fmla="*/ 85626 h 2840617"/>
                <a:gd name="connsiteX2" fmla="*/ 3439652 w 3439652"/>
                <a:gd name="connsiteY2" fmla="*/ 2623557 h 2840617"/>
                <a:gd name="connsiteX3" fmla="*/ 208 w 3439652"/>
                <a:gd name="connsiteY3" fmla="*/ 2756396 h 2840617"/>
                <a:gd name="connsiteX4" fmla="*/ 1876 w 3439652"/>
                <a:gd name="connsiteY4" fmla="*/ 85626 h 2840617"/>
                <a:gd name="connsiteX0" fmla="*/ 1876 w 3439652"/>
                <a:gd name="connsiteY0" fmla="*/ 85626 h 2917785"/>
                <a:gd name="connsiteX1" fmla="*/ 3439652 w 3439652"/>
                <a:gd name="connsiteY1" fmla="*/ 85626 h 2917785"/>
                <a:gd name="connsiteX2" fmla="*/ 3434572 w 3439652"/>
                <a:gd name="connsiteY2" fmla="*/ 2786117 h 2917785"/>
                <a:gd name="connsiteX3" fmla="*/ 208 w 3439652"/>
                <a:gd name="connsiteY3" fmla="*/ 2756396 h 2917785"/>
                <a:gd name="connsiteX4" fmla="*/ 1876 w 3439652"/>
                <a:gd name="connsiteY4" fmla="*/ 85626 h 2917785"/>
                <a:gd name="connsiteX0" fmla="*/ 1876 w 3439652"/>
                <a:gd name="connsiteY0" fmla="*/ 85626 h 2851201"/>
                <a:gd name="connsiteX1" fmla="*/ 3439652 w 3439652"/>
                <a:gd name="connsiteY1" fmla="*/ 85626 h 2851201"/>
                <a:gd name="connsiteX2" fmla="*/ 3414252 w 3439652"/>
                <a:gd name="connsiteY2" fmla="*/ 2654037 h 2851201"/>
                <a:gd name="connsiteX3" fmla="*/ 208 w 3439652"/>
                <a:gd name="connsiteY3" fmla="*/ 2756396 h 2851201"/>
                <a:gd name="connsiteX4" fmla="*/ 1876 w 3439652"/>
                <a:gd name="connsiteY4" fmla="*/ 85626 h 2851201"/>
                <a:gd name="connsiteX0" fmla="*/ 1876 w 3439652"/>
                <a:gd name="connsiteY0" fmla="*/ 85626 h 2824017"/>
                <a:gd name="connsiteX1" fmla="*/ 3439652 w 3439652"/>
                <a:gd name="connsiteY1" fmla="*/ 85626 h 2824017"/>
                <a:gd name="connsiteX2" fmla="*/ 3414252 w 3439652"/>
                <a:gd name="connsiteY2" fmla="*/ 2562597 h 2824017"/>
                <a:gd name="connsiteX3" fmla="*/ 208 w 3439652"/>
                <a:gd name="connsiteY3" fmla="*/ 2756396 h 2824017"/>
                <a:gd name="connsiteX4" fmla="*/ 1876 w 3439652"/>
                <a:gd name="connsiteY4" fmla="*/ 85626 h 2824017"/>
                <a:gd name="connsiteX0" fmla="*/ 0 w 3437776"/>
                <a:gd name="connsiteY0" fmla="*/ 85626 h 2769499"/>
                <a:gd name="connsiteX1" fmla="*/ 3437776 w 3437776"/>
                <a:gd name="connsiteY1" fmla="*/ 85626 h 2769499"/>
                <a:gd name="connsiteX2" fmla="*/ 3412376 w 3437776"/>
                <a:gd name="connsiteY2" fmla="*/ 2562597 h 2769499"/>
                <a:gd name="connsiteX3" fmla="*/ 3412 w 3437776"/>
                <a:gd name="connsiteY3" fmla="*/ 2680196 h 2769499"/>
                <a:gd name="connsiteX4" fmla="*/ 0 w 3437776"/>
                <a:gd name="connsiteY4" fmla="*/ 85626 h 2769499"/>
                <a:gd name="connsiteX0" fmla="*/ 0 w 3437776"/>
                <a:gd name="connsiteY0" fmla="*/ 85626 h 2756350"/>
                <a:gd name="connsiteX1" fmla="*/ 3437776 w 3437776"/>
                <a:gd name="connsiteY1" fmla="*/ 85626 h 2756350"/>
                <a:gd name="connsiteX2" fmla="*/ 3412376 w 3437776"/>
                <a:gd name="connsiteY2" fmla="*/ 2562597 h 2756350"/>
                <a:gd name="connsiteX3" fmla="*/ 3412 w 3437776"/>
                <a:gd name="connsiteY3" fmla="*/ 2680196 h 2756350"/>
                <a:gd name="connsiteX4" fmla="*/ 0 w 3437776"/>
                <a:gd name="connsiteY4" fmla="*/ 85626 h 2756350"/>
                <a:gd name="connsiteX0" fmla="*/ 0 w 3437776"/>
                <a:gd name="connsiteY0" fmla="*/ 85626 h 2733564"/>
                <a:gd name="connsiteX1" fmla="*/ 3437776 w 3437776"/>
                <a:gd name="connsiteY1" fmla="*/ 85626 h 2733564"/>
                <a:gd name="connsiteX2" fmla="*/ 3412376 w 3437776"/>
                <a:gd name="connsiteY2" fmla="*/ 2562597 h 2733564"/>
                <a:gd name="connsiteX3" fmla="*/ 3412 w 3437776"/>
                <a:gd name="connsiteY3" fmla="*/ 2680196 h 2733564"/>
                <a:gd name="connsiteX4" fmla="*/ 0 w 3437776"/>
                <a:gd name="connsiteY4" fmla="*/ 85626 h 2733564"/>
                <a:gd name="connsiteX0" fmla="*/ 0 w 3437776"/>
                <a:gd name="connsiteY0" fmla="*/ 85626 h 2747907"/>
                <a:gd name="connsiteX1" fmla="*/ 3437776 w 3437776"/>
                <a:gd name="connsiteY1" fmla="*/ 85626 h 2747907"/>
                <a:gd name="connsiteX2" fmla="*/ 3407296 w 3437776"/>
                <a:gd name="connsiteY2" fmla="*/ 2613397 h 2747907"/>
                <a:gd name="connsiteX3" fmla="*/ 3412 w 3437776"/>
                <a:gd name="connsiteY3" fmla="*/ 2680196 h 2747907"/>
                <a:gd name="connsiteX4" fmla="*/ 0 w 3437776"/>
                <a:gd name="connsiteY4" fmla="*/ 85626 h 2747907"/>
                <a:gd name="connsiteX0" fmla="*/ 0 w 3438264"/>
                <a:gd name="connsiteY0" fmla="*/ 85626 h 2753365"/>
                <a:gd name="connsiteX1" fmla="*/ 3437776 w 3438264"/>
                <a:gd name="connsiteY1" fmla="*/ 85626 h 2753365"/>
                <a:gd name="connsiteX2" fmla="*/ 3437776 w 3438264"/>
                <a:gd name="connsiteY2" fmla="*/ 2628637 h 2753365"/>
                <a:gd name="connsiteX3" fmla="*/ 3412 w 3438264"/>
                <a:gd name="connsiteY3" fmla="*/ 2680196 h 2753365"/>
                <a:gd name="connsiteX4" fmla="*/ 0 w 3438264"/>
                <a:gd name="connsiteY4" fmla="*/ 85626 h 2753365"/>
                <a:gd name="connsiteX0" fmla="*/ 0 w 3438264"/>
                <a:gd name="connsiteY0" fmla="*/ 85626 h 2738163"/>
                <a:gd name="connsiteX1" fmla="*/ 3437776 w 3438264"/>
                <a:gd name="connsiteY1" fmla="*/ 85626 h 2738163"/>
                <a:gd name="connsiteX2" fmla="*/ 3437776 w 3438264"/>
                <a:gd name="connsiteY2" fmla="*/ 2628637 h 2738163"/>
                <a:gd name="connsiteX3" fmla="*/ 3412 w 3438264"/>
                <a:gd name="connsiteY3" fmla="*/ 2680196 h 2738163"/>
                <a:gd name="connsiteX4" fmla="*/ 0 w 3438264"/>
                <a:gd name="connsiteY4" fmla="*/ 85626 h 2738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8264" h="2738163">
                  <a:moveTo>
                    <a:pt x="0" y="85626"/>
                  </a:moveTo>
                  <a:cubicBezTo>
                    <a:pt x="1087922" y="13975"/>
                    <a:pt x="1896066" y="-64500"/>
                    <a:pt x="3437776" y="85626"/>
                  </a:cubicBezTo>
                  <a:cubicBezTo>
                    <a:pt x="3436083" y="985790"/>
                    <a:pt x="3439469" y="1728473"/>
                    <a:pt x="3437776" y="2628637"/>
                  </a:cubicBezTo>
                  <a:cubicBezTo>
                    <a:pt x="2982882" y="2709917"/>
                    <a:pt x="1254197" y="2799842"/>
                    <a:pt x="3412" y="2680196"/>
                  </a:cubicBezTo>
                  <a:cubicBezTo>
                    <a:pt x="2275" y="1783166"/>
                    <a:pt x="1137" y="982656"/>
                    <a:pt x="0" y="85626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" name="Groep 4">
            <a:extLst>
              <a:ext uri="{FF2B5EF4-FFF2-40B4-BE49-F238E27FC236}">
                <a16:creationId xmlns:a16="http://schemas.microsoft.com/office/drawing/2014/main" id="{1C1CAE2F-500E-8EA6-3CD9-4739B0D255C1}"/>
              </a:ext>
            </a:extLst>
          </p:cNvPr>
          <p:cNvGrpSpPr/>
          <p:nvPr userDrawn="1"/>
        </p:nvGrpSpPr>
        <p:grpSpPr>
          <a:xfrm>
            <a:off x="5866024" y="1095032"/>
            <a:ext cx="3706384" cy="2177459"/>
            <a:chOff x="5866024" y="1095032"/>
            <a:chExt cx="3706384" cy="217745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2" name="Diazoom 231">
                  <a:extLst>
                    <a:ext uri="{FF2B5EF4-FFF2-40B4-BE49-F238E27FC236}">
                      <a16:creationId xmlns:a16="http://schemas.microsoft.com/office/drawing/2014/main" id="{FADA940A-8174-0D45-3DE1-53752332F0B0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727394774"/>
                    </p:ext>
                  </p:extLst>
                </p:nvPr>
              </p:nvGraphicFramePr>
              <p:xfrm>
                <a:off x="5866024" y="1145553"/>
                <a:ext cx="3706384" cy="2084840"/>
              </p:xfrm>
              <a:graphic>
                <a:graphicData uri="http://schemas.microsoft.com/office/powerpoint/2016/slidezoom">
                  <pslz:sldZm>
                    <pslz:sldZmObj sldId="276" cId="347571581">
                      <pslz:zmPr id="{3383BD95-CF56-483A-A01C-7906C51EA5B1}" returnToParent="0" transitionDur="1000" showBg="0">
                        <p166:blipFill xmlns:p166="http://schemas.microsoft.com/office/powerpoint/2016/6/main">
                          <a:blip r:embed="rId11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706384" cy="2084840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2" name="Diazoom 231">
                  <a:hlinkClick r:id="rId12" action="ppaction://hlinksldjump"/>
                  <a:extLst>
                    <a:ext uri="{FF2B5EF4-FFF2-40B4-BE49-F238E27FC236}">
                      <a16:creationId xmlns:a16="http://schemas.microsoft.com/office/drawing/2014/main" id="{FADA940A-8174-0D45-3DE1-53752332F0B0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5866024" y="1145553"/>
                  <a:ext cx="3706384" cy="208484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4" name="Rechthoek 223">
              <a:extLst>
                <a:ext uri="{FF2B5EF4-FFF2-40B4-BE49-F238E27FC236}">
                  <a16:creationId xmlns:a16="http://schemas.microsoft.com/office/drawing/2014/main" id="{23E6B25A-84C7-5531-92D8-6DA4DCC631D4}"/>
                </a:ext>
              </a:extLst>
            </p:cNvPr>
            <p:cNvSpPr/>
            <p:nvPr userDrawn="1"/>
          </p:nvSpPr>
          <p:spPr>
            <a:xfrm>
              <a:off x="6562165" y="1095032"/>
              <a:ext cx="2316489" cy="2177459"/>
            </a:xfrm>
            <a:custGeom>
              <a:avLst/>
              <a:gdLst>
                <a:gd name="connsiteX0" fmla="*/ 0 w 2298560"/>
                <a:gd name="connsiteY0" fmla="*/ 0 h 2121647"/>
                <a:gd name="connsiteX1" fmla="*/ 2298560 w 2298560"/>
                <a:gd name="connsiteY1" fmla="*/ 0 h 2121647"/>
                <a:gd name="connsiteX2" fmla="*/ 2298560 w 2298560"/>
                <a:gd name="connsiteY2" fmla="*/ 2121647 h 2121647"/>
                <a:gd name="connsiteX3" fmla="*/ 0 w 2298560"/>
                <a:gd name="connsiteY3" fmla="*/ 2121647 h 2121647"/>
                <a:gd name="connsiteX4" fmla="*/ 0 w 2298560"/>
                <a:gd name="connsiteY4" fmla="*/ 0 h 2121647"/>
                <a:gd name="connsiteX0" fmla="*/ 0 w 2298560"/>
                <a:gd name="connsiteY0" fmla="*/ 61092 h 2182739"/>
                <a:gd name="connsiteX1" fmla="*/ 2298560 w 2298560"/>
                <a:gd name="connsiteY1" fmla="*/ 61092 h 2182739"/>
                <a:gd name="connsiteX2" fmla="*/ 2298560 w 2298560"/>
                <a:gd name="connsiteY2" fmla="*/ 2182739 h 2182739"/>
                <a:gd name="connsiteX3" fmla="*/ 0 w 2298560"/>
                <a:gd name="connsiteY3" fmla="*/ 2182739 h 2182739"/>
                <a:gd name="connsiteX4" fmla="*/ 0 w 2298560"/>
                <a:gd name="connsiteY4" fmla="*/ 61092 h 2182739"/>
                <a:gd name="connsiteX0" fmla="*/ 0 w 2298560"/>
                <a:gd name="connsiteY0" fmla="*/ 90145 h 2211792"/>
                <a:gd name="connsiteX1" fmla="*/ 2298560 w 2298560"/>
                <a:gd name="connsiteY1" fmla="*/ 90145 h 2211792"/>
                <a:gd name="connsiteX2" fmla="*/ 2298560 w 2298560"/>
                <a:gd name="connsiteY2" fmla="*/ 2211792 h 2211792"/>
                <a:gd name="connsiteX3" fmla="*/ 0 w 2298560"/>
                <a:gd name="connsiteY3" fmla="*/ 2211792 h 2211792"/>
                <a:gd name="connsiteX4" fmla="*/ 0 w 2298560"/>
                <a:gd name="connsiteY4" fmla="*/ 90145 h 2211792"/>
                <a:gd name="connsiteX0" fmla="*/ 0 w 2316489"/>
                <a:gd name="connsiteY0" fmla="*/ 168929 h 2290576"/>
                <a:gd name="connsiteX1" fmla="*/ 2316489 w 2316489"/>
                <a:gd name="connsiteY1" fmla="*/ 55376 h 2290576"/>
                <a:gd name="connsiteX2" fmla="*/ 2298560 w 2316489"/>
                <a:gd name="connsiteY2" fmla="*/ 2290576 h 2290576"/>
                <a:gd name="connsiteX3" fmla="*/ 0 w 2316489"/>
                <a:gd name="connsiteY3" fmla="*/ 2290576 h 2290576"/>
                <a:gd name="connsiteX4" fmla="*/ 0 w 2316489"/>
                <a:gd name="connsiteY4" fmla="*/ 168929 h 2290576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298560 w 2316489"/>
                <a:gd name="connsiteY2" fmla="*/ 2245647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304536 w 2316489"/>
                <a:gd name="connsiteY2" fmla="*/ 2108188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304536 w 2316489"/>
                <a:gd name="connsiteY2" fmla="*/ 2108188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304536 w 2316489"/>
                <a:gd name="connsiteY2" fmla="*/ 2167952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06239 h 2227886"/>
                <a:gd name="connsiteX1" fmla="*/ 2316489 w 2316489"/>
                <a:gd name="connsiteY1" fmla="*/ 52451 h 2227886"/>
                <a:gd name="connsiteX2" fmla="*/ 2304536 w 2316489"/>
                <a:gd name="connsiteY2" fmla="*/ 2150191 h 2227886"/>
                <a:gd name="connsiteX3" fmla="*/ 0 w 2316489"/>
                <a:gd name="connsiteY3" fmla="*/ 2227886 h 2227886"/>
                <a:gd name="connsiteX4" fmla="*/ 0 w 2316489"/>
                <a:gd name="connsiteY4" fmla="*/ 106239 h 2227886"/>
                <a:gd name="connsiteX0" fmla="*/ 0 w 2316489"/>
                <a:gd name="connsiteY0" fmla="*/ 106239 h 2177459"/>
                <a:gd name="connsiteX1" fmla="*/ 2316489 w 2316489"/>
                <a:gd name="connsiteY1" fmla="*/ 52451 h 2177459"/>
                <a:gd name="connsiteX2" fmla="*/ 2304536 w 2316489"/>
                <a:gd name="connsiteY2" fmla="*/ 2150191 h 2177459"/>
                <a:gd name="connsiteX3" fmla="*/ 0 w 2316489"/>
                <a:gd name="connsiteY3" fmla="*/ 2177459 h 2177459"/>
                <a:gd name="connsiteX4" fmla="*/ 0 w 2316489"/>
                <a:gd name="connsiteY4" fmla="*/ 106239 h 2177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16489" h="2177459">
                  <a:moveTo>
                    <a:pt x="0" y="106239"/>
                  </a:moveTo>
                  <a:cubicBezTo>
                    <a:pt x="377716" y="4639"/>
                    <a:pt x="1573460" y="-44666"/>
                    <a:pt x="2316489" y="52451"/>
                  </a:cubicBezTo>
                  <a:cubicBezTo>
                    <a:pt x="2312505" y="731776"/>
                    <a:pt x="2308520" y="1470866"/>
                    <a:pt x="2304536" y="2150191"/>
                  </a:cubicBezTo>
                  <a:cubicBezTo>
                    <a:pt x="1040310" y="2106363"/>
                    <a:pt x="768179" y="2131639"/>
                    <a:pt x="0" y="2177459"/>
                  </a:cubicBezTo>
                  <a:lnTo>
                    <a:pt x="0" y="106239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6" name="Groep 5">
            <a:extLst>
              <a:ext uri="{FF2B5EF4-FFF2-40B4-BE49-F238E27FC236}">
                <a16:creationId xmlns:a16="http://schemas.microsoft.com/office/drawing/2014/main" id="{E572088B-8DCD-6ED2-FAE7-E3C1C16F9D33}"/>
              </a:ext>
            </a:extLst>
          </p:cNvPr>
          <p:cNvGrpSpPr/>
          <p:nvPr userDrawn="1"/>
        </p:nvGrpSpPr>
        <p:grpSpPr>
          <a:xfrm>
            <a:off x="6607656" y="3475494"/>
            <a:ext cx="4066777" cy="2389958"/>
            <a:chOff x="6607656" y="3475494"/>
            <a:chExt cx="4066777" cy="2389958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3" name="Diazoom 232">
                  <a:extLst>
                    <a:ext uri="{FF2B5EF4-FFF2-40B4-BE49-F238E27FC236}">
                      <a16:creationId xmlns:a16="http://schemas.microsoft.com/office/drawing/2014/main" id="{ADA45F94-9EFE-3E1B-C410-04C764CB1894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217644025"/>
                    </p:ext>
                  </p:extLst>
                </p:nvPr>
              </p:nvGraphicFramePr>
              <p:xfrm>
                <a:off x="6607656" y="3531909"/>
                <a:ext cx="4066777" cy="2287562"/>
              </p:xfrm>
              <a:graphic>
                <a:graphicData uri="http://schemas.microsoft.com/office/powerpoint/2016/slidezoom">
                  <pslz:sldZm>
                    <pslz:sldZmObj sldId="277" cId="4237483872">
                      <pslz:zmPr id="{29C081EA-34CB-4CC2-BE5C-4C18EE0E1063}" returnToParent="0" transitionDur="1000" showBg="0">
                        <p166:blipFill xmlns:p166="http://schemas.microsoft.com/office/powerpoint/2016/6/main">
                          <a:blip r:embed="rId14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066777" cy="2287562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3" name="Diazoom 232">
                  <a:hlinkClick r:id="rId15" action="ppaction://hlinksldjump"/>
                  <a:extLst>
                    <a:ext uri="{FF2B5EF4-FFF2-40B4-BE49-F238E27FC236}">
                      <a16:creationId xmlns:a16="http://schemas.microsoft.com/office/drawing/2014/main" id="{ADA45F94-9EFE-3E1B-C410-04C764CB189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607656" y="3531909"/>
                  <a:ext cx="4066777" cy="2287562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5" name="Rechthoek 224">
              <a:extLst>
                <a:ext uri="{FF2B5EF4-FFF2-40B4-BE49-F238E27FC236}">
                  <a16:creationId xmlns:a16="http://schemas.microsoft.com/office/drawing/2014/main" id="{E0F72ACB-3607-20A9-EB94-8A0FED8FA663}"/>
                </a:ext>
              </a:extLst>
            </p:cNvPr>
            <p:cNvSpPr/>
            <p:nvPr userDrawn="1"/>
          </p:nvSpPr>
          <p:spPr>
            <a:xfrm>
              <a:off x="7424021" y="3475494"/>
              <a:ext cx="2454431" cy="2389958"/>
            </a:xfrm>
            <a:custGeom>
              <a:avLst/>
              <a:gdLst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474941"/>
                <a:gd name="connsiteY0" fmla="*/ 0 h 2294509"/>
                <a:gd name="connsiteX1" fmla="*/ 2391271 w 2474941"/>
                <a:gd name="connsiteY1" fmla="*/ 0 h 2294509"/>
                <a:gd name="connsiteX2" fmla="*/ 2474941 w 2474941"/>
                <a:gd name="connsiteY2" fmla="*/ 2294509 h 2294509"/>
                <a:gd name="connsiteX3" fmla="*/ 0 w 2474941"/>
                <a:gd name="connsiteY3" fmla="*/ 2294509 h 2294509"/>
                <a:gd name="connsiteX4" fmla="*/ 0 w 2474941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50468 h 2344977"/>
                <a:gd name="connsiteX1" fmla="*/ 2391271 w 2510800"/>
                <a:gd name="connsiteY1" fmla="*/ 50468 h 2344977"/>
                <a:gd name="connsiteX2" fmla="*/ 2510800 w 2510800"/>
                <a:gd name="connsiteY2" fmla="*/ 2344977 h 2344977"/>
                <a:gd name="connsiteX3" fmla="*/ 0 w 2510800"/>
                <a:gd name="connsiteY3" fmla="*/ 2344977 h 2344977"/>
                <a:gd name="connsiteX4" fmla="*/ 0 w 2510800"/>
                <a:gd name="connsiteY4" fmla="*/ 50468 h 2344977"/>
                <a:gd name="connsiteX0" fmla="*/ 0 w 2510800"/>
                <a:gd name="connsiteY0" fmla="*/ 45156 h 2339665"/>
                <a:gd name="connsiteX1" fmla="*/ 2391271 w 2510800"/>
                <a:gd name="connsiteY1" fmla="*/ 45156 h 2339665"/>
                <a:gd name="connsiteX2" fmla="*/ 2510800 w 2510800"/>
                <a:gd name="connsiteY2" fmla="*/ 2339665 h 2339665"/>
                <a:gd name="connsiteX3" fmla="*/ 0 w 2510800"/>
                <a:gd name="connsiteY3" fmla="*/ 2339665 h 2339665"/>
                <a:gd name="connsiteX4" fmla="*/ 0 w 2510800"/>
                <a:gd name="connsiteY4" fmla="*/ 45156 h 2339665"/>
                <a:gd name="connsiteX0" fmla="*/ 0 w 2510800"/>
                <a:gd name="connsiteY0" fmla="*/ 59590 h 2354099"/>
                <a:gd name="connsiteX1" fmla="*/ 2391271 w 2510800"/>
                <a:gd name="connsiteY1" fmla="*/ 59590 h 2354099"/>
                <a:gd name="connsiteX2" fmla="*/ 2510800 w 2510800"/>
                <a:gd name="connsiteY2" fmla="*/ 2354099 h 2354099"/>
                <a:gd name="connsiteX3" fmla="*/ 0 w 2510800"/>
                <a:gd name="connsiteY3" fmla="*/ 2354099 h 2354099"/>
                <a:gd name="connsiteX4" fmla="*/ 0 w 2510800"/>
                <a:gd name="connsiteY4" fmla="*/ 59590 h 2354099"/>
                <a:gd name="connsiteX0" fmla="*/ 0 w 2510800"/>
                <a:gd name="connsiteY0" fmla="*/ 59590 h 2388629"/>
                <a:gd name="connsiteX1" fmla="*/ 2391271 w 2510800"/>
                <a:gd name="connsiteY1" fmla="*/ 59590 h 2388629"/>
                <a:gd name="connsiteX2" fmla="*/ 2510800 w 2510800"/>
                <a:gd name="connsiteY2" fmla="*/ 2354099 h 2388629"/>
                <a:gd name="connsiteX3" fmla="*/ 0 w 2510800"/>
                <a:gd name="connsiteY3" fmla="*/ 2354099 h 2388629"/>
                <a:gd name="connsiteX4" fmla="*/ 0 w 2510800"/>
                <a:gd name="connsiteY4" fmla="*/ 59590 h 2388629"/>
                <a:gd name="connsiteX0" fmla="*/ 5977 w 2516777"/>
                <a:gd name="connsiteY0" fmla="*/ 59590 h 2417140"/>
                <a:gd name="connsiteX1" fmla="*/ 2397248 w 2516777"/>
                <a:gd name="connsiteY1" fmla="*/ 59590 h 2417140"/>
                <a:gd name="connsiteX2" fmla="*/ 2516777 w 2516777"/>
                <a:gd name="connsiteY2" fmla="*/ 2354099 h 2417140"/>
                <a:gd name="connsiteX3" fmla="*/ 0 w 2516777"/>
                <a:gd name="connsiteY3" fmla="*/ 2389958 h 2417140"/>
                <a:gd name="connsiteX4" fmla="*/ 5977 w 2516777"/>
                <a:gd name="connsiteY4" fmla="*/ 59590 h 2417140"/>
                <a:gd name="connsiteX0" fmla="*/ 5977 w 2516777"/>
                <a:gd name="connsiteY0" fmla="*/ 59590 h 2389958"/>
                <a:gd name="connsiteX1" fmla="*/ 2397248 w 2516777"/>
                <a:gd name="connsiteY1" fmla="*/ 59590 h 2389958"/>
                <a:gd name="connsiteX2" fmla="*/ 2516777 w 2516777"/>
                <a:gd name="connsiteY2" fmla="*/ 2354099 h 2389958"/>
                <a:gd name="connsiteX3" fmla="*/ 0 w 2516777"/>
                <a:gd name="connsiteY3" fmla="*/ 2389958 h 2389958"/>
                <a:gd name="connsiteX4" fmla="*/ 5977 w 2516777"/>
                <a:gd name="connsiteY4" fmla="*/ 59590 h 2389958"/>
                <a:gd name="connsiteX0" fmla="*/ 5977 w 2516777"/>
                <a:gd name="connsiteY0" fmla="*/ 59590 h 2389958"/>
                <a:gd name="connsiteX1" fmla="*/ 2397248 w 2516777"/>
                <a:gd name="connsiteY1" fmla="*/ 59590 h 2389958"/>
                <a:gd name="connsiteX2" fmla="*/ 2516777 w 2516777"/>
                <a:gd name="connsiteY2" fmla="*/ 2354099 h 2389958"/>
                <a:gd name="connsiteX3" fmla="*/ 0 w 2516777"/>
                <a:gd name="connsiteY3" fmla="*/ 2389958 h 2389958"/>
                <a:gd name="connsiteX4" fmla="*/ 5977 w 2516777"/>
                <a:gd name="connsiteY4" fmla="*/ 59590 h 2389958"/>
                <a:gd name="connsiteX0" fmla="*/ 5977 w 2516777"/>
                <a:gd name="connsiteY0" fmla="*/ 59590 h 2389958"/>
                <a:gd name="connsiteX1" fmla="*/ 2397248 w 2516777"/>
                <a:gd name="connsiteY1" fmla="*/ 59590 h 2389958"/>
                <a:gd name="connsiteX2" fmla="*/ 2516777 w 2516777"/>
                <a:gd name="connsiteY2" fmla="*/ 2354099 h 2389958"/>
                <a:gd name="connsiteX3" fmla="*/ 0 w 2516777"/>
                <a:gd name="connsiteY3" fmla="*/ 2389958 h 2389958"/>
                <a:gd name="connsiteX4" fmla="*/ 5977 w 2516777"/>
                <a:gd name="connsiteY4" fmla="*/ 59590 h 2389958"/>
                <a:gd name="connsiteX0" fmla="*/ 5977 w 2454431"/>
                <a:gd name="connsiteY0" fmla="*/ 59590 h 2389958"/>
                <a:gd name="connsiteX1" fmla="*/ 2397248 w 2454431"/>
                <a:gd name="connsiteY1" fmla="*/ 59590 h 2389958"/>
                <a:gd name="connsiteX2" fmla="*/ 2454431 w 2454431"/>
                <a:gd name="connsiteY2" fmla="*/ 2354099 h 2389958"/>
                <a:gd name="connsiteX3" fmla="*/ 0 w 2454431"/>
                <a:gd name="connsiteY3" fmla="*/ 2389958 h 2389958"/>
                <a:gd name="connsiteX4" fmla="*/ 5977 w 2454431"/>
                <a:gd name="connsiteY4" fmla="*/ 59590 h 2389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54431" h="2389958">
                  <a:moveTo>
                    <a:pt x="5977" y="59590"/>
                  </a:moveTo>
                  <a:cubicBezTo>
                    <a:pt x="330926" y="5802"/>
                    <a:pt x="1570276" y="-42010"/>
                    <a:pt x="2397248" y="59590"/>
                  </a:cubicBezTo>
                  <a:cubicBezTo>
                    <a:pt x="2409200" y="1296567"/>
                    <a:pt x="2394666" y="1517545"/>
                    <a:pt x="2454431" y="2354099"/>
                  </a:cubicBezTo>
                  <a:cubicBezTo>
                    <a:pt x="1617498" y="2354099"/>
                    <a:pt x="1464462" y="2378005"/>
                    <a:pt x="0" y="2389958"/>
                  </a:cubicBezTo>
                  <a:cubicBezTo>
                    <a:pt x="1992" y="1613169"/>
                    <a:pt x="3985" y="836379"/>
                    <a:pt x="5977" y="59590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pic>
        <p:nvPicPr>
          <p:cNvPr id="220" name="Graphic 219">
            <a:extLst>
              <a:ext uri="{FF2B5EF4-FFF2-40B4-BE49-F238E27FC236}">
                <a16:creationId xmlns:a16="http://schemas.microsoft.com/office/drawing/2014/main" id="{08E488BE-485F-27B8-BDEB-08BD6A6CB03F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144627" y="4267924"/>
            <a:ext cx="1237148" cy="2089077"/>
          </a:xfrm>
          <a:prstGeom prst="rect">
            <a:avLst/>
          </a:prstGeom>
        </p:spPr>
      </p:pic>
      <p:grpSp>
        <p:nvGrpSpPr>
          <p:cNvPr id="53" name="Graphic 129">
            <a:extLst>
              <a:ext uri="{FF2B5EF4-FFF2-40B4-BE49-F238E27FC236}">
                <a16:creationId xmlns:a16="http://schemas.microsoft.com/office/drawing/2014/main" id="{D50C477D-60B1-1F39-50FD-51D2289FFE3A}"/>
              </a:ext>
            </a:extLst>
          </p:cNvPr>
          <p:cNvGrpSpPr/>
          <p:nvPr userDrawn="1"/>
        </p:nvGrpSpPr>
        <p:grpSpPr>
          <a:xfrm rot="16971557">
            <a:off x="5216041" y="2984404"/>
            <a:ext cx="701315" cy="924715"/>
            <a:chOff x="2986379" y="2020005"/>
            <a:chExt cx="578017" cy="762141"/>
          </a:xfrm>
        </p:grpSpPr>
        <p:sp>
          <p:nvSpPr>
            <p:cNvPr id="54" name="Vrije vorm: vorm 53">
              <a:extLst>
                <a:ext uri="{FF2B5EF4-FFF2-40B4-BE49-F238E27FC236}">
                  <a16:creationId xmlns:a16="http://schemas.microsoft.com/office/drawing/2014/main" id="{B41BB5B6-829A-8FA1-3DAD-DD35AA1137C7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54">
              <a:extLst>
                <a:ext uri="{FF2B5EF4-FFF2-40B4-BE49-F238E27FC236}">
                  <a16:creationId xmlns:a16="http://schemas.microsoft.com/office/drawing/2014/main" id="{177E7C3C-6D38-859C-74F3-7C37549CDA8C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55">
              <a:extLst>
                <a:ext uri="{FF2B5EF4-FFF2-40B4-BE49-F238E27FC236}">
                  <a16:creationId xmlns:a16="http://schemas.microsoft.com/office/drawing/2014/main" id="{FC4B0FAE-4732-75B4-310D-58EFBAF825A9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56">
              <a:extLst>
                <a:ext uri="{FF2B5EF4-FFF2-40B4-BE49-F238E27FC236}">
                  <a16:creationId xmlns:a16="http://schemas.microsoft.com/office/drawing/2014/main" id="{10A77047-0FD8-0904-89CE-ACA8E5D94B9A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58" name="Graphic 129">
            <a:extLst>
              <a:ext uri="{FF2B5EF4-FFF2-40B4-BE49-F238E27FC236}">
                <a16:creationId xmlns:a16="http://schemas.microsoft.com/office/drawing/2014/main" id="{4E43BDA5-1B9A-0108-26BC-462FFE4B91D7}"/>
              </a:ext>
            </a:extLst>
          </p:cNvPr>
          <p:cNvGrpSpPr/>
          <p:nvPr userDrawn="1"/>
        </p:nvGrpSpPr>
        <p:grpSpPr>
          <a:xfrm>
            <a:off x="6422826" y="1007096"/>
            <a:ext cx="519610" cy="718225"/>
            <a:chOff x="6321784" y="1988245"/>
            <a:chExt cx="428257" cy="591954"/>
          </a:xfrm>
        </p:grpSpPr>
        <p:sp>
          <p:nvSpPr>
            <p:cNvPr id="59" name="Vrije vorm: vorm 58">
              <a:extLst>
                <a:ext uri="{FF2B5EF4-FFF2-40B4-BE49-F238E27FC236}">
                  <a16:creationId xmlns:a16="http://schemas.microsoft.com/office/drawing/2014/main" id="{8E037F12-8DFD-9888-B344-796DCB864DD4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59">
              <a:extLst>
                <a:ext uri="{FF2B5EF4-FFF2-40B4-BE49-F238E27FC236}">
                  <a16:creationId xmlns:a16="http://schemas.microsoft.com/office/drawing/2014/main" id="{BEFB9621-9A78-B70D-1B9B-9B11018A924E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60">
              <a:extLst>
                <a:ext uri="{FF2B5EF4-FFF2-40B4-BE49-F238E27FC236}">
                  <a16:creationId xmlns:a16="http://schemas.microsoft.com/office/drawing/2014/main" id="{B0833C37-0804-27AB-EBEA-C9838055131A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61">
              <a:extLst>
                <a:ext uri="{FF2B5EF4-FFF2-40B4-BE49-F238E27FC236}">
                  <a16:creationId xmlns:a16="http://schemas.microsoft.com/office/drawing/2014/main" id="{1AF35530-AE22-E92A-4B8C-25426516B737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62">
              <a:extLst>
                <a:ext uri="{FF2B5EF4-FFF2-40B4-BE49-F238E27FC236}">
                  <a16:creationId xmlns:a16="http://schemas.microsoft.com/office/drawing/2014/main" id="{9ABCFCC1-6832-B20E-9AD8-FDEE178795E4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" name="Vrije vorm: vorm 68">
              <a:extLst>
                <a:ext uri="{FF2B5EF4-FFF2-40B4-BE49-F238E27FC236}">
                  <a16:creationId xmlns:a16="http://schemas.microsoft.com/office/drawing/2014/main" id="{5220E5D4-658C-DD27-5A36-1F608C3DC066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69">
              <a:extLst>
                <a:ext uri="{FF2B5EF4-FFF2-40B4-BE49-F238E27FC236}">
                  <a16:creationId xmlns:a16="http://schemas.microsoft.com/office/drawing/2014/main" id="{599B1DF7-837D-CEFF-CA71-2413EB0ED8FD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83" name="Graphic 129">
            <a:extLst>
              <a:ext uri="{FF2B5EF4-FFF2-40B4-BE49-F238E27FC236}">
                <a16:creationId xmlns:a16="http://schemas.microsoft.com/office/drawing/2014/main" id="{84127973-9EB9-2E7E-EE80-380B6DBBB927}"/>
              </a:ext>
            </a:extLst>
          </p:cNvPr>
          <p:cNvGrpSpPr/>
          <p:nvPr userDrawn="1"/>
        </p:nvGrpSpPr>
        <p:grpSpPr>
          <a:xfrm rot="6431358">
            <a:off x="7293249" y="3239973"/>
            <a:ext cx="621204" cy="731100"/>
            <a:chOff x="8327047" y="3706463"/>
            <a:chExt cx="628545" cy="739740"/>
          </a:xfrm>
        </p:grpSpPr>
        <p:sp>
          <p:nvSpPr>
            <p:cNvPr id="84" name="Vrije vorm: vorm 83">
              <a:extLst>
                <a:ext uri="{FF2B5EF4-FFF2-40B4-BE49-F238E27FC236}">
                  <a16:creationId xmlns:a16="http://schemas.microsoft.com/office/drawing/2014/main" id="{73F0A9B7-7F5A-1113-696B-3EE7AF8315D9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3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92">
              <a:extLst>
                <a:ext uri="{FF2B5EF4-FFF2-40B4-BE49-F238E27FC236}">
                  <a16:creationId xmlns:a16="http://schemas.microsoft.com/office/drawing/2014/main" id="{54D117A4-A6FD-6056-4959-466B08A6C011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93">
              <a:extLst>
                <a:ext uri="{FF2B5EF4-FFF2-40B4-BE49-F238E27FC236}">
                  <a16:creationId xmlns:a16="http://schemas.microsoft.com/office/drawing/2014/main" id="{87D39DAC-E455-61DE-2C08-88A389DBFB7B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95">
              <a:extLst>
                <a:ext uri="{FF2B5EF4-FFF2-40B4-BE49-F238E27FC236}">
                  <a16:creationId xmlns:a16="http://schemas.microsoft.com/office/drawing/2014/main" id="{EC13FE70-C5D2-F69D-6B41-3AFBE2976D0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97" name="Graphic 129">
            <a:extLst>
              <a:ext uri="{FF2B5EF4-FFF2-40B4-BE49-F238E27FC236}">
                <a16:creationId xmlns:a16="http://schemas.microsoft.com/office/drawing/2014/main" id="{DC5AC9B0-24F5-139C-A7D6-1C94E1B2DF44}"/>
              </a:ext>
            </a:extLst>
          </p:cNvPr>
          <p:cNvGrpSpPr/>
          <p:nvPr userDrawn="1"/>
        </p:nvGrpSpPr>
        <p:grpSpPr>
          <a:xfrm rot="17119611">
            <a:off x="9311124" y="5265038"/>
            <a:ext cx="673288" cy="766404"/>
            <a:chOff x="6785872" y="5189865"/>
            <a:chExt cx="554917" cy="631663"/>
          </a:xfrm>
        </p:grpSpPr>
        <p:sp>
          <p:nvSpPr>
            <p:cNvPr id="100" name="Vrije vorm: vorm 99">
              <a:extLst>
                <a:ext uri="{FF2B5EF4-FFF2-40B4-BE49-F238E27FC236}">
                  <a16:creationId xmlns:a16="http://schemas.microsoft.com/office/drawing/2014/main" id="{A2E3E374-B4AB-4F7B-7795-DE4E520723F4}"/>
                </a:ext>
              </a:extLst>
            </p:cNvPr>
            <p:cNvSpPr/>
            <p:nvPr/>
          </p:nvSpPr>
          <p:spPr>
            <a:xfrm>
              <a:off x="6785872" y="5189886"/>
              <a:ext cx="554917" cy="631642"/>
            </a:xfrm>
            <a:custGeom>
              <a:avLst/>
              <a:gdLst>
                <a:gd name="connsiteX0" fmla="*/ 554917 w 554917"/>
                <a:gd name="connsiteY0" fmla="*/ 489583 h 631642"/>
                <a:gd name="connsiteX1" fmla="*/ 465528 w 554917"/>
                <a:gd name="connsiteY1" fmla="*/ 582218 h 631642"/>
                <a:gd name="connsiteX2" fmla="*/ 415912 w 554917"/>
                <a:gd name="connsiteY2" fmla="*/ 631642 h 631642"/>
                <a:gd name="connsiteX3" fmla="*/ 333544 w 554917"/>
                <a:gd name="connsiteY3" fmla="*/ 534617 h 631642"/>
                <a:gd name="connsiteX4" fmla="*/ 252916 w 554917"/>
                <a:gd name="connsiteY4" fmla="*/ 440497 h 631642"/>
                <a:gd name="connsiteX5" fmla="*/ 193542 w 554917"/>
                <a:gd name="connsiteY5" fmla="*/ 371642 h 631642"/>
                <a:gd name="connsiteX6" fmla="*/ 156251 w 554917"/>
                <a:gd name="connsiteY6" fmla="*/ 328368 h 631642"/>
                <a:gd name="connsiteX7" fmla="*/ 100547 w 554917"/>
                <a:gd name="connsiteY7" fmla="*/ 263374 h 631642"/>
                <a:gd name="connsiteX8" fmla="*/ 50931 w 554917"/>
                <a:gd name="connsiteY8" fmla="*/ 205124 h 631642"/>
                <a:gd name="connsiteX9" fmla="*/ 0 w 554917"/>
                <a:gd name="connsiteY9" fmla="*/ 145051 h 631642"/>
                <a:gd name="connsiteX10" fmla="*/ 37185 w 554917"/>
                <a:gd name="connsiteY10" fmla="*/ 110899 h 631642"/>
                <a:gd name="connsiteX11" fmla="*/ 109286 w 554917"/>
                <a:gd name="connsiteY11" fmla="*/ 44694 h 631642"/>
                <a:gd name="connsiteX12" fmla="*/ 157948 w 554917"/>
                <a:gd name="connsiteY12" fmla="*/ 0 h 631642"/>
                <a:gd name="connsiteX13" fmla="*/ 211594 w 554917"/>
                <a:gd name="connsiteY13" fmla="*/ 66331 h 631642"/>
                <a:gd name="connsiteX14" fmla="*/ 291841 w 554917"/>
                <a:gd name="connsiteY14" fmla="*/ 165330 h 631642"/>
                <a:gd name="connsiteX15" fmla="*/ 378939 w 554917"/>
                <a:gd name="connsiteY15" fmla="*/ 272474 h 631642"/>
                <a:gd name="connsiteX16" fmla="*/ 415148 w 554917"/>
                <a:gd name="connsiteY16" fmla="*/ 317041 h 631642"/>
                <a:gd name="connsiteX17" fmla="*/ 516141 w 554917"/>
                <a:gd name="connsiteY17" fmla="*/ 441685 h 631642"/>
                <a:gd name="connsiteX18" fmla="*/ 554917 w 554917"/>
                <a:gd name="connsiteY18" fmla="*/ 489604 h 6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4917" h="631642">
                  <a:moveTo>
                    <a:pt x="554917" y="489583"/>
                  </a:moveTo>
                  <a:cubicBezTo>
                    <a:pt x="523693" y="517329"/>
                    <a:pt x="494971" y="550568"/>
                    <a:pt x="465528" y="582218"/>
                  </a:cubicBezTo>
                  <a:cubicBezTo>
                    <a:pt x="449386" y="599548"/>
                    <a:pt x="433052" y="616433"/>
                    <a:pt x="415912" y="631642"/>
                  </a:cubicBezTo>
                  <a:cubicBezTo>
                    <a:pt x="384560" y="594584"/>
                    <a:pt x="357578" y="562808"/>
                    <a:pt x="333544" y="534617"/>
                  </a:cubicBezTo>
                  <a:cubicBezTo>
                    <a:pt x="302829" y="498598"/>
                    <a:pt x="276928" y="468413"/>
                    <a:pt x="252916" y="440497"/>
                  </a:cubicBezTo>
                  <a:cubicBezTo>
                    <a:pt x="232340" y="416591"/>
                    <a:pt x="213164" y="394382"/>
                    <a:pt x="193542" y="371642"/>
                  </a:cubicBezTo>
                  <a:cubicBezTo>
                    <a:pt x="181451" y="357578"/>
                    <a:pt x="169148" y="343344"/>
                    <a:pt x="156251" y="328368"/>
                  </a:cubicBezTo>
                  <a:cubicBezTo>
                    <a:pt x="139111" y="308429"/>
                    <a:pt x="120868" y="287174"/>
                    <a:pt x="100547" y="263374"/>
                  </a:cubicBezTo>
                  <a:cubicBezTo>
                    <a:pt x="85338" y="245555"/>
                    <a:pt x="68919" y="226294"/>
                    <a:pt x="50931" y="205124"/>
                  </a:cubicBezTo>
                  <a:cubicBezTo>
                    <a:pt x="35255" y="186691"/>
                    <a:pt x="18370" y="166793"/>
                    <a:pt x="0" y="145051"/>
                  </a:cubicBezTo>
                  <a:cubicBezTo>
                    <a:pt x="12388" y="133660"/>
                    <a:pt x="24776" y="122290"/>
                    <a:pt x="37185" y="110899"/>
                  </a:cubicBezTo>
                  <a:cubicBezTo>
                    <a:pt x="61219" y="88838"/>
                    <a:pt x="85232" y="66755"/>
                    <a:pt x="109286" y="44694"/>
                  </a:cubicBezTo>
                  <a:cubicBezTo>
                    <a:pt x="125514" y="29803"/>
                    <a:pt x="141720" y="14912"/>
                    <a:pt x="157948" y="0"/>
                  </a:cubicBezTo>
                  <a:cubicBezTo>
                    <a:pt x="177548" y="24267"/>
                    <a:pt x="195324" y="46201"/>
                    <a:pt x="211594" y="66331"/>
                  </a:cubicBezTo>
                  <a:cubicBezTo>
                    <a:pt x="242840" y="104917"/>
                    <a:pt x="268698" y="136820"/>
                    <a:pt x="291841" y="165330"/>
                  </a:cubicBezTo>
                  <a:cubicBezTo>
                    <a:pt x="323659" y="204530"/>
                    <a:pt x="350366" y="237346"/>
                    <a:pt x="378939" y="272474"/>
                  </a:cubicBezTo>
                  <a:cubicBezTo>
                    <a:pt x="390542" y="286749"/>
                    <a:pt x="402463" y="301429"/>
                    <a:pt x="415148" y="317041"/>
                  </a:cubicBezTo>
                  <a:cubicBezTo>
                    <a:pt x="443319" y="351744"/>
                    <a:pt x="475286" y="391157"/>
                    <a:pt x="516141" y="441685"/>
                  </a:cubicBezTo>
                  <a:cubicBezTo>
                    <a:pt x="528253" y="456640"/>
                    <a:pt x="541129" y="472549"/>
                    <a:pt x="554917" y="489604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105">
              <a:extLst>
                <a:ext uri="{FF2B5EF4-FFF2-40B4-BE49-F238E27FC236}">
                  <a16:creationId xmlns:a16="http://schemas.microsoft.com/office/drawing/2014/main" id="{1613A8D3-6F38-0A64-6FF1-75962A2F7117}"/>
                </a:ext>
              </a:extLst>
            </p:cNvPr>
            <p:cNvSpPr/>
            <p:nvPr/>
          </p:nvSpPr>
          <p:spPr>
            <a:xfrm>
              <a:off x="7015412" y="5355196"/>
              <a:ext cx="149399" cy="164523"/>
            </a:xfrm>
            <a:custGeom>
              <a:avLst/>
              <a:gdLst>
                <a:gd name="connsiteX0" fmla="*/ 149400 w 149399"/>
                <a:gd name="connsiteY0" fmla="*/ 107144 h 164523"/>
                <a:gd name="connsiteX1" fmla="*/ 141126 w 149399"/>
                <a:gd name="connsiteY1" fmla="*/ 122608 h 164523"/>
                <a:gd name="connsiteX2" fmla="*/ 84489 w 149399"/>
                <a:gd name="connsiteY2" fmla="*/ 164142 h 164523"/>
                <a:gd name="connsiteX3" fmla="*/ 49171 w 149399"/>
                <a:gd name="connsiteY3" fmla="*/ 157884 h 164523"/>
                <a:gd name="connsiteX4" fmla="*/ 3882 w 149399"/>
                <a:gd name="connsiteY4" fmla="*/ 54580 h 164523"/>
                <a:gd name="connsiteX5" fmla="*/ 62280 w 149399"/>
                <a:gd name="connsiteY5" fmla="*/ 0 h 164523"/>
                <a:gd name="connsiteX6" fmla="*/ 149378 w 149399"/>
                <a:gd name="connsiteY6" fmla="*/ 107144 h 164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399" h="164523">
                  <a:moveTo>
                    <a:pt x="149400" y="107144"/>
                  </a:moveTo>
                  <a:cubicBezTo>
                    <a:pt x="147087" y="112511"/>
                    <a:pt x="144308" y="117708"/>
                    <a:pt x="141126" y="122608"/>
                  </a:cubicBezTo>
                  <a:cubicBezTo>
                    <a:pt x="127975" y="142908"/>
                    <a:pt x="108523" y="161321"/>
                    <a:pt x="84489" y="164142"/>
                  </a:cubicBezTo>
                  <a:cubicBezTo>
                    <a:pt x="72462" y="165563"/>
                    <a:pt x="60159" y="162912"/>
                    <a:pt x="49171" y="157884"/>
                  </a:cubicBezTo>
                  <a:cubicBezTo>
                    <a:pt x="11688" y="140787"/>
                    <a:pt x="-9121" y="93653"/>
                    <a:pt x="3882" y="54580"/>
                  </a:cubicBezTo>
                  <a:cubicBezTo>
                    <a:pt x="11943" y="30398"/>
                    <a:pt x="35701" y="9206"/>
                    <a:pt x="62280" y="0"/>
                  </a:cubicBezTo>
                  <a:cubicBezTo>
                    <a:pt x="94099" y="39201"/>
                    <a:pt x="120805" y="72016"/>
                    <a:pt x="149378" y="1071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107">
              <a:extLst>
                <a:ext uri="{FF2B5EF4-FFF2-40B4-BE49-F238E27FC236}">
                  <a16:creationId xmlns:a16="http://schemas.microsoft.com/office/drawing/2014/main" id="{ED06BF4B-78CF-87F5-586E-FA38834E2C6B}"/>
                </a:ext>
              </a:extLst>
            </p:cNvPr>
            <p:cNvSpPr/>
            <p:nvPr/>
          </p:nvSpPr>
          <p:spPr>
            <a:xfrm>
              <a:off x="6910418" y="5329392"/>
              <a:ext cx="69744" cy="66342"/>
            </a:xfrm>
            <a:custGeom>
              <a:avLst/>
              <a:gdLst>
                <a:gd name="connsiteX0" fmla="*/ 47062 w 69744"/>
                <a:gd name="connsiteY0" fmla="*/ 2109 h 66342"/>
                <a:gd name="connsiteX1" fmla="*/ 3704 w 69744"/>
                <a:gd name="connsiteY1" fmla="*/ 20479 h 66342"/>
                <a:gd name="connsiteX2" fmla="*/ 11107 w 69744"/>
                <a:gd name="connsiteY2" fmla="*/ 60061 h 66342"/>
                <a:gd name="connsiteX3" fmla="*/ 44326 w 69744"/>
                <a:gd name="connsiteY3" fmla="*/ 63371 h 66342"/>
                <a:gd name="connsiteX4" fmla="*/ 67511 w 69744"/>
                <a:gd name="connsiteY4" fmla="*/ 38192 h 66342"/>
                <a:gd name="connsiteX5" fmla="*/ 69526 w 69744"/>
                <a:gd name="connsiteY5" fmla="*/ 26100 h 66342"/>
                <a:gd name="connsiteX6" fmla="*/ 62717 w 69744"/>
                <a:gd name="connsiteY6" fmla="*/ 14328 h 66342"/>
                <a:gd name="connsiteX7" fmla="*/ 47105 w 69744"/>
                <a:gd name="connsiteY7" fmla="*/ 2088 h 6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9744" h="66342">
                  <a:moveTo>
                    <a:pt x="47062" y="2109"/>
                  </a:moveTo>
                  <a:cubicBezTo>
                    <a:pt x="29520" y="-4106"/>
                    <a:pt x="11489" y="3827"/>
                    <a:pt x="3704" y="20479"/>
                  </a:cubicBezTo>
                  <a:cubicBezTo>
                    <a:pt x="-2723" y="34246"/>
                    <a:pt x="-1112" y="50368"/>
                    <a:pt x="11107" y="60061"/>
                  </a:cubicBezTo>
                  <a:cubicBezTo>
                    <a:pt x="20271" y="67316"/>
                    <a:pt x="33613" y="68101"/>
                    <a:pt x="44326" y="63371"/>
                  </a:cubicBezTo>
                  <a:cubicBezTo>
                    <a:pt x="55017" y="58640"/>
                    <a:pt x="63077" y="49031"/>
                    <a:pt x="67511" y="38192"/>
                  </a:cubicBezTo>
                  <a:cubicBezTo>
                    <a:pt x="69081" y="34352"/>
                    <a:pt x="70247" y="30173"/>
                    <a:pt x="69526" y="26100"/>
                  </a:cubicBezTo>
                  <a:cubicBezTo>
                    <a:pt x="68720" y="21582"/>
                    <a:pt x="65729" y="17785"/>
                    <a:pt x="62717" y="14328"/>
                  </a:cubicBezTo>
                  <a:cubicBezTo>
                    <a:pt x="58326" y="9279"/>
                    <a:pt x="53405" y="4315"/>
                    <a:pt x="47105" y="208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108">
              <a:extLst>
                <a:ext uri="{FF2B5EF4-FFF2-40B4-BE49-F238E27FC236}">
                  <a16:creationId xmlns:a16="http://schemas.microsoft.com/office/drawing/2014/main" id="{EC36EBE3-9FB1-B5B8-B4B1-8034891788BD}"/>
                </a:ext>
              </a:extLst>
            </p:cNvPr>
            <p:cNvSpPr/>
            <p:nvPr/>
          </p:nvSpPr>
          <p:spPr>
            <a:xfrm>
              <a:off x="6895137" y="5189865"/>
              <a:ext cx="102328" cy="85557"/>
            </a:xfrm>
            <a:custGeom>
              <a:avLst/>
              <a:gdLst>
                <a:gd name="connsiteX0" fmla="*/ 102329 w 102328"/>
                <a:gd name="connsiteY0" fmla="*/ 66331 h 85557"/>
                <a:gd name="connsiteX1" fmla="*/ 85571 w 102328"/>
                <a:gd name="connsiteY1" fmla="*/ 79250 h 85557"/>
                <a:gd name="connsiteX2" fmla="*/ 16249 w 102328"/>
                <a:gd name="connsiteY2" fmla="*/ 69640 h 85557"/>
                <a:gd name="connsiteX3" fmla="*/ 0 w 102328"/>
                <a:gd name="connsiteY3" fmla="*/ 44694 h 85557"/>
                <a:gd name="connsiteX4" fmla="*/ 48661 w 102328"/>
                <a:gd name="connsiteY4" fmla="*/ 0 h 85557"/>
                <a:gd name="connsiteX5" fmla="*/ 102308 w 102328"/>
                <a:gd name="connsiteY5" fmla="*/ 66331 h 8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328" h="85557">
                  <a:moveTo>
                    <a:pt x="102329" y="66331"/>
                  </a:moveTo>
                  <a:cubicBezTo>
                    <a:pt x="97577" y="71592"/>
                    <a:pt x="91914" y="76025"/>
                    <a:pt x="85571" y="79250"/>
                  </a:cubicBezTo>
                  <a:cubicBezTo>
                    <a:pt x="63447" y="90492"/>
                    <a:pt x="34576" y="86356"/>
                    <a:pt x="16249" y="69640"/>
                  </a:cubicBezTo>
                  <a:cubicBezTo>
                    <a:pt x="8634" y="62704"/>
                    <a:pt x="3330" y="54070"/>
                    <a:pt x="0" y="44694"/>
                  </a:cubicBezTo>
                  <a:cubicBezTo>
                    <a:pt x="16228" y="29804"/>
                    <a:pt x="32434" y="14912"/>
                    <a:pt x="48661" y="0"/>
                  </a:cubicBezTo>
                  <a:cubicBezTo>
                    <a:pt x="68261" y="24267"/>
                    <a:pt x="86038" y="46201"/>
                    <a:pt x="102308" y="6633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109">
              <a:extLst>
                <a:ext uri="{FF2B5EF4-FFF2-40B4-BE49-F238E27FC236}">
                  <a16:creationId xmlns:a16="http://schemas.microsoft.com/office/drawing/2014/main" id="{216C923A-7A34-5D3D-A830-F52B9C64DCBA}"/>
                </a:ext>
              </a:extLst>
            </p:cNvPr>
            <p:cNvSpPr/>
            <p:nvPr/>
          </p:nvSpPr>
          <p:spPr>
            <a:xfrm>
              <a:off x="6785872" y="5300764"/>
              <a:ext cx="65505" cy="94225"/>
            </a:xfrm>
            <a:custGeom>
              <a:avLst/>
              <a:gdLst>
                <a:gd name="connsiteX0" fmla="*/ 63065 w 65505"/>
                <a:gd name="connsiteY0" fmla="*/ 75834 h 94225"/>
                <a:gd name="connsiteX1" fmla="*/ 50931 w 65505"/>
                <a:gd name="connsiteY1" fmla="*/ 94225 h 94225"/>
                <a:gd name="connsiteX2" fmla="*/ 0 w 65505"/>
                <a:gd name="connsiteY2" fmla="*/ 34152 h 94225"/>
                <a:gd name="connsiteX3" fmla="*/ 37185 w 65505"/>
                <a:gd name="connsiteY3" fmla="*/ 0 h 94225"/>
                <a:gd name="connsiteX4" fmla="*/ 42955 w 65505"/>
                <a:gd name="connsiteY4" fmla="*/ 4752 h 94225"/>
                <a:gd name="connsiteX5" fmla="*/ 65271 w 65505"/>
                <a:gd name="connsiteY5" fmla="*/ 53986 h 94225"/>
                <a:gd name="connsiteX6" fmla="*/ 63086 w 65505"/>
                <a:gd name="connsiteY6" fmla="*/ 75834 h 9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05" h="94225">
                  <a:moveTo>
                    <a:pt x="63065" y="75834"/>
                  </a:moveTo>
                  <a:cubicBezTo>
                    <a:pt x="60668" y="82856"/>
                    <a:pt x="56298" y="89050"/>
                    <a:pt x="50931" y="94225"/>
                  </a:cubicBezTo>
                  <a:cubicBezTo>
                    <a:pt x="35255" y="75792"/>
                    <a:pt x="18370" y="55895"/>
                    <a:pt x="0" y="34152"/>
                  </a:cubicBezTo>
                  <a:cubicBezTo>
                    <a:pt x="12388" y="22761"/>
                    <a:pt x="24776" y="11391"/>
                    <a:pt x="37185" y="0"/>
                  </a:cubicBezTo>
                  <a:cubicBezTo>
                    <a:pt x="39137" y="1400"/>
                    <a:pt x="41046" y="2991"/>
                    <a:pt x="42955" y="4752"/>
                  </a:cubicBezTo>
                  <a:cubicBezTo>
                    <a:pt x="56447" y="17330"/>
                    <a:pt x="63892" y="35594"/>
                    <a:pt x="65271" y="53986"/>
                  </a:cubicBezTo>
                  <a:cubicBezTo>
                    <a:pt x="65843" y="61325"/>
                    <a:pt x="65462" y="68855"/>
                    <a:pt x="63086" y="7583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110">
              <a:extLst>
                <a:ext uri="{FF2B5EF4-FFF2-40B4-BE49-F238E27FC236}">
                  <a16:creationId xmlns:a16="http://schemas.microsoft.com/office/drawing/2014/main" id="{32D3ACD0-B486-75B1-DA57-3CEE4C73E1FF}"/>
                </a:ext>
              </a:extLst>
            </p:cNvPr>
            <p:cNvSpPr/>
            <p:nvPr/>
          </p:nvSpPr>
          <p:spPr>
            <a:xfrm>
              <a:off x="6979414" y="5534379"/>
              <a:ext cx="92807" cy="95983"/>
            </a:xfrm>
            <a:custGeom>
              <a:avLst/>
              <a:gdLst>
                <a:gd name="connsiteX0" fmla="*/ 70468 w 92807"/>
                <a:gd name="connsiteY0" fmla="*/ 91656 h 95983"/>
                <a:gd name="connsiteX1" fmla="*/ 59374 w 92807"/>
                <a:gd name="connsiteY1" fmla="*/ 95984 h 95983"/>
                <a:gd name="connsiteX2" fmla="*/ 0 w 92807"/>
                <a:gd name="connsiteY2" fmla="*/ 27128 h 95983"/>
                <a:gd name="connsiteX3" fmla="*/ 21170 w 92807"/>
                <a:gd name="connsiteY3" fmla="*/ 7019 h 95983"/>
                <a:gd name="connsiteX4" fmla="*/ 38161 w 92807"/>
                <a:gd name="connsiteY4" fmla="*/ 231 h 95983"/>
                <a:gd name="connsiteX5" fmla="*/ 56065 w 92807"/>
                <a:gd name="connsiteY5" fmla="*/ 2712 h 95983"/>
                <a:gd name="connsiteX6" fmla="*/ 92020 w 92807"/>
                <a:gd name="connsiteY6" fmla="*/ 43207 h 95983"/>
                <a:gd name="connsiteX7" fmla="*/ 70446 w 92807"/>
                <a:gd name="connsiteY7" fmla="*/ 91656 h 9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807" h="95983">
                  <a:moveTo>
                    <a:pt x="70468" y="91656"/>
                  </a:moveTo>
                  <a:cubicBezTo>
                    <a:pt x="66968" y="93587"/>
                    <a:pt x="63234" y="95008"/>
                    <a:pt x="59374" y="95984"/>
                  </a:cubicBezTo>
                  <a:cubicBezTo>
                    <a:pt x="38798" y="72077"/>
                    <a:pt x="19622" y="49868"/>
                    <a:pt x="0" y="27128"/>
                  </a:cubicBezTo>
                  <a:cubicBezTo>
                    <a:pt x="6364" y="18686"/>
                    <a:pt x="14064" y="11452"/>
                    <a:pt x="21170" y="7019"/>
                  </a:cubicBezTo>
                  <a:cubicBezTo>
                    <a:pt x="26389" y="3752"/>
                    <a:pt x="32073" y="1016"/>
                    <a:pt x="38161" y="231"/>
                  </a:cubicBezTo>
                  <a:cubicBezTo>
                    <a:pt x="44207" y="-533"/>
                    <a:pt x="50337" y="676"/>
                    <a:pt x="56065" y="2712"/>
                  </a:cubicBezTo>
                  <a:cubicBezTo>
                    <a:pt x="73841" y="9119"/>
                    <a:pt x="88456" y="24689"/>
                    <a:pt x="92020" y="43207"/>
                  </a:cubicBezTo>
                  <a:cubicBezTo>
                    <a:pt x="95562" y="61768"/>
                    <a:pt x="86950" y="82493"/>
                    <a:pt x="70446" y="9165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111">
              <a:extLst>
                <a:ext uri="{FF2B5EF4-FFF2-40B4-BE49-F238E27FC236}">
                  <a16:creationId xmlns:a16="http://schemas.microsoft.com/office/drawing/2014/main" id="{D508DC55-24B1-7DA0-DD86-7FCFB3DA27DE}"/>
                </a:ext>
              </a:extLst>
            </p:cNvPr>
            <p:cNvSpPr/>
            <p:nvPr/>
          </p:nvSpPr>
          <p:spPr>
            <a:xfrm>
              <a:off x="7166995" y="5506885"/>
              <a:ext cx="135017" cy="159352"/>
            </a:xfrm>
            <a:custGeom>
              <a:avLst/>
              <a:gdLst>
                <a:gd name="connsiteX0" fmla="*/ 135018 w 135017"/>
                <a:gd name="connsiteY0" fmla="*/ 124644 h 159352"/>
                <a:gd name="connsiteX1" fmla="*/ 117878 w 135017"/>
                <a:gd name="connsiteY1" fmla="*/ 143269 h 159352"/>
                <a:gd name="connsiteX2" fmla="*/ 58356 w 135017"/>
                <a:gd name="connsiteY2" fmla="*/ 158330 h 159352"/>
                <a:gd name="connsiteX3" fmla="*/ 8889 w 135017"/>
                <a:gd name="connsiteY3" fmla="*/ 122778 h 159352"/>
                <a:gd name="connsiteX4" fmla="*/ 1 w 135017"/>
                <a:gd name="connsiteY4" fmla="*/ 80310 h 159352"/>
                <a:gd name="connsiteX5" fmla="*/ 11965 w 135017"/>
                <a:gd name="connsiteY5" fmla="*/ 26643 h 159352"/>
                <a:gd name="connsiteX6" fmla="*/ 34004 w 135017"/>
                <a:gd name="connsiteY6" fmla="*/ 0 h 159352"/>
                <a:gd name="connsiteX7" fmla="*/ 134997 w 135017"/>
                <a:gd name="connsiteY7" fmla="*/ 124644 h 15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5017" h="159352">
                  <a:moveTo>
                    <a:pt x="135018" y="124644"/>
                  </a:moveTo>
                  <a:cubicBezTo>
                    <a:pt x="130648" y="131899"/>
                    <a:pt x="124645" y="138157"/>
                    <a:pt x="117878" y="143269"/>
                  </a:cubicBezTo>
                  <a:cubicBezTo>
                    <a:pt x="101078" y="155975"/>
                    <a:pt x="79102" y="161893"/>
                    <a:pt x="58356" y="158330"/>
                  </a:cubicBezTo>
                  <a:cubicBezTo>
                    <a:pt x="37611" y="154766"/>
                    <a:pt x="18541" y="141487"/>
                    <a:pt x="8889" y="122778"/>
                  </a:cubicBezTo>
                  <a:cubicBezTo>
                    <a:pt x="2185" y="109817"/>
                    <a:pt x="64" y="94926"/>
                    <a:pt x="1" y="80310"/>
                  </a:cubicBezTo>
                  <a:cubicBezTo>
                    <a:pt x="-63" y="61792"/>
                    <a:pt x="3183" y="42934"/>
                    <a:pt x="11965" y="26643"/>
                  </a:cubicBezTo>
                  <a:cubicBezTo>
                    <a:pt x="16631" y="17946"/>
                    <a:pt x="24607" y="7891"/>
                    <a:pt x="34004" y="0"/>
                  </a:cubicBezTo>
                  <a:cubicBezTo>
                    <a:pt x="62174" y="34704"/>
                    <a:pt x="94141" y="74116"/>
                    <a:pt x="134997" y="1246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112">
              <a:extLst>
                <a:ext uri="{FF2B5EF4-FFF2-40B4-BE49-F238E27FC236}">
                  <a16:creationId xmlns:a16="http://schemas.microsoft.com/office/drawing/2014/main" id="{764163CB-890E-BCFB-2D29-729C22515FCD}"/>
                </a:ext>
              </a:extLst>
            </p:cNvPr>
            <p:cNvSpPr/>
            <p:nvPr/>
          </p:nvSpPr>
          <p:spPr>
            <a:xfrm>
              <a:off x="6886419" y="5451911"/>
              <a:ext cx="57896" cy="66322"/>
            </a:xfrm>
            <a:custGeom>
              <a:avLst/>
              <a:gdLst>
                <a:gd name="connsiteX0" fmla="*/ 56467 w 57896"/>
                <a:gd name="connsiteY0" fmla="*/ 64583 h 66322"/>
                <a:gd name="connsiteX1" fmla="*/ 55704 w 57896"/>
                <a:gd name="connsiteY1" fmla="*/ 66322 h 66322"/>
                <a:gd name="connsiteX2" fmla="*/ 0 w 57896"/>
                <a:gd name="connsiteY2" fmla="*/ 1327 h 66322"/>
                <a:gd name="connsiteX3" fmla="*/ 52840 w 57896"/>
                <a:gd name="connsiteY3" fmla="*/ 27206 h 66322"/>
                <a:gd name="connsiteX4" fmla="*/ 57082 w 57896"/>
                <a:gd name="connsiteY4" fmla="*/ 46086 h 66322"/>
                <a:gd name="connsiteX5" fmla="*/ 56467 w 57896"/>
                <a:gd name="connsiteY5" fmla="*/ 64583 h 6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896" h="66322">
                  <a:moveTo>
                    <a:pt x="56467" y="64583"/>
                  </a:moveTo>
                  <a:cubicBezTo>
                    <a:pt x="56234" y="65177"/>
                    <a:pt x="56001" y="65771"/>
                    <a:pt x="55704" y="66322"/>
                  </a:cubicBezTo>
                  <a:cubicBezTo>
                    <a:pt x="38564" y="46383"/>
                    <a:pt x="20321" y="25128"/>
                    <a:pt x="0" y="1327"/>
                  </a:cubicBezTo>
                  <a:cubicBezTo>
                    <a:pt x="19664" y="-4443"/>
                    <a:pt x="45479" y="9409"/>
                    <a:pt x="52840" y="27206"/>
                  </a:cubicBezTo>
                  <a:cubicBezTo>
                    <a:pt x="55300" y="33188"/>
                    <a:pt x="56255" y="39658"/>
                    <a:pt x="57082" y="46086"/>
                  </a:cubicBezTo>
                  <a:cubicBezTo>
                    <a:pt x="57910" y="52280"/>
                    <a:pt x="58631" y="58728"/>
                    <a:pt x="56467" y="6458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113">
              <a:extLst>
                <a:ext uri="{FF2B5EF4-FFF2-40B4-BE49-F238E27FC236}">
                  <a16:creationId xmlns:a16="http://schemas.microsoft.com/office/drawing/2014/main" id="{CF2F0F04-24DD-AB35-4944-A610DA2FB28C}"/>
                </a:ext>
              </a:extLst>
            </p:cNvPr>
            <p:cNvSpPr/>
            <p:nvPr/>
          </p:nvSpPr>
          <p:spPr>
            <a:xfrm>
              <a:off x="7119416" y="5701958"/>
              <a:ext cx="131983" cy="119570"/>
            </a:xfrm>
            <a:custGeom>
              <a:avLst/>
              <a:gdLst>
                <a:gd name="connsiteX0" fmla="*/ 131984 w 131983"/>
                <a:gd name="connsiteY0" fmla="*/ 70146 h 119570"/>
                <a:gd name="connsiteX1" fmla="*/ 82368 w 131983"/>
                <a:gd name="connsiteY1" fmla="*/ 119571 h 119570"/>
                <a:gd name="connsiteX2" fmla="*/ 0 w 131983"/>
                <a:gd name="connsiteY2" fmla="*/ 22546 h 119570"/>
                <a:gd name="connsiteX3" fmla="*/ 22634 w 131983"/>
                <a:gd name="connsiteY3" fmla="*/ 6551 h 119570"/>
                <a:gd name="connsiteX4" fmla="*/ 96410 w 131983"/>
                <a:gd name="connsiteY4" fmla="*/ 11769 h 119570"/>
                <a:gd name="connsiteX5" fmla="*/ 131962 w 131983"/>
                <a:gd name="connsiteY5" fmla="*/ 70146 h 11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983" h="119570">
                  <a:moveTo>
                    <a:pt x="131984" y="70146"/>
                  </a:moveTo>
                  <a:cubicBezTo>
                    <a:pt x="115841" y="87477"/>
                    <a:pt x="99508" y="104362"/>
                    <a:pt x="82368" y="119571"/>
                  </a:cubicBezTo>
                  <a:cubicBezTo>
                    <a:pt x="51016" y="82513"/>
                    <a:pt x="24034" y="50737"/>
                    <a:pt x="0" y="22546"/>
                  </a:cubicBezTo>
                  <a:cubicBezTo>
                    <a:pt x="5303" y="16330"/>
                    <a:pt x="12727" y="10900"/>
                    <a:pt x="22634" y="6551"/>
                  </a:cubicBezTo>
                  <a:cubicBezTo>
                    <a:pt x="46158" y="-3715"/>
                    <a:pt x="74689" y="-1870"/>
                    <a:pt x="96410" y="11769"/>
                  </a:cubicBezTo>
                  <a:cubicBezTo>
                    <a:pt x="116435" y="24327"/>
                    <a:pt x="130032" y="46664"/>
                    <a:pt x="131962" y="701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15" name="Groep 114">
            <a:extLst>
              <a:ext uri="{FF2B5EF4-FFF2-40B4-BE49-F238E27FC236}">
                <a16:creationId xmlns:a16="http://schemas.microsoft.com/office/drawing/2014/main" id="{659176E3-AD49-6F6D-1EE4-3E1B613CEE48}"/>
              </a:ext>
            </a:extLst>
          </p:cNvPr>
          <p:cNvGrpSpPr/>
          <p:nvPr userDrawn="1"/>
        </p:nvGrpSpPr>
        <p:grpSpPr>
          <a:xfrm rot="4053574">
            <a:off x="2264905" y="2542587"/>
            <a:ext cx="585697" cy="670774"/>
            <a:chOff x="9219162" y="2641375"/>
            <a:chExt cx="677019" cy="775361"/>
          </a:xfrm>
        </p:grpSpPr>
        <p:sp>
          <p:nvSpPr>
            <p:cNvPr id="116" name="Vrije vorm: vorm 115">
              <a:extLst>
                <a:ext uri="{FF2B5EF4-FFF2-40B4-BE49-F238E27FC236}">
                  <a16:creationId xmlns:a16="http://schemas.microsoft.com/office/drawing/2014/main" id="{26A71EE3-5F12-B51A-38FE-F5AB7E850B84}"/>
                </a:ext>
              </a:extLst>
            </p:cNvPr>
            <p:cNvSpPr/>
            <p:nvPr userDrawn="1"/>
          </p:nvSpPr>
          <p:spPr>
            <a:xfrm>
              <a:off x="9219162" y="2641375"/>
              <a:ext cx="677019" cy="775361"/>
            </a:xfrm>
            <a:custGeom>
              <a:avLst/>
              <a:gdLst>
                <a:gd name="connsiteX0" fmla="*/ 557993 w 557992"/>
                <a:gd name="connsiteY0" fmla="*/ 139663 h 639045"/>
                <a:gd name="connsiteX1" fmla="*/ 155678 w 557992"/>
                <a:gd name="connsiteY1" fmla="*/ 639046 h 639045"/>
                <a:gd name="connsiteX2" fmla="*/ 67265 w 557992"/>
                <a:gd name="connsiteY2" fmla="*/ 569151 h 639045"/>
                <a:gd name="connsiteX3" fmla="*/ 44737 w 557992"/>
                <a:gd name="connsiteY3" fmla="*/ 550038 h 639045"/>
                <a:gd name="connsiteX4" fmla="*/ 0 w 557992"/>
                <a:gd name="connsiteY4" fmla="*/ 517647 h 639045"/>
                <a:gd name="connsiteX5" fmla="*/ 440773 w 557992"/>
                <a:gd name="connsiteY5" fmla="*/ 0 h 639045"/>
                <a:gd name="connsiteX6" fmla="*/ 500740 w 557992"/>
                <a:gd name="connsiteY6" fmla="*/ 71443 h 639045"/>
                <a:gd name="connsiteX7" fmla="*/ 521720 w 557992"/>
                <a:gd name="connsiteY7" fmla="*/ 96495 h 639045"/>
                <a:gd name="connsiteX8" fmla="*/ 557993 w 557992"/>
                <a:gd name="connsiteY8" fmla="*/ 139641 h 6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992" h="639045">
                  <a:moveTo>
                    <a:pt x="557993" y="139663"/>
                  </a:moveTo>
                  <a:cubicBezTo>
                    <a:pt x="489837" y="219570"/>
                    <a:pt x="221691" y="552775"/>
                    <a:pt x="155678" y="639046"/>
                  </a:cubicBezTo>
                  <a:cubicBezTo>
                    <a:pt x="127571" y="622542"/>
                    <a:pt x="97280" y="595115"/>
                    <a:pt x="67265" y="569151"/>
                  </a:cubicBezTo>
                  <a:cubicBezTo>
                    <a:pt x="59713" y="562638"/>
                    <a:pt x="52204" y="556190"/>
                    <a:pt x="44737" y="550038"/>
                  </a:cubicBezTo>
                  <a:cubicBezTo>
                    <a:pt x="29464" y="537459"/>
                    <a:pt x="14445" y="526089"/>
                    <a:pt x="0" y="517647"/>
                  </a:cubicBezTo>
                  <a:cubicBezTo>
                    <a:pt x="155084" y="338847"/>
                    <a:pt x="285689" y="178778"/>
                    <a:pt x="440773" y="0"/>
                  </a:cubicBezTo>
                  <a:cubicBezTo>
                    <a:pt x="457107" y="19303"/>
                    <a:pt x="478956" y="45437"/>
                    <a:pt x="500740" y="71443"/>
                  </a:cubicBezTo>
                  <a:cubicBezTo>
                    <a:pt x="507804" y="79907"/>
                    <a:pt x="514868" y="88328"/>
                    <a:pt x="521720" y="96495"/>
                  </a:cubicBezTo>
                  <a:cubicBezTo>
                    <a:pt x="535084" y="112447"/>
                    <a:pt x="547641" y="127423"/>
                    <a:pt x="557993" y="139641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116">
              <a:extLst>
                <a:ext uri="{FF2B5EF4-FFF2-40B4-BE49-F238E27FC236}">
                  <a16:creationId xmlns:a16="http://schemas.microsoft.com/office/drawing/2014/main" id="{CC4A840B-9744-DB75-7725-316940FFE003}"/>
                </a:ext>
              </a:extLst>
            </p:cNvPr>
            <p:cNvSpPr/>
            <p:nvPr userDrawn="1"/>
          </p:nvSpPr>
          <p:spPr>
            <a:xfrm>
              <a:off x="9280403" y="2728111"/>
              <a:ext cx="578703" cy="603848"/>
            </a:xfrm>
            <a:custGeom>
              <a:avLst/>
              <a:gdLst>
                <a:gd name="connsiteX0" fmla="*/ 476962 w 476961"/>
                <a:gd name="connsiteY0" fmla="*/ 25031 h 497686"/>
                <a:gd name="connsiteX1" fmla="*/ 387551 w 476961"/>
                <a:gd name="connsiteY1" fmla="*/ 77913 h 497686"/>
                <a:gd name="connsiteX2" fmla="*/ 375566 w 476961"/>
                <a:gd name="connsiteY2" fmla="*/ 113338 h 497686"/>
                <a:gd name="connsiteX3" fmla="*/ 362436 w 476961"/>
                <a:gd name="connsiteY3" fmla="*/ 152623 h 497686"/>
                <a:gd name="connsiteX4" fmla="*/ 264265 w 476961"/>
                <a:gd name="connsiteY4" fmla="*/ 232658 h 497686"/>
                <a:gd name="connsiteX5" fmla="*/ 178248 w 476961"/>
                <a:gd name="connsiteY5" fmla="*/ 304335 h 497686"/>
                <a:gd name="connsiteX6" fmla="*/ 170866 w 476961"/>
                <a:gd name="connsiteY6" fmla="*/ 351638 h 497686"/>
                <a:gd name="connsiteX7" fmla="*/ 149272 w 476961"/>
                <a:gd name="connsiteY7" fmla="*/ 428046 h 497686"/>
                <a:gd name="connsiteX8" fmla="*/ 81647 w 476961"/>
                <a:gd name="connsiteY8" fmla="*/ 465167 h 497686"/>
                <a:gd name="connsiteX9" fmla="*/ 40537 w 476961"/>
                <a:gd name="connsiteY9" fmla="*/ 481416 h 497686"/>
                <a:gd name="connsiteX10" fmla="*/ 22528 w 476961"/>
                <a:gd name="connsiteY10" fmla="*/ 497686 h 497686"/>
                <a:gd name="connsiteX11" fmla="*/ 0 w 476961"/>
                <a:gd name="connsiteY11" fmla="*/ 478574 h 497686"/>
                <a:gd name="connsiteX12" fmla="*/ 25073 w 476961"/>
                <a:gd name="connsiteY12" fmla="*/ 456364 h 497686"/>
                <a:gd name="connsiteX13" fmla="*/ 73035 w 476961"/>
                <a:gd name="connsiteY13" fmla="*/ 436997 h 497686"/>
                <a:gd name="connsiteX14" fmla="*/ 126320 w 476961"/>
                <a:gd name="connsiteY14" fmla="*/ 409591 h 497686"/>
                <a:gd name="connsiteX15" fmla="*/ 141445 w 476961"/>
                <a:gd name="connsiteY15" fmla="*/ 349751 h 497686"/>
                <a:gd name="connsiteX16" fmla="*/ 150630 w 476961"/>
                <a:gd name="connsiteY16" fmla="*/ 294004 h 497686"/>
                <a:gd name="connsiteX17" fmla="*/ 250773 w 476961"/>
                <a:gd name="connsiteY17" fmla="*/ 206461 h 497686"/>
                <a:gd name="connsiteX18" fmla="*/ 336005 w 476961"/>
                <a:gd name="connsiteY18" fmla="*/ 139535 h 497686"/>
                <a:gd name="connsiteX19" fmla="*/ 346972 w 476961"/>
                <a:gd name="connsiteY19" fmla="*/ 106083 h 497686"/>
                <a:gd name="connsiteX20" fmla="*/ 361545 w 476961"/>
                <a:gd name="connsiteY20" fmla="*/ 63998 h 497686"/>
                <a:gd name="connsiteX21" fmla="*/ 455940 w 476961"/>
                <a:gd name="connsiteY21" fmla="*/ 0 h 497686"/>
                <a:gd name="connsiteX22" fmla="*/ 476919 w 476961"/>
                <a:gd name="connsiteY22" fmla="*/ 25052 h 497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6961" h="497686">
                  <a:moveTo>
                    <a:pt x="476962" y="25031"/>
                  </a:moveTo>
                  <a:cubicBezTo>
                    <a:pt x="439437" y="33282"/>
                    <a:pt x="404012" y="47177"/>
                    <a:pt x="387551" y="77913"/>
                  </a:cubicBezTo>
                  <a:cubicBezTo>
                    <a:pt x="381909" y="88413"/>
                    <a:pt x="378812" y="100526"/>
                    <a:pt x="375566" y="113338"/>
                  </a:cubicBezTo>
                  <a:cubicBezTo>
                    <a:pt x="372236" y="126341"/>
                    <a:pt x="368821" y="139769"/>
                    <a:pt x="362436" y="152623"/>
                  </a:cubicBezTo>
                  <a:cubicBezTo>
                    <a:pt x="342666" y="192482"/>
                    <a:pt x="302807" y="212909"/>
                    <a:pt x="264265" y="232658"/>
                  </a:cubicBezTo>
                  <a:cubicBezTo>
                    <a:pt x="226634" y="251983"/>
                    <a:pt x="191061" y="270183"/>
                    <a:pt x="178248" y="304335"/>
                  </a:cubicBezTo>
                  <a:cubicBezTo>
                    <a:pt x="172987" y="318399"/>
                    <a:pt x="171948" y="334520"/>
                    <a:pt x="170866" y="351638"/>
                  </a:cubicBezTo>
                  <a:cubicBezTo>
                    <a:pt x="169169" y="378154"/>
                    <a:pt x="167409" y="405560"/>
                    <a:pt x="149272" y="428046"/>
                  </a:cubicBezTo>
                  <a:cubicBezTo>
                    <a:pt x="131708" y="449873"/>
                    <a:pt x="106274" y="457637"/>
                    <a:pt x="81647" y="465167"/>
                  </a:cubicBezTo>
                  <a:cubicBezTo>
                    <a:pt x="66586" y="469771"/>
                    <a:pt x="52353" y="474119"/>
                    <a:pt x="40537" y="481416"/>
                  </a:cubicBezTo>
                  <a:cubicBezTo>
                    <a:pt x="33579" y="485701"/>
                    <a:pt x="27512" y="491259"/>
                    <a:pt x="22528" y="497686"/>
                  </a:cubicBezTo>
                  <a:cubicBezTo>
                    <a:pt x="14976" y="491174"/>
                    <a:pt x="7467" y="484725"/>
                    <a:pt x="0" y="478574"/>
                  </a:cubicBezTo>
                  <a:cubicBezTo>
                    <a:pt x="7000" y="469898"/>
                    <a:pt x="15400" y="462325"/>
                    <a:pt x="25073" y="456364"/>
                  </a:cubicBezTo>
                  <a:cubicBezTo>
                    <a:pt x="40113" y="447073"/>
                    <a:pt x="56849" y="441961"/>
                    <a:pt x="73035" y="436997"/>
                  </a:cubicBezTo>
                  <a:cubicBezTo>
                    <a:pt x="94332" y="430506"/>
                    <a:pt x="114441" y="424333"/>
                    <a:pt x="126320" y="409591"/>
                  </a:cubicBezTo>
                  <a:cubicBezTo>
                    <a:pt x="138581" y="394381"/>
                    <a:pt x="139981" y="372702"/>
                    <a:pt x="141445" y="349751"/>
                  </a:cubicBezTo>
                  <a:cubicBezTo>
                    <a:pt x="142632" y="331275"/>
                    <a:pt x="143842" y="312162"/>
                    <a:pt x="150630" y="294004"/>
                  </a:cubicBezTo>
                  <a:cubicBezTo>
                    <a:pt x="167430" y="249182"/>
                    <a:pt x="209813" y="227482"/>
                    <a:pt x="250773" y="206461"/>
                  </a:cubicBezTo>
                  <a:cubicBezTo>
                    <a:pt x="286644" y="188069"/>
                    <a:pt x="320541" y="170696"/>
                    <a:pt x="336005" y="139535"/>
                  </a:cubicBezTo>
                  <a:cubicBezTo>
                    <a:pt x="340990" y="129502"/>
                    <a:pt x="343896" y="118111"/>
                    <a:pt x="346972" y="106083"/>
                  </a:cubicBezTo>
                  <a:cubicBezTo>
                    <a:pt x="350557" y="92104"/>
                    <a:pt x="354226" y="77659"/>
                    <a:pt x="361545" y="63998"/>
                  </a:cubicBezTo>
                  <a:cubicBezTo>
                    <a:pt x="380466" y="28807"/>
                    <a:pt x="415700" y="10818"/>
                    <a:pt x="455940" y="0"/>
                  </a:cubicBezTo>
                  <a:cubicBezTo>
                    <a:pt x="463004" y="8464"/>
                    <a:pt x="470068" y="16885"/>
                    <a:pt x="476919" y="25052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18" name="Graphic 129">
            <a:extLst>
              <a:ext uri="{FF2B5EF4-FFF2-40B4-BE49-F238E27FC236}">
                <a16:creationId xmlns:a16="http://schemas.microsoft.com/office/drawing/2014/main" id="{B13F2F05-57BC-8DE7-637A-B70357E25B35}"/>
              </a:ext>
            </a:extLst>
          </p:cNvPr>
          <p:cNvGrpSpPr/>
          <p:nvPr userDrawn="1"/>
        </p:nvGrpSpPr>
        <p:grpSpPr>
          <a:xfrm rot="14400000">
            <a:off x="4735334" y="839762"/>
            <a:ext cx="459873" cy="652279"/>
            <a:chOff x="5357076" y="3359953"/>
            <a:chExt cx="543101" cy="770329"/>
          </a:xfrm>
        </p:grpSpPr>
        <p:sp>
          <p:nvSpPr>
            <p:cNvPr id="119" name="Vrije vorm: vorm 118">
              <a:extLst>
                <a:ext uri="{FF2B5EF4-FFF2-40B4-BE49-F238E27FC236}">
                  <a16:creationId xmlns:a16="http://schemas.microsoft.com/office/drawing/2014/main" id="{4FC93574-F377-50E8-EF45-49FADBA61CCF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119">
              <a:extLst>
                <a:ext uri="{FF2B5EF4-FFF2-40B4-BE49-F238E27FC236}">
                  <a16:creationId xmlns:a16="http://schemas.microsoft.com/office/drawing/2014/main" id="{62F500FC-0EBB-557E-687B-CCA46DB3F801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1" name="Graphic 129">
            <a:extLst>
              <a:ext uri="{FF2B5EF4-FFF2-40B4-BE49-F238E27FC236}">
                <a16:creationId xmlns:a16="http://schemas.microsoft.com/office/drawing/2014/main" id="{39F794A3-D3F7-4831-4B02-0E2851666351}"/>
              </a:ext>
            </a:extLst>
          </p:cNvPr>
          <p:cNvGrpSpPr/>
          <p:nvPr userDrawn="1"/>
        </p:nvGrpSpPr>
        <p:grpSpPr>
          <a:xfrm rot="3314933">
            <a:off x="8405605" y="2759445"/>
            <a:ext cx="580370" cy="802206"/>
            <a:chOff x="6321784" y="1988245"/>
            <a:chExt cx="428257" cy="591954"/>
          </a:xfrm>
        </p:grpSpPr>
        <p:sp>
          <p:nvSpPr>
            <p:cNvPr id="122" name="Vrije vorm: vorm 121">
              <a:extLst>
                <a:ext uri="{FF2B5EF4-FFF2-40B4-BE49-F238E27FC236}">
                  <a16:creationId xmlns:a16="http://schemas.microsoft.com/office/drawing/2014/main" id="{19CBC8FD-EA58-982E-00E8-937583D90EF4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22">
              <a:extLst>
                <a:ext uri="{FF2B5EF4-FFF2-40B4-BE49-F238E27FC236}">
                  <a16:creationId xmlns:a16="http://schemas.microsoft.com/office/drawing/2014/main" id="{2FB7B083-46C2-10CA-8007-52E0BE199CCF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23">
              <a:extLst>
                <a:ext uri="{FF2B5EF4-FFF2-40B4-BE49-F238E27FC236}">
                  <a16:creationId xmlns:a16="http://schemas.microsoft.com/office/drawing/2014/main" id="{8DBA1079-3EC4-E49B-DFF5-56D99B7AE6AD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4">
              <a:extLst>
                <a:ext uri="{FF2B5EF4-FFF2-40B4-BE49-F238E27FC236}">
                  <a16:creationId xmlns:a16="http://schemas.microsoft.com/office/drawing/2014/main" id="{A91B3D6F-FD77-8859-25F6-E8D1971D987F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5">
              <a:extLst>
                <a:ext uri="{FF2B5EF4-FFF2-40B4-BE49-F238E27FC236}">
                  <a16:creationId xmlns:a16="http://schemas.microsoft.com/office/drawing/2014/main" id="{1BDDAAFB-8F01-E898-D816-C6489CF11886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26">
              <a:extLst>
                <a:ext uri="{FF2B5EF4-FFF2-40B4-BE49-F238E27FC236}">
                  <a16:creationId xmlns:a16="http://schemas.microsoft.com/office/drawing/2014/main" id="{82861075-6D1B-1904-F461-62BA959CE842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27">
              <a:extLst>
                <a:ext uri="{FF2B5EF4-FFF2-40B4-BE49-F238E27FC236}">
                  <a16:creationId xmlns:a16="http://schemas.microsoft.com/office/drawing/2014/main" id="{B1DFCF21-2314-9A7E-6B39-318A19CFA82B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9" name="Graphic 129">
            <a:extLst>
              <a:ext uri="{FF2B5EF4-FFF2-40B4-BE49-F238E27FC236}">
                <a16:creationId xmlns:a16="http://schemas.microsoft.com/office/drawing/2014/main" id="{B4D866BE-B897-A4DD-42FC-20D679E88801}"/>
              </a:ext>
            </a:extLst>
          </p:cNvPr>
          <p:cNvGrpSpPr/>
          <p:nvPr userDrawn="1"/>
        </p:nvGrpSpPr>
        <p:grpSpPr>
          <a:xfrm rot="6551223">
            <a:off x="2348492" y="5224425"/>
            <a:ext cx="644922" cy="759014"/>
            <a:chOff x="8327047" y="3706463"/>
            <a:chExt cx="628545" cy="739740"/>
          </a:xfrm>
        </p:grpSpPr>
        <p:sp>
          <p:nvSpPr>
            <p:cNvPr id="130" name="Vrije vorm: vorm 129">
              <a:extLst>
                <a:ext uri="{FF2B5EF4-FFF2-40B4-BE49-F238E27FC236}">
                  <a16:creationId xmlns:a16="http://schemas.microsoft.com/office/drawing/2014/main" id="{EC35F3D2-57E0-CD3A-B798-EA0B1E615391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30">
              <a:extLst>
                <a:ext uri="{FF2B5EF4-FFF2-40B4-BE49-F238E27FC236}">
                  <a16:creationId xmlns:a16="http://schemas.microsoft.com/office/drawing/2014/main" id="{069F8513-A753-593A-99AB-71B080E77F06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31">
              <a:extLst>
                <a:ext uri="{FF2B5EF4-FFF2-40B4-BE49-F238E27FC236}">
                  <a16:creationId xmlns:a16="http://schemas.microsoft.com/office/drawing/2014/main" id="{81022100-31F7-8600-12DD-E04107BB34AD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146">
              <a:extLst>
                <a:ext uri="{FF2B5EF4-FFF2-40B4-BE49-F238E27FC236}">
                  <a16:creationId xmlns:a16="http://schemas.microsoft.com/office/drawing/2014/main" id="{223CDB07-4788-906D-DB46-289D2343CBF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30" name="Groep 29">
            <a:extLst>
              <a:ext uri="{FF2B5EF4-FFF2-40B4-BE49-F238E27FC236}">
                <a16:creationId xmlns:a16="http://schemas.microsoft.com/office/drawing/2014/main" id="{EB418910-635F-0D5D-D05C-E9E80E6521EF}"/>
              </a:ext>
            </a:extLst>
          </p:cNvPr>
          <p:cNvGrpSpPr/>
          <p:nvPr userDrawn="1"/>
        </p:nvGrpSpPr>
        <p:grpSpPr>
          <a:xfrm>
            <a:off x="9992380" y="3945486"/>
            <a:ext cx="1286921" cy="2708399"/>
            <a:chOff x="9993573" y="3945486"/>
            <a:chExt cx="1286921" cy="2708399"/>
          </a:xfrm>
        </p:grpSpPr>
        <p:grpSp>
          <p:nvGrpSpPr>
            <p:cNvPr id="17" name="Graphic 14">
              <a:extLst>
                <a:ext uri="{FF2B5EF4-FFF2-40B4-BE49-F238E27FC236}">
                  <a16:creationId xmlns:a16="http://schemas.microsoft.com/office/drawing/2014/main" id="{A067038B-3126-45AA-C8CB-7DE44BF35901}"/>
                </a:ext>
              </a:extLst>
            </p:cNvPr>
            <p:cNvGrpSpPr/>
            <p:nvPr/>
          </p:nvGrpSpPr>
          <p:grpSpPr>
            <a:xfrm>
              <a:off x="9993573" y="3945486"/>
              <a:ext cx="1286921" cy="2708399"/>
              <a:chOff x="9993573" y="3945486"/>
              <a:chExt cx="1286921" cy="2708399"/>
            </a:xfrm>
          </p:grpSpPr>
          <p:sp>
            <p:nvSpPr>
              <p:cNvPr id="18" name="Vrije vorm: vorm 17">
                <a:extLst>
                  <a:ext uri="{FF2B5EF4-FFF2-40B4-BE49-F238E27FC236}">
                    <a16:creationId xmlns:a16="http://schemas.microsoft.com/office/drawing/2014/main" id="{C6D71441-E09C-2F38-0391-FAE9B7CECB26}"/>
                  </a:ext>
                </a:extLst>
              </p:cNvPr>
              <p:cNvSpPr/>
              <p:nvPr/>
            </p:nvSpPr>
            <p:spPr>
              <a:xfrm>
                <a:off x="10475582" y="4708470"/>
                <a:ext cx="322842" cy="1945414"/>
              </a:xfrm>
              <a:custGeom>
                <a:avLst/>
                <a:gdLst>
                  <a:gd name="connsiteX0" fmla="*/ 161421 w 322842"/>
                  <a:gd name="connsiteY0" fmla="*/ 1945415 h 1945414"/>
                  <a:gd name="connsiteX1" fmla="*/ 161421 w 322842"/>
                  <a:gd name="connsiteY1" fmla="*/ 1945415 h 1945414"/>
                  <a:gd name="connsiteX2" fmla="*/ 0 w 322842"/>
                  <a:gd name="connsiteY2" fmla="*/ 1783994 h 1945414"/>
                  <a:gd name="connsiteX3" fmla="*/ 0 w 322842"/>
                  <a:gd name="connsiteY3" fmla="*/ 223392 h 1945414"/>
                  <a:gd name="connsiteX4" fmla="*/ 161421 w 322842"/>
                  <a:gd name="connsiteY4" fmla="*/ 0 h 1945414"/>
                  <a:gd name="connsiteX5" fmla="*/ 161421 w 322842"/>
                  <a:gd name="connsiteY5" fmla="*/ 0 h 1945414"/>
                  <a:gd name="connsiteX6" fmla="*/ 322842 w 322842"/>
                  <a:gd name="connsiteY6" fmla="*/ 223392 h 1945414"/>
                  <a:gd name="connsiteX7" fmla="*/ 322842 w 322842"/>
                  <a:gd name="connsiteY7" fmla="*/ 1783994 h 1945414"/>
                  <a:gd name="connsiteX8" fmla="*/ 161421 w 322842"/>
                  <a:gd name="connsiteY8" fmla="*/ 1945415 h 19454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22842" h="1945414">
                    <a:moveTo>
                      <a:pt x="161421" y="1945415"/>
                    </a:moveTo>
                    <a:lnTo>
                      <a:pt x="161421" y="1945415"/>
                    </a:lnTo>
                    <a:cubicBezTo>
                      <a:pt x="72645" y="1945415"/>
                      <a:pt x="0" y="1872769"/>
                      <a:pt x="0" y="1783994"/>
                    </a:cubicBezTo>
                    <a:lnTo>
                      <a:pt x="0" y="223392"/>
                    </a:lnTo>
                    <a:cubicBezTo>
                      <a:pt x="0" y="134616"/>
                      <a:pt x="72645" y="0"/>
                      <a:pt x="161421" y="0"/>
                    </a:cubicBezTo>
                    <a:lnTo>
                      <a:pt x="161421" y="0"/>
                    </a:lnTo>
                    <a:cubicBezTo>
                      <a:pt x="250197" y="0"/>
                      <a:pt x="322842" y="134616"/>
                      <a:pt x="322842" y="223392"/>
                    </a:cubicBezTo>
                    <a:lnTo>
                      <a:pt x="322842" y="1783994"/>
                    </a:lnTo>
                    <a:cubicBezTo>
                      <a:pt x="322842" y="1872769"/>
                      <a:pt x="250197" y="1945415"/>
                      <a:pt x="161421" y="1945415"/>
                    </a:cubicBezTo>
                    <a:close/>
                  </a:path>
                </a:pathLst>
              </a:custGeom>
              <a:solidFill>
                <a:srgbClr val="FAB373"/>
              </a:solidFill>
              <a:ln w="59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9" name="Vrije vorm: vorm 18">
                <a:extLst>
                  <a:ext uri="{FF2B5EF4-FFF2-40B4-BE49-F238E27FC236}">
                    <a16:creationId xmlns:a16="http://schemas.microsoft.com/office/drawing/2014/main" id="{75ADF50D-02B5-8AAD-A854-19609CDF15C8}"/>
                  </a:ext>
                </a:extLst>
              </p:cNvPr>
              <p:cNvSpPr/>
              <p:nvPr/>
            </p:nvSpPr>
            <p:spPr>
              <a:xfrm>
                <a:off x="10537553" y="5941070"/>
                <a:ext cx="61911" cy="485686"/>
              </a:xfrm>
              <a:custGeom>
                <a:avLst/>
                <a:gdLst>
                  <a:gd name="connsiteX0" fmla="*/ 30956 w 61911"/>
                  <a:gd name="connsiteY0" fmla="*/ 485687 h 485686"/>
                  <a:gd name="connsiteX1" fmla="*/ 30956 w 61911"/>
                  <a:gd name="connsiteY1" fmla="*/ 485687 h 485686"/>
                  <a:gd name="connsiteX2" fmla="*/ 0 w 61911"/>
                  <a:gd name="connsiteY2" fmla="*/ 454731 h 485686"/>
                  <a:gd name="connsiteX3" fmla="*/ 0 w 61911"/>
                  <a:gd name="connsiteY3" fmla="*/ 30956 h 485686"/>
                  <a:gd name="connsiteX4" fmla="*/ 30956 w 61911"/>
                  <a:gd name="connsiteY4" fmla="*/ 0 h 485686"/>
                  <a:gd name="connsiteX5" fmla="*/ 30956 w 61911"/>
                  <a:gd name="connsiteY5" fmla="*/ 0 h 485686"/>
                  <a:gd name="connsiteX6" fmla="*/ 61912 w 61911"/>
                  <a:gd name="connsiteY6" fmla="*/ 30956 h 485686"/>
                  <a:gd name="connsiteX7" fmla="*/ 61912 w 61911"/>
                  <a:gd name="connsiteY7" fmla="*/ 454731 h 485686"/>
                  <a:gd name="connsiteX8" fmla="*/ 30956 w 61911"/>
                  <a:gd name="connsiteY8" fmla="*/ 485687 h 485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1911" h="485686">
                    <a:moveTo>
                      <a:pt x="30956" y="485687"/>
                    </a:moveTo>
                    <a:lnTo>
                      <a:pt x="30956" y="485687"/>
                    </a:lnTo>
                    <a:cubicBezTo>
                      <a:pt x="13877" y="485687"/>
                      <a:pt x="0" y="471810"/>
                      <a:pt x="0" y="454731"/>
                    </a:cubicBezTo>
                    <a:lnTo>
                      <a:pt x="0" y="30956"/>
                    </a:lnTo>
                    <a:cubicBezTo>
                      <a:pt x="0" y="13817"/>
                      <a:pt x="13877" y="0"/>
                      <a:pt x="30956" y="0"/>
                    </a:cubicBezTo>
                    <a:lnTo>
                      <a:pt x="30956" y="0"/>
                    </a:lnTo>
                    <a:cubicBezTo>
                      <a:pt x="48035" y="0"/>
                      <a:pt x="61912" y="13877"/>
                      <a:pt x="61912" y="30956"/>
                    </a:cubicBezTo>
                    <a:lnTo>
                      <a:pt x="61912" y="454731"/>
                    </a:lnTo>
                    <a:cubicBezTo>
                      <a:pt x="61912" y="471869"/>
                      <a:pt x="48035" y="485687"/>
                      <a:pt x="30956" y="4856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59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0" name="Vrije vorm: vorm 19">
                <a:extLst>
                  <a:ext uri="{FF2B5EF4-FFF2-40B4-BE49-F238E27FC236}">
                    <a16:creationId xmlns:a16="http://schemas.microsoft.com/office/drawing/2014/main" id="{2A07B921-9E2E-83B5-9FFC-3834811DAE27}"/>
                  </a:ext>
                </a:extLst>
              </p:cNvPr>
              <p:cNvSpPr/>
              <p:nvPr/>
            </p:nvSpPr>
            <p:spPr>
              <a:xfrm>
                <a:off x="9993573" y="3945545"/>
                <a:ext cx="1286921" cy="1902420"/>
              </a:xfrm>
              <a:custGeom>
                <a:avLst/>
                <a:gdLst>
                  <a:gd name="connsiteX0" fmla="*/ 1286921 w 1286921"/>
                  <a:gd name="connsiteY0" fmla="*/ 587212 h 1902420"/>
                  <a:gd name="connsiteX1" fmla="*/ 699709 w 1286921"/>
                  <a:gd name="connsiteY1" fmla="*/ 0 h 1902420"/>
                  <a:gd name="connsiteX2" fmla="*/ 587153 w 1286921"/>
                  <a:gd name="connsiteY2" fmla="*/ 0 h 1902420"/>
                  <a:gd name="connsiteX3" fmla="*/ 0 w 1286921"/>
                  <a:gd name="connsiteY3" fmla="*/ 587212 h 1902420"/>
                  <a:gd name="connsiteX4" fmla="*/ 0 w 1286921"/>
                  <a:gd name="connsiteY4" fmla="*/ 1735306 h 1902420"/>
                  <a:gd name="connsiteX5" fmla="*/ 167114 w 1286921"/>
                  <a:gd name="connsiteY5" fmla="*/ 1902421 h 1902420"/>
                  <a:gd name="connsiteX6" fmla="*/ 1119807 w 1286921"/>
                  <a:gd name="connsiteY6" fmla="*/ 1902421 h 1902420"/>
                  <a:gd name="connsiteX7" fmla="*/ 1286921 w 1286921"/>
                  <a:gd name="connsiteY7" fmla="*/ 1735306 h 1902420"/>
                  <a:gd name="connsiteX8" fmla="*/ 1286921 w 1286921"/>
                  <a:gd name="connsiteY8" fmla="*/ 587212 h 19024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86921" h="1902420">
                    <a:moveTo>
                      <a:pt x="1286921" y="587212"/>
                    </a:moveTo>
                    <a:cubicBezTo>
                      <a:pt x="1286921" y="262887"/>
                      <a:pt x="1024034" y="0"/>
                      <a:pt x="699709" y="0"/>
                    </a:cubicBezTo>
                    <a:lnTo>
                      <a:pt x="587153" y="0"/>
                    </a:lnTo>
                    <a:cubicBezTo>
                      <a:pt x="262888" y="0"/>
                      <a:pt x="0" y="262887"/>
                      <a:pt x="0" y="587212"/>
                    </a:cubicBezTo>
                    <a:lnTo>
                      <a:pt x="0" y="1735306"/>
                    </a:lnTo>
                    <a:cubicBezTo>
                      <a:pt x="0" y="1827581"/>
                      <a:pt x="74840" y="1902421"/>
                      <a:pt x="167114" y="1902421"/>
                    </a:cubicBezTo>
                    <a:lnTo>
                      <a:pt x="1119807" y="1902421"/>
                    </a:lnTo>
                    <a:cubicBezTo>
                      <a:pt x="1212082" y="1902421"/>
                      <a:pt x="1286921" y="1827581"/>
                      <a:pt x="1286921" y="1735306"/>
                    </a:cubicBezTo>
                    <a:lnTo>
                      <a:pt x="1286921" y="587212"/>
                    </a:lnTo>
                    <a:close/>
                  </a:path>
                </a:pathLst>
              </a:custGeom>
              <a:solidFill>
                <a:schemeClr val="accent3"/>
              </a:solidFill>
              <a:ln w="59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" name="Vrije vorm: vorm 20">
                <a:extLst>
                  <a:ext uri="{FF2B5EF4-FFF2-40B4-BE49-F238E27FC236}">
                    <a16:creationId xmlns:a16="http://schemas.microsoft.com/office/drawing/2014/main" id="{A2E7286F-4F5E-1EC4-6A42-28DC44516BBC}"/>
                  </a:ext>
                </a:extLst>
              </p:cNvPr>
              <p:cNvSpPr/>
              <p:nvPr/>
            </p:nvSpPr>
            <p:spPr>
              <a:xfrm>
                <a:off x="9993573" y="3945486"/>
                <a:ext cx="1286802" cy="1622987"/>
              </a:xfrm>
              <a:custGeom>
                <a:avLst/>
                <a:gdLst>
                  <a:gd name="connsiteX0" fmla="*/ 1286803 w 1286802"/>
                  <a:gd name="connsiteY0" fmla="*/ 587153 h 1622987"/>
                  <a:gd name="connsiteX1" fmla="*/ 1286803 w 1286802"/>
                  <a:gd name="connsiteY1" fmla="*/ 881945 h 1622987"/>
                  <a:gd name="connsiteX2" fmla="*/ 1196367 w 1286802"/>
                  <a:gd name="connsiteY2" fmla="*/ 881945 h 1622987"/>
                  <a:gd name="connsiteX3" fmla="*/ 1008081 w 1286802"/>
                  <a:gd name="connsiteY3" fmla="*/ 1070230 h 1622987"/>
                  <a:gd name="connsiteX4" fmla="*/ 1008081 w 1286802"/>
                  <a:gd name="connsiteY4" fmla="*/ 1537474 h 1622987"/>
                  <a:gd name="connsiteX5" fmla="*/ 942908 w 1286802"/>
                  <a:gd name="connsiteY5" fmla="*/ 1621327 h 1622987"/>
                  <a:gd name="connsiteX6" fmla="*/ 844585 w 1286802"/>
                  <a:gd name="connsiteY6" fmla="*/ 1541210 h 1622987"/>
                  <a:gd name="connsiteX7" fmla="*/ 844585 w 1286802"/>
                  <a:gd name="connsiteY7" fmla="*/ 1038919 h 1622987"/>
                  <a:gd name="connsiteX8" fmla="*/ 719338 w 1286802"/>
                  <a:gd name="connsiteY8" fmla="*/ 1140088 h 1622987"/>
                  <a:gd name="connsiteX9" fmla="*/ 637738 w 1286802"/>
                  <a:gd name="connsiteY9" fmla="*/ 1035776 h 1622987"/>
                  <a:gd name="connsiteX10" fmla="*/ 637738 w 1286802"/>
                  <a:gd name="connsiteY10" fmla="*/ 948482 h 1622987"/>
                  <a:gd name="connsiteX11" fmla="*/ 571141 w 1286802"/>
                  <a:gd name="connsiteY11" fmla="*/ 881886 h 1622987"/>
                  <a:gd name="connsiteX12" fmla="*/ 387838 w 1286802"/>
                  <a:gd name="connsiteY12" fmla="*/ 881886 h 1622987"/>
                  <a:gd name="connsiteX13" fmla="*/ 229263 w 1286802"/>
                  <a:gd name="connsiteY13" fmla="*/ 1040460 h 1622987"/>
                  <a:gd name="connsiteX14" fmla="*/ 229263 w 1286802"/>
                  <a:gd name="connsiteY14" fmla="*/ 1291428 h 1622987"/>
                  <a:gd name="connsiteX15" fmla="*/ 138768 w 1286802"/>
                  <a:gd name="connsiteY15" fmla="*/ 1406831 h 1622987"/>
                  <a:gd name="connsiteX16" fmla="*/ 0 w 1286802"/>
                  <a:gd name="connsiteY16" fmla="*/ 1294808 h 1622987"/>
                  <a:gd name="connsiteX17" fmla="*/ 0 w 1286802"/>
                  <a:gd name="connsiteY17" fmla="*/ 587153 h 1622987"/>
                  <a:gd name="connsiteX18" fmla="*/ 587212 w 1286802"/>
                  <a:gd name="connsiteY18" fmla="*/ 0 h 1622987"/>
                  <a:gd name="connsiteX19" fmla="*/ 699650 w 1286802"/>
                  <a:gd name="connsiteY19" fmla="*/ 0 h 1622987"/>
                  <a:gd name="connsiteX20" fmla="*/ 1286803 w 1286802"/>
                  <a:gd name="connsiteY20" fmla="*/ 587153 h 1622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286802" h="1622987">
                    <a:moveTo>
                      <a:pt x="1286803" y="587153"/>
                    </a:moveTo>
                    <a:lnTo>
                      <a:pt x="1286803" y="881945"/>
                    </a:lnTo>
                    <a:cubicBezTo>
                      <a:pt x="1286803" y="881945"/>
                      <a:pt x="1196367" y="881945"/>
                      <a:pt x="1196367" y="881945"/>
                    </a:cubicBezTo>
                    <a:cubicBezTo>
                      <a:pt x="1092410" y="881945"/>
                      <a:pt x="1008081" y="966214"/>
                      <a:pt x="1008081" y="1070230"/>
                    </a:cubicBezTo>
                    <a:lnTo>
                      <a:pt x="1008081" y="1537474"/>
                    </a:lnTo>
                    <a:cubicBezTo>
                      <a:pt x="1008081" y="1577028"/>
                      <a:pt x="981692" y="1613559"/>
                      <a:pt x="942908" y="1621327"/>
                    </a:cubicBezTo>
                    <a:cubicBezTo>
                      <a:pt x="890900" y="1631765"/>
                      <a:pt x="844585" y="1591558"/>
                      <a:pt x="844585" y="1541210"/>
                    </a:cubicBezTo>
                    <a:lnTo>
                      <a:pt x="844585" y="1038919"/>
                    </a:lnTo>
                    <a:cubicBezTo>
                      <a:pt x="844585" y="1103024"/>
                      <a:pt x="785757" y="1153787"/>
                      <a:pt x="719338" y="1140088"/>
                    </a:cubicBezTo>
                    <a:cubicBezTo>
                      <a:pt x="671007" y="1130126"/>
                      <a:pt x="637679" y="1085174"/>
                      <a:pt x="637738" y="1035776"/>
                    </a:cubicBezTo>
                    <a:lnTo>
                      <a:pt x="637738" y="948482"/>
                    </a:lnTo>
                    <a:cubicBezTo>
                      <a:pt x="637738" y="911715"/>
                      <a:pt x="607909" y="881886"/>
                      <a:pt x="571141" y="881886"/>
                    </a:cubicBezTo>
                    <a:lnTo>
                      <a:pt x="387838" y="881886"/>
                    </a:lnTo>
                    <a:cubicBezTo>
                      <a:pt x="300248" y="881886"/>
                      <a:pt x="229263" y="952871"/>
                      <a:pt x="229263" y="1040460"/>
                    </a:cubicBezTo>
                    <a:lnTo>
                      <a:pt x="229263" y="1291428"/>
                    </a:lnTo>
                    <a:cubicBezTo>
                      <a:pt x="229263" y="1346105"/>
                      <a:pt x="192318" y="1395860"/>
                      <a:pt x="138768" y="1406831"/>
                    </a:cubicBezTo>
                    <a:cubicBezTo>
                      <a:pt x="65055" y="1422012"/>
                      <a:pt x="0" y="1365853"/>
                      <a:pt x="0" y="1294808"/>
                    </a:cubicBezTo>
                    <a:lnTo>
                      <a:pt x="0" y="587153"/>
                    </a:lnTo>
                    <a:cubicBezTo>
                      <a:pt x="0" y="262887"/>
                      <a:pt x="262947" y="0"/>
                      <a:pt x="587212" y="0"/>
                    </a:cubicBezTo>
                    <a:lnTo>
                      <a:pt x="699650" y="0"/>
                    </a:lnTo>
                    <a:cubicBezTo>
                      <a:pt x="1024212" y="0"/>
                      <a:pt x="1286803" y="262947"/>
                      <a:pt x="1286803" y="587153"/>
                    </a:cubicBezTo>
                    <a:close/>
                  </a:path>
                </a:pathLst>
              </a:custGeom>
              <a:solidFill>
                <a:srgbClr val="1643A0"/>
              </a:solidFill>
              <a:ln w="59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grpSp>
            <p:nvGrpSpPr>
              <p:cNvPr id="22" name="Graphic 14">
                <a:extLst>
                  <a:ext uri="{FF2B5EF4-FFF2-40B4-BE49-F238E27FC236}">
                    <a16:creationId xmlns:a16="http://schemas.microsoft.com/office/drawing/2014/main" id="{BC4B5913-9C7B-46C2-6A38-2965A0E3BAD7}"/>
                  </a:ext>
                </a:extLst>
              </p:cNvPr>
              <p:cNvGrpSpPr/>
              <p:nvPr/>
            </p:nvGrpSpPr>
            <p:grpSpPr>
              <a:xfrm>
                <a:off x="10055544" y="4011185"/>
                <a:ext cx="495051" cy="728240"/>
                <a:chOff x="10055544" y="4011185"/>
                <a:chExt cx="495051" cy="728240"/>
              </a:xfrm>
              <a:solidFill>
                <a:srgbClr val="FFFFFF"/>
              </a:solidFill>
            </p:grpSpPr>
            <p:sp>
              <p:nvSpPr>
                <p:cNvPr id="23" name="Vrije vorm: vorm 22">
                  <a:extLst>
                    <a:ext uri="{FF2B5EF4-FFF2-40B4-BE49-F238E27FC236}">
                      <a16:creationId xmlns:a16="http://schemas.microsoft.com/office/drawing/2014/main" id="{BD4541D5-11C1-ADCA-350D-D44CD2AB8A2E}"/>
                    </a:ext>
                  </a:extLst>
                </p:cNvPr>
                <p:cNvSpPr/>
                <p:nvPr/>
              </p:nvSpPr>
              <p:spPr>
                <a:xfrm>
                  <a:off x="10055544" y="4619220"/>
                  <a:ext cx="61911" cy="120205"/>
                </a:xfrm>
                <a:custGeom>
                  <a:avLst/>
                  <a:gdLst>
                    <a:gd name="connsiteX0" fmla="*/ 30956 w 61911"/>
                    <a:gd name="connsiteY0" fmla="*/ 120206 h 120205"/>
                    <a:gd name="connsiteX1" fmla="*/ 0 w 61911"/>
                    <a:gd name="connsiteY1" fmla="*/ 89250 h 120205"/>
                    <a:gd name="connsiteX2" fmla="*/ 0 w 61911"/>
                    <a:gd name="connsiteY2" fmla="*/ 30956 h 120205"/>
                    <a:gd name="connsiteX3" fmla="*/ 30956 w 61911"/>
                    <a:gd name="connsiteY3" fmla="*/ 0 h 120205"/>
                    <a:gd name="connsiteX4" fmla="*/ 61912 w 61911"/>
                    <a:gd name="connsiteY4" fmla="*/ 30956 h 120205"/>
                    <a:gd name="connsiteX5" fmla="*/ 61912 w 61911"/>
                    <a:gd name="connsiteY5" fmla="*/ 89250 h 120205"/>
                    <a:gd name="connsiteX6" fmla="*/ 30956 w 61911"/>
                    <a:gd name="connsiteY6" fmla="*/ 120206 h 1202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1911" h="120205">
                      <a:moveTo>
                        <a:pt x="30956" y="120206"/>
                      </a:moveTo>
                      <a:cubicBezTo>
                        <a:pt x="13877" y="120206"/>
                        <a:pt x="0" y="106329"/>
                        <a:pt x="0" y="89250"/>
                      </a:cubicBezTo>
                      <a:lnTo>
                        <a:pt x="0" y="30956"/>
                      </a:lnTo>
                      <a:cubicBezTo>
                        <a:pt x="0" y="13877"/>
                        <a:pt x="13877" y="0"/>
                        <a:pt x="30956" y="0"/>
                      </a:cubicBezTo>
                      <a:cubicBezTo>
                        <a:pt x="48035" y="0"/>
                        <a:pt x="61912" y="13877"/>
                        <a:pt x="61912" y="30956"/>
                      </a:cubicBezTo>
                      <a:lnTo>
                        <a:pt x="61912" y="89250"/>
                      </a:lnTo>
                      <a:cubicBezTo>
                        <a:pt x="61912" y="106329"/>
                        <a:pt x="48035" y="120206"/>
                        <a:pt x="30956" y="12020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59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" name="Vrije vorm: vorm 23">
                  <a:extLst>
                    <a:ext uri="{FF2B5EF4-FFF2-40B4-BE49-F238E27FC236}">
                      <a16:creationId xmlns:a16="http://schemas.microsoft.com/office/drawing/2014/main" id="{6923B8E7-CDA1-6F39-FF72-F61E4A981CFD}"/>
                    </a:ext>
                  </a:extLst>
                </p:cNvPr>
                <p:cNvSpPr/>
                <p:nvPr/>
              </p:nvSpPr>
              <p:spPr>
                <a:xfrm>
                  <a:off x="10055544" y="4011185"/>
                  <a:ext cx="495051" cy="552408"/>
                </a:xfrm>
                <a:custGeom>
                  <a:avLst/>
                  <a:gdLst>
                    <a:gd name="connsiteX0" fmla="*/ 30956 w 495051"/>
                    <a:gd name="connsiteY0" fmla="*/ 552409 h 552408"/>
                    <a:gd name="connsiteX1" fmla="*/ 0 w 495051"/>
                    <a:gd name="connsiteY1" fmla="*/ 521453 h 552408"/>
                    <a:gd name="connsiteX2" fmla="*/ 460246 w 495051"/>
                    <a:gd name="connsiteY2" fmla="*/ 244 h 552408"/>
                    <a:gd name="connsiteX3" fmla="*/ 494819 w 495051"/>
                    <a:gd name="connsiteY3" fmla="*/ 27168 h 552408"/>
                    <a:gd name="connsiteX4" fmla="*/ 467896 w 495051"/>
                    <a:gd name="connsiteY4" fmla="*/ 61741 h 552408"/>
                    <a:gd name="connsiteX5" fmla="*/ 61971 w 495051"/>
                    <a:gd name="connsiteY5" fmla="*/ 521453 h 552408"/>
                    <a:gd name="connsiteX6" fmla="*/ 31015 w 495051"/>
                    <a:gd name="connsiteY6" fmla="*/ 552409 h 5524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95051" h="552408">
                      <a:moveTo>
                        <a:pt x="30956" y="552409"/>
                      </a:moveTo>
                      <a:cubicBezTo>
                        <a:pt x="13877" y="552409"/>
                        <a:pt x="0" y="538532"/>
                        <a:pt x="0" y="521453"/>
                      </a:cubicBezTo>
                      <a:cubicBezTo>
                        <a:pt x="0" y="256846"/>
                        <a:pt x="197892" y="32742"/>
                        <a:pt x="460246" y="244"/>
                      </a:cubicBezTo>
                      <a:cubicBezTo>
                        <a:pt x="477147" y="-1891"/>
                        <a:pt x="492684" y="10207"/>
                        <a:pt x="494819" y="27168"/>
                      </a:cubicBezTo>
                      <a:cubicBezTo>
                        <a:pt x="496895" y="44128"/>
                        <a:pt x="484856" y="59606"/>
                        <a:pt x="467896" y="61741"/>
                      </a:cubicBezTo>
                      <a:cubicBezTo>
                        <a:pt x="236439" y="90384"/>
                        <a:pt x="61971" y="288039"/>
                        <a:pt x="61971" y="521453"/>
                      </a:cubicBezTo>
                      <a:cubicBezTo>
                        <a:pt x="61971" y="538532"/>
                        <a:pt x="48094" y="552409"/>
                        <a:pt x="31015" y="5524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592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sp>
            <p:nvSpPr>
              <p:cNvPr id="25" name="Vrije vorm: vorm 24">
                <a:extLst>
                  <a:ext uri="{FF2B5EF4-FFF2-40B4-BE49-F238E27FC236}">
                    <a16:creationId xmlns:a16="http://schemas.microsoft.com/office/drawing/2014/main" id="{F1929E88-8376-9014-53C3-EDB580020CA4}"/>
                  </a:ext>
                </a:extLst>
              </p:cNvPr>
              <p:cNvSpPr/>
              <p:nvPr/>
            </p:nvSpPr>
            <p:spPr>
              <a:xfrm>
                <a:off x="10666121" y="5178026"/>
                <a:ext cx="137107" cy="192258"/>
              </a:xfrm>
              <a:custGeom>
                <a:avLst/>
                <a:gdLst>
                  <a:gd name="connsiteX0" fmla="*/ 137107 w 137107"/>
                  <a:gd name="connsiteY0" fmla="*/ 123705 h 192258"/>
                  <a:gd name="connsiteX1" fmla="*/ 68554 w 137107"/>
                  <a:gd name="connsiteY1" fmla="*/ 192258 h 192258"/>
                  <a:gd name="connsiteX2" fmla="*/ 0 w 137107"/>
                  <a:gd name="connsiteY2" fmla="*/ 123705 h 192258"/>
                  <a:gd name="connsiteX3" fmla="*/ 68554 w 137107"/>
                  <a:gd name="connsiteY3" fmla="*/ 0 h 192258"/>
                  <a:gd name="connsiteX4" fmla="*/ 137048 w 137107"/>
                  <a:gd name="connsiteY4" fmla="*/ 123705 h 1922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107" h="192258">
                    <a:moveTo>
                      <a:pt x="137107" y="123705"/>
                    </a:moveTo>
                    <a:cubicBezTo>
                      <a:pt x="137107" y="161540"/>
                      <a:pt x="106448" y="192258"/>
                      <a:pt x="68554" y="192258"/>
                    </a:cubicBezTo>
                    <a:cubicBezTo>
                      <a:pt x="30719" y="192258"/>
                      <a:pt x="0" y="161599"/>
                      <a:pt x="0" y="123705"/>
                    </a:cubicBezTo>
                    <a:cubicBezTo>
                      <a:pt x="0" y="85870"/>
                      <a:pt x="68554" y="0"/>
                      <a:pt x="68554" y="0"/>
                    </a:cubicBezTo>
                    <a:cubicBezTo>
                      <a:pt x="68554" y="0"/>
                      <a:pt x="137048" y="85870"/>
                      <a:pt x="137048" y="123705"/>
                    </a:cubicBezTo>
                    <a:close/>
                  </a:path>
                </a:pathLst>
              </a:custGeom>
              <a:solidFill>
                <a:srgbClr val="F5A4AB"/>
              </a:solidFill>
              <a:ln w="59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6" name="Vrije vorm: vorm 25">
                <a:extLst>
                  <a:ext uri="{FF2B5EF4-FFF2-40B4-BE49-F238E27FC236}">
                    <a16:creationId xmlns:a16="http://schemas.microsoft.com/office/drawing/2014/main" id="{4E055F8D-0E6B-33A9-87EF-B4FC375F2CA3}"/>
                  </a:ext>
                </a:extLst>
              </p:cNvPr>
              <p:cNvSpPr/>
              <p:nvPr/>
            </p:nvSpPr>
            <p:spPr>
              <a:xfrm>
                <a:off x="10380395" y="4339069"/>
                <a:ext cx="177149" cy="146193"/>
              </a:xfrm>
              <a:custGeom>
                <a:avLst/>
                <a:gdLst>
                  <a:gd name="connsiteX0" fmla="*/ 5403 w 177149"/>
                  <a:gd name="connsiteY0" fmla="*/ 131421 h 146193"/>
                  <a:gd name="connsiteX1" fmla="*/ 5403 w 177149"/>
                  <a:gd name="connsiteY1" fmla="*/ 131421 h 146193"/>
                  <a:gd name="connsiteX2" fmla="*/ 14773 w 177149"/>
                  <a:gd name="connsiteY2" fmla="*/ 85936 h 146193"/>
                  <a:gd name="connsiteX3" fmla="*/ 126262 w 177149"/>
                  <a:gd name="connsiteY3" fmla="*/ 5403 h 146193"/>
                  <a:gd name="connsiteX4" fmla="*/ 171747 w 177149"/>
                  <a:gd name="connsiteY4" fmla="*/ 14773 h 146193"/>
                  <a:gd name="connsiteX5" fmla="*/ 171747 w 177149"/>
                  <a:gd name="connsiteY5" fmla="*/ 14773 h 146193"/>
                  <a:gd name="connsiteX6" fmla="*/ 162377 w 177149"/>
                  <a:gd name="connsiteY6" fmla="*/ 60258 h 146193"/>
                  <a:gd name="connsiteX7" fmla="*/ 50888 w 177149"/>
                  <a:gd name="connsiteY7" fmla="*/ 140791 h 146193"/>
                  <a:gd name="connsiteX8" fmla="*/ 5403 w 177149"/>
                  <a:gd name="connsiteY8" fmla="*/ 131421 h 1461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7149" h="146193">
                    <a:moveTo>
                      <a:pt x="5403" y="131421"/>
                    </a:moveTo>
                    <a:lnTo>
                      <a:pt x="5403" y="131421"/>
                    </a:lnTo>
                    <a:cubicBezTo>
                      <a:pt x="-4559" y="116299"/>
                      <a:pt x="-349" y="95899"/>
                      <a:pt x="14773" y="85936"/>
                    </a:cubicBezTo>
                    <a:lnTo>
                      <a:pt x="126262" y="5403"/>
                    </a:lnTo>
                    <a:cubicBezTo>
                      <a:pt x="141384" y="-4559"/>
                      <a:pt x="161784" y="-349"/>
                      <a:pt x="171747" y="14773"/>
                    </a:cubicBezTo>
                    <a:lnTo>
                      <a:pt x="171747" y="14773"/>
                    </a:lnTo>
                    <a:cubicBezTo>
                      <a:pt x="181709" y="29895"/>
                      <a:pt x="177499" y="50295"/>
                      <a:pt x="162377" y="60258"/>
                    </a:cubicBezTo>
                    <a:lnTo>
                      <a:pt x="50888" y="140791"/>
                    </a:lnTo>
                    <a:cubicBezTo>
                      <a:pt x="35766" y="150753"/>
                      <a:pt x="15366" y="146543"/>
                      <a:pt x="5403" y="131421"/>
                    </a:cubicBezTo>
                    <a:close/>
                  </a:path>
                </a:pathLst>
              </a:custGeom>
              <a:solidFill>
                <a:srgbClr val="F17C87"/>
              </a:solidFill>
              <a:ln w="59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7" name="Vrije vorm: vorm 26">
                <a:extLst>
                  <a:ext uri="{FF2B5EF4-FFF2-40B4-BE49-F238E27FC236}">
                    <a16:creationId xmlns:a16="http://schemas.microsoft.com/office/drawing/2014/main" id="{414F7FE6-3268-BD02-9A36-DAB13242B63D}"/>
                  </a:ext>
                </a:extLst>
              </p:cNvPr>
              <p:cNvSpPr/>
              <p:nvPr/>
            </p:nvSpPr>
            <p:spPr>
              <a:xfrm>
                <a:off x="10798449" y="4476622"/>
                <a:ext cx="156272" cy="169141"/>
              </a:xfrm>
              <a:custGeom>
                <a:avLst/>
                <a:gdLst>
                  <a:gd name="connsiteX0" fmla="*/ 143962 w 156272"/>
                  <a:gd name="connsiteY0" fmla="*/ 161931 h 169141"/>
                  <a:gd name="connsiteX1" fmla="*/ 143962 w 156272"/>
                  <a:gd name="connsiteY1" fmla="*/ 161931 h 169141"/>
                  <a:gd name="connsiteX2" fmla="*/ 97825 w 156272"/>
                  <a:gd name="connsiteY2" fmla="*/ 156831 h 169141"/>
                  <a:gd name="connsiteX3" fmla="*/ 7211 w 156272"/>
                  <a:gd name="connsiteY3" fmla="*/ 53348 h 169141"/>
                  <a:gd name="connsiteX4" fmla="*/ 12311 w 156272"/>
                  <a:gd name="connsiteY4" fmla="*/ 7211 h 169141"/>
                  <a:gd name="connsiteX5" fmla="*/ 12311 w 156272"/>
                  <a:gd name="connsiteY5" fmla="*/ 7211 h 169141"/>
                  <a:gd name="connsiteX6" fmla="*/ 58448 w 156272"/>
                  <a:gd name="connsiteY6" fmla="*/ 12311 h 169141"/>
                  <a:gd name="connsiteX7" fmla="*/ 149062 w 156272"/>
                  <a:gd name="connsiteY7" fmla="*/ 115793 h 169141"/>
                  <a:gd name="connsiteX8" fmla="*/ 143962 w 156272"/>
                  <a:gd name="connsiteY8" fmla="*/ 161931 h 169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6272" h="169141">
                    <a:moveTo>
                      <a:pt x="143962" y="161931"/>
                    </a:moveTo>
                    <a:lnTo>
                      <a:pt x="143962" y="161931"/>
                    </a:lnTo>
                    <a:cubicBezTo>
                      <a:pt x="129789" y="173257"/>
                      <a:pt x="109152" y="171004"/>
                      <a:pt x="97825" y="156831"/>
                    </a:cubicBezTo>
                    <a:lnTo>
                      <a:pt x="7211" y="53348"/>
                    </a:lnTo>
                    <a:cubicBezTo>
                      <a:pt x="-4116" y="39234"/>
                      <a:pt x="-1863" y="18537"/>
                      <a:pt x="12311" y="7211"/>
                    </a:cubicBezTo>
                    <a:lnTo>
                      <a:pt x="12311" y="7211"/>
                    </a:lnTo>
                    <a:cubicBezTo>
                      <a:pt x="26425" y="-4116"/>
                      <a:pt x="47121" y="-1863"/>
                      <a:pt x="58448" y="12311"/>
                    </a:cubicBezTo>
                    <a:lnTo>
                      <a:pt x="149062" y="115793"/>
                    </a:lnTo>
                    <a:cubicBezTo>
                      <a:pt x="160389" y="129907"/>
                      <a:pt x="158135" y="150604"/>
                      <a:pt x="143962" y="161931"/>
                    </a:cubicBezTo>
                    <a:close/>
                  </a:path>
                </a:pathLst>
              </a:custGeom>
              <a:solidFill>
                <a:srgbClr val="00B1C0"/>
              </a:solidFill>
              <a:ln w="59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8" name="Vrije vorm: vorm 27">
                <a:extLst>
                  <a:ext uri="{FF2B5EF4-FFF2-40B4-BE49-F238E27FC236}">
                    <a16:creationId xmlns:a16="http://schemas.microsoft.com/office/drawing/2014/main" id="{D972090B-3DAE-7129-94A3-5E428C373F04}"/>
                  </a:ext>
                </a:extLst>
              </p:cNvPr>
              <p:cNvSpPr/>
              <p:nvPr/>
            </p:nvSpPr>
            <p:spPr>
              <a:xfrm>
                <a:off x="10815469" y="4099755"/>
                <a:ext cx="156272" cy="169141"/>
              </a:xfrm>
              <a:custGeom>
                <a:avLst/>
                <a:gdLst>
                  <a:gd name="connsiteX0" fmla="*/ 143962 w 156272"/>
                  <a:gd name="connsiteY0" fmla="*/ 161931 h 169141"/>
                  <a:gd name="connsiteX1" fmla="*/ 143962 w 156272"/>
                  <a:gd name="connsiteY1" fmla="*/ 161931 h 169141"/>
                  <a:gd name="connsiteX2" fmla="*/ 97825 w 156272"/>
                  <a:gd name="connsiteY2" fmla="*/ 156831 h 169141"/>
                  <a:gd name="connsiteX3" fmla="*/ 7211 w 156272"/>
                  <a:gd name="connsiteY3" fmla="*/ 53348 h 169141"/>
                  <a:gd name="connsiteX4" fmla="*/ 12311 w 156272"/>
                  <a:gd name="connsiteY4" fmla="*/ 7211 h 169141"/>
                  <a:gd name="connsiteX5" fmla="*/ 12311 w 156272"/>
                  <a:gd name="connsiteY5" fmla="*/ 7211 h 169141"/>
                  <a:gd name="connsiteX6" fmla="*/ 58448 w 156272"/>
                  <a:gd name="connsiteY6" fmla="*/ 12311 h 169141"/>
                  <a:gd name="connsiteX7" fmla="*/ 149062 w 156272"/>
                  <a:gd name="connsiteY7" fmla="*/ 115793 h 169141"/>
                  <a:gd name="connsiteX8" fmla="*/ 143962 w 156272"/>
                  <a:gd name="connsiteY8" fmla="*/ 161931 h 169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6272" h="169141">
                    <a:moveTo>
                      <a:pt x="143962" y="161931"/>
                    </a:moveTo>
                    <a:lnTo>
                      <a:pt x="143962" y="161931"/>
                    </a:lnTo>
                    <a:cubicBezTo>
                      <a:pt x="129848" y="173257"/>
                      <a:pt x="109152" y="171004"/>
                      <a:pt x="97825" y="156831"/>
                    </a:cubicBezTo>
                    <a:lnTo>
                      <a:pt x="7211" y="53348"/>
                    </a:lnTo>
                    <a:cubicBezTo>
                      <a:pt x="-4116" y="39234"/>
                      <a:pt x="-1863" y="18537"/>
                      <a:pt x="12311" y="7211"/>
                    </a:cubicBezTo>
                    <a:lnTo>
                      <a:pt x="12311" y="7211"/>
                    </a:lnTo>
                    <a:cubicBezTo>
                      <a:pt x="26484" y="-4116"/>
                      <a:pt x="47121" y="-1863"/>
                      <a:pt x="58448" y="12311"/>
                    </a:cubicBezTo>
                    <a:lnTo>
                      <a:pt x="149062" y="115793"/>
                    </a:lnTo>
                    <a:cubicBezTo>
                      <a:pt x="160389" y="129967"/>
                      <a:pt x="158135" y="150604"/>
                      <a:pt x="143962" y="161931"/>
                    </a:cubicBezTo>
                    <a:close/>
                  </a:path>
                </a:pathLst>
              </a:custGeom>
              <a:solidFill>
                <a:srgbClr val="FAB373"/>
              </a:solidFill>
              <a:ln w="592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sp>
          <p:nvSpPr>
            <p:cNvPr id="29" name="Vrije vorm: vorm 28">
              <a:extLst>
                <a:ext uri="{FF2B5EF4-FFF2-40B4-BE49-F238E27FC236}">
                  <a16:creationId xmlns:a16="http://schemas.microsoft.com/office/drawing/2014/main" id="{B2C949C5-FAA0-FBC1-598E-CAF11CAA5D8C}"/>
                </a:ext>
              </a:extLst>
            </p:cNvPr>
            <p:cNvSpPr/>
            <p:nvPr/>
          </p:nvSpPr>
          <p:spPr>
            <a:xfrm>
              <a:off x="10086499" y="6009564"/>
              <a:ext cx="216572" cy="348757"/>
            </a:xfrm>
            <a:custGeom>
              <a:avLst/>
              <a:gdLst>
                <a:gd name="connsiteX0" fmla="*/ 216572 w 216572"/>
                <a:gd name="connsiteY0" fmla="*/ 240471 h 348757"/>
                <a:gd name="connsiteX1" fmla="*/ 108286 w 216572"/>
                <a:gd name="connsiteY1" fmla="*/ 348757 h 348757"/>
                <a:gd name="connsiteX2" fmla="*/ 0 w 216572"/>
                <a:gd name="connsiteY2" fmla="*/ 240471 h 348757"/>
                <a:gd name="connsiteX3" fmla="*/ 108286 w 216572"/>
                <a:gd name="connsiteY3" fmla="*/ 0 h 348757"/>
                <a:gd name="connsiteX4" fmla="*/ 216572 w 216572"/>
                <a:gd name="connsiteY4" fmla="*/ 240471 h 348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572" h="348757">
                  <a:moveTo>
                    <a:pt x="216572" y="240471"/>
                  </a:moveTo>
                  <a:cubicBezTo>
                    <a:pt x="216572" y="300248"/>
                    <a:pt x="168122" y="348757"/>
                    <a:pt x="108286" y="348757"/>
                  </a:cubicBezTo>
                  <a:cubicBezTo>
                    <a:pt x="48450" y="348757"/>
                    <a:pt x="0" y="300307"/>
                    <a:pt x="0" y="240471"/>
                  </a:cubicBezTo>
                  <a:cubicBezTo>
                    <a:pt x="0" y="180635"/>
                    <a:pt x="108286" y="0"/>
                    <a:pt x="108286" y="0"/>
                  </a:cubicBezTo>
                  <a:cubicBezTo>
                    <a:pt x="108286" y="0"/>
                    <a:pt x="216572" y="180694"/>
                    <a:pt x="216572" y="240471"/>
                  </a:cubicBezTo>
                  <a:close/>
                </a:path>
              </a:pathLst>
            </a:custGeom>
            <a:solidFill>
              <a:schemeClr val="accent3"/>
            </a:solidFill>
            <a:ln w="592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10" name="Rechthoek 9">
            <a:extLst>
              <a:ext uri="{FF2B5EF4-FFF2-40B4-BE49-F238E27FC236}">
                <a16:creationId xmlns:a16="http://schemas.microsoft.com/office/drawing/2014/main" id="{ECED1A7F-45BC-D35D-BEF1-6772D4F87F22}"/>
              </a:ext>
            </a:extLst>
          </p:cNvPr>
          <p:cNvSpPr/>
          <p:nvPr userDrawn="1"/>
        </p:nvSpPr>
        <p:spPr>
          <a:xfrm>
            <a:off x="415119" y="5801035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5"/>
                </a:solidFill>
              </a:rPr>
              <a:t>Voeg je eigen foto’s toe op de 5 onderstaande verborgen slides. Deze komen automatisch op deze pagina terecht.</a:t>
            </a: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871F8D21-A182-1107-55A1-A7A162E2FEB6}"/>
              </a:ext>
            </a:extLst>
          </p:cNvPr>
          <p:cNvSpPr/>
          <p:nvPr userDrawn="1"/>
        </p:nvSpPr>
        <p:spPr>
          <a:xfrm>
            <a:off x="2196699" y="147381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44D0044A-E481-D734-31BF-E55E487C6072}"/>
              </a:ext>
            </a:extLst>
          </p:cNvPr>
          <p:cNvSpPr/>
          <p:nvPr userDrawn="1"/>
        </p:nvSpPr>
        <p:spPr>
          <a:xfrm>
            <a:off x="3987700" y="147381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B93C5B15-2828-862B-6603-E0435E2CCAE4}"/>
              </a:ext>
            </a:extLst>
          </p:cNvPr>
          <p:cNvSpPr/>
          <p:nvPr userDrawn="1"/>
        </p:nvSpPr>
        <p:spPr>
          <a:xfrm>
            <a:off x="2176815" y="341179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20977C37-4EA2-BD52-8FB1-438E65B01918}"/>
              </a:ext>
            </a:extLst>
          </p:cNvPr>
          <p:cNvSpPr/>
          <p:nvPr userDrawn="1"/>
        </p:nvSpPr>
        <p:spPr>
          <a:xfrm>
            <a:off x="6472364" y="194784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32" name="Rechthoek 31">
            <a:extLst>
              <a:ext uri="{FF2B5EF4-FFF2-40B4-BE49-F238E27FC236}">
                <a16:creationId xmlns:a16="http://schemas.microsoft.com/office/drawing/2014/main" id="{61EF865D-A136-D414-B6FD-08D3EB0AE858}"/>
              </a:ext>
            </a:extLst>
          </p:cNvPr>
          <p:cNvSpPr/>
          <p:nvPr userDrawn="1"/>
        </p:nvSpPr>
        <p:spPr>
          <a:xfrm>
            <a:off x="7332582" y="4169125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97444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00" fill="hold"/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00" fill="hold"/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9" presetClass="entr" presetSubtype="0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00" fill="hold"/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00" fill="hold"/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00" fill="hold"/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00"/>
                                            <p:tgtEl>
                                              <p:spTgt spid="1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de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accel="14000" fill="hold" nodeType="withEffect" p14:presetBounceEnd="7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accel="14000" fill="hold" nodeType="withEffect" p14:presetBounceEnd="7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9" dur="1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30" dur="1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repeatCount="indefinite" decel="100000" autoRev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repeatCount="indefinite" decel="100000" autoRev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500" fill="hold"/>
                                            <p:tgtEl>
                                              <p:spTgt spid="2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7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4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6" presetClass="emph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49" dur="1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decel="10000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7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18" presetClass="entr" presetSubtype="9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5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decel="10000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7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18" presetClass="entr" presetSubtype="6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8" presetClass="entr" presetSubtype="9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67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7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18" presetClass="entr" presetSubtype="6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7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8" presetClass="entr" presetSubtype="1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80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0" presetClass="entr" presetSubtype="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decel="10000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7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18" presetClass="entr" presetSubtype="12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90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18" presetClass="entr" presetSubtype="12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93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32" presetClass="emph" presetSubtype="0" repeatCount="indefinite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5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6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7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8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9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0" presetID="32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1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2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3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4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5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6" presetID="32" presetClass="emph" presetSubtype="0" repeatCount="indefinite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7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8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9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0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11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2" presetID="32" presetClass="emph" presetSubtype="0" repeatCount="indefinite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13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4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15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6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17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8" presetID="32" presetClass="emph" presetSubtype="0" repeatCount="indefinite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19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20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21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22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23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4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6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8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0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2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4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8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0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2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4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6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31" grpId="0" animBg="1"/>
          <p:bldP spid="31" grpId="1" animBg="1"/>
          <p:bldP spid="32" grpId="0" animBg="1"/>
          <p:bldP spid="3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00" fill="hold"/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00" fill="hold"/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9" presetClass="entr" presetSubtype="0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00" fill="hold"/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00" fill="hold"/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00" fill="hold"/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00"/>
                                            <p:tgtEl>
                                              <p:spTgt spid="1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de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accel="14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accel="14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repeatCount="indefinite" decel="100000" autoRev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repeatCount="indefinite" decel="100000" autoRev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500" fill="hold"/>
                                            <p:tgtEl>
                                              <p:spTgt spid="2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7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4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6" presetClass="emph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49" dur="1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decel="10000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7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18" presetClass="entr" presetSubtype="9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5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decel="10000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7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18" presetClass="entr" presetSubtype="6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8" presetClass="entr" presetSubtype="9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67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7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18" presetClass="entr" presetSubtype="6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7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8" presetClass="entr" presetSubtype="1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80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0" presetClass="entr" presetSubtype="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decel="10000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7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18" presetClass="entr" presetSubtype="12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90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18" presetClass="entr" presetSubtype="12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93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32" presetClass="emph" presetSubtype="0" repeatCount="indefinite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5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6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7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8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9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0" presetID="32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1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2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3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4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5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6" presetID="32" presetClass="emph" presetSubtype="0" repeatCount="indefinite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07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08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09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0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11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2" presetID="32" presetClass="emph" presetSubtype="0" repeatCount="indefinite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13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4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15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6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17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8" presetID="32" presetClass="emph" presetSubtype="0" repeatCount="indefinite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19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20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21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22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23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4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6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8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0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2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4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8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0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2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4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6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31" grpId="0" animBg="1"/>
          <p:bldP spid="31" grpId="1" animBg="1"/>
          <p:bldP spid="32" grpId="0" animBg="1"/>
          <p:bldP spid="32" grpId="1" animBg="1"/>
        </p:bldLst>
      </p:timing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7857EED-4ACF-550B-31CF-FF27436759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2850292" y="0"/>
            <a:ext cx="6491416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51786" t="-16416" r="-67943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D8060DE3-A150-A446-FBEE-2C0CD279DC9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850292" y="0"/>
            <a:ext cx="6491416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0175516C-B75F-8BCB-D361-AA36494872A9}"/>
              </a:ext>
            </a:extLst>
          </p:cNvPr>
          <p:cNvSpPr/>
          <p:nvPr userDrawn="1"/>
        </p:nvSpPr>
        <p:spPr>
          <a:xfrm>
            <a:off x="-775287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742816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0516CFB3-9BB4-CDAF-64F2-FAEDADF8960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2867114" y="0"/>
            <a:ext cx="645777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52315" t="-16416" r="-68559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B657D29D-B535-7DE5-8722-CA4A345AA4A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867114" y="0"/>
            <a:ext cx="645777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0CCF9E37-FC62-D0A3-6D38-6790E9D2F426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9229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89EE70BD-D7F8-1FB4-5706-6482210F145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1747520" y="0"/>
            <a:ext cx="869696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25974" t="-16416" r="-38032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925FDF20-81F9-DBEF-E75C-D7033D7DED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47520" y="0"/>
            <a:ext cx="869696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8C4FBB2F-D2E4-256B-4256-D3C1EAB26A7E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51481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76942C20-A8D5-0ECB-FE89-018579345B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2322786" y="0"/>
            <a:ext cx="7546428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37556" t="-16416" r="-51454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79C4EBFF-2499-F1FD-268D-A88053CC873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322786" y="0"/>
            <a:ext cx="7546428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D08E6673-BBE1-FBD7-2FBE-05B7BB9A9CBB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298600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576CBF30-DD1B-EB5A-A012-91B4A8BA5D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2449484" y="0"/>
            <a:ext cx="729303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40598" t="-16416" r="-54978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3CD8809B-286F-4E13-1A9E-D22581C8DE3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449484" y="0"/>
            <a:ext cx="729303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2CEA715D-ADF2-14F1-E6A9-C9C2BE12A4E3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9442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raphic 46">
            <a:extLst>
              <a:ext uri="{FF2B5EF4-FFF2-40B4-BE49-F238E27FC236}">
                <a16:creationId xmlns:a16="http://schemas.microsoft.com/office/drawing/2014/main" id="{C5F5ECA8-C664-A89D-98F2-C0AA65E68F5E}"/>
              </a:ext>
            </a:extLst>
          </p:cNvPr>
          <p:cNvSpPr/>
          <p:nvPr/>
        </p:nvSpPr>
        <p:spPr>
          <a:xfrm>
            <a:off x="0" y="0"/>
            <a:ext cx="12192303" cy="6858000"/>
          </a:xfrm>
          <a:custGeom>
            <a:avLst/>
            <a:gdLst>
              <a:gd name="connsiteX0" fmla="*/ 0 w 12192303"/>
              <a:gd name="connsiteY0" fmla="*/ 0 h 6858000"/>
              <a:gd name="connsiteX1" fmla="*/ 12192304 w 12192303"/>
              <a:gd name="connsiteY1" fmla="*/ 0 h 6858000"/>
              <a:gd name="connsiteX2" fmla="*/ 12192304 w 12192303"/>
              <a:gd name="connsiteY2" fmla="*/ 6858000 h 6858000"/>
              <a:gd name="connsiteX3" fmla="*/ 0 w 1219230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303" h="6858000">
                <a:moveTo>
                  <a:pt x="0" y="0"/>
                </a:moveTo>
                <a:lnTo>
                  <a:pt x="12192304" y="0"/>
                </a:lnTo>
                <a:lnTo>
                  <a:pt x="1219230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4E0DF"/>
          </a:solidFill>
          <a:ln w="3377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54" name="Vrije vorm: vorm 53">
            <a:extLst>
              <a:ext uri="{FF2B5EF4-FFF2-40B4-BE49-F238E27FC236}">
                <a16:creationId xmlns:a16="http://schemas.microsoft.com/office/drawing/2014/main" id="{586482B1-E569-0F2B-05A3-728E6500D7C3}"/>
              </a:ext>
            </a:extLst>
          </p:cNvPr>
          <p:cNvSpPr/>
          <p:nvPr/>
        </p:nvSpPr>
        <p:spPr>
          <a:xfrm>
            <a:off x="423" y="3199950"/>
            <a:ext cx="8099624" cy="3501065"/>
          </a:xfrm>
          <a:custGeom>
            <a:avLst/>
            <a:gdLst>
              <a:gd name="connsiteX0" fmla="*/ 5766875 w 8099624"/>
              <a:gd name="connsiteY0" fmla="*/ 1459796 h 3501065"/>
              <a:gd name="connsiteX1" fmla="*/ 4271215 w 8099624"/>
              <a:gd name="connsiteY1" fmla="*/ 736997 h 3501065"/>
              <a:gd name="connsiteX2" fmla="*/ 2774651 w 8099624"/>
              <a:gd name="connsiteY2" fmla="*/ 532 h 3501065"/>
              <a:gd name="connsiteX3" fmla="*/ 2774651 w 8099624"/>
              <a:gd name="connsiteY3" fmla="*/ 0 h 3501065"/>
              <a:gd name="connsiteX4" fmla="*/ 0 w 8099624"/>
              <a:gd name="connsiteY4" fmla="*/ 0 h 3501065"/>
              <a:gd name="connsiteX5" fmla="*/ 0 w 8099624"/>
              <a:gd name="connsiteY5" fmla="*/ 3501066 h 3501065"/>
              <a:gd name="connsiteX6" fmla="*/ 8099625 w 8099624"/>
              <a:gd name="connsiteY6" fmla="*/ 3501066 h 3501065"/>
              <a:gd name="connsiteX7" fmla="*/ 8099625 w 8099624"/>
              <a:gd name="connsiteY7" fmla="*/ 1459796 h 3501065"/>
              <a:gd name="connsiteX8" fmla="*/ 5766875 w 8099624"/>
              <a:gd name="connsiteY8" fmla="*/ 1459796 h 3501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99624" h="3501065">
                <a:moveTo>
                  <a:pt x="5766875" y="1459796"/>
                </a:moveTo>
                <a:cubicBezTo>
                  <a:pt x="5163336" y="1459796"/>
                  <a:pt x="4606136" y="1184639"/>
                  <a:pt x="4271215" y="736997"/>
                </a:cubicBezTo>
                <a:cubicBezTo>
                  <a:pt x="3946927" y="303550"/>
                  <a:pt x="3399138" y="14409"/>
                  <a:pt x="2774651" y="532"/>
                </a:cubicBezTo>
                <a:lnTo>
                  <a:pt x="2774651" y="0"/>
                </a:lnTo>
                <a:lnTo>
                  <a:pt x="0" y="0"/>
                </a:lnTo>
                <a:lnTo>
                  <a:pt x="0" y="3501066"/>
                </a:lnTo>
                <a:lnTo>
                  <a:pt x="8099625" y="3501066"/>
                </a:lnTo>
                <a:lnTo>
                  <a:pt x="8099625" y="1459796"/>
                </a:lnTo>
                <a:lnTo>
                  <a:pt x="5766875" y="1459796"/>
                </a:lnTo>
                <a:close/>
              </a:path>
            </a:pathLst>
          </a:custGeom>
          <a:solidFill>
            <a:srgbClr val="DBB3E8"/>
          </a:solidFill>
          <a:ln w="265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55" name="Vrije vorm: vorm 54">
            <a:extLst>
              <a:ext uri="{FF2B5EF4-FFF2-40B4-BE49-F238E27FC236}">
                <a16:creationId xmlns:a16="http://schemas.microsoft.com/office/drawing/2014/main" id="{090E5843-29BB-6BA4-2D07-A6AA18298762}"/>
              </a:ext>
            </a:extLst>
          </p:cNvPr>
          <p:cNvSpPr/>
          <p:nvPr/>
        </p:nvSpPr>
        <p:spPr>
          <a:xfrm>
            <a:off x="0" y="4617218"/>
            <a:ext cx="6350737" cy="2240782"/>
          </a:xfrm>
          <a:custGeom>
            <a:avLst/>
            <a:gdLst>
              <a:gd name="connsiteX0" fmla="*/ 0 w 7383763"/>
              <a:gd name="connsiteY0" fmla="*/ 0 h 2621439"/>
              <a:gd name="connsiteX1" fmla="*/ 4762324 w 7383763"/>
              <a:gd name="connsiteY1" fmla="*/ 0 h 2621439"/>
              <a:gd name="connsiteX2" fmla="*/ 7383763 w 7383763"/>
              <a:gd name="connsiteY2" fmla="*/ 2621439 h 2621439"/>
              <a:gd name="connsiteX3" fmla="*/ 0 w 7383763"/>
              <a:gd name="connsiteY3" fmla="*/ 2621439 h 2621439"/>
              <a:gd name="connsiteX4" fmla="*/ 0 w 7383763"/>
              <a:gd name="connsiteY4" fmla="*/ 0 h 2621439"/>
              <a:gd name="connsiteX5" fmla="*/ 0 w 7383763"/>
              <a:gd name="connsiteY5" fmla="*/ 0 h 2621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383763" h="2621439">
                <a:moveTo>
                  <a:pt x="0" y="0"/>
                </a:moveTo>
                <a:lnTo>
                  <a:pt x="4762324" y="0"/>
                </a:lnTo>
                <a:cubicBezTo>
                  <a:pt x="6209147" y="0"/>
                  <a:pt x="7383763" y="1174616"/>
                  <a:pt x="7383763" y="2621439"/>
                </a:cubicBezTo>
                <a:lnTo>
                  <a:pt x="0" y="2621439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75FEE"/>
          </a:solidFill>
          <a:ln w="265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59" name="Graphic 58">
            <a:extLst>
              <a:ext uri="{FF2B5EF4-FFF2-40B4-BE49-F238E27FC236}">
                <a16:creationId xmlns:a16="http://schemas.microsoft.com/office/drawing/2014/main" id="{1FD361F0-E030-6396-F33D-E8F0FB1AAA4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3535475"/>
            <a:ext cx="2246996" cy="3338023"/>
          </a:xfrm>
          <a:prstGeom prst="rect">
            <a:avLst/>
          </a:prstGeom>
        </p:spPr>
      </p:pic>
      <p:grpSp>
        <p:nvGrpSpPr>
          <p:cNvPr id="6" name="Groep 5">
            <a:extLst>
              <a:ext uri="{FF2B5EF4-FFF2-40B4-BE49-F238E27FC236}">
                <a16:creationId xmlns:a16="http://schemas.microsoft.com/office/drawing/2014/main" id="{032EBC08-A01E-5FF3-8C58-CE5A02FDA7F8}"/>
              </a:ext>
            </a:extLst>
          </p:cNvPr>
          <p:cNvGrpSpPr/>
          <p:nvPr userDrawn="1"/>
        </p:nvGrpSpPr>
        <p:grpSpPr>
          <a:xfrm flipH="1">
            <a:off x="1331571" y="833442"/>
            <a:ext cx="4819995" cy="4983988"/>
            <a:chOff x="3991857" y="1279856"/>
            <a:chExt cx="4819995" cy="4983988"/>
          </a:xfrm>
        </p:grpSpPr>
        <p:grpSp>
          <p:nvGrpSpPr>
            <p:cNvPr id="10" name="Graphic 6">
              <a:extLst>
                <a:ext uri="{FF2B5EF4-FFF2-40B4-BE49-F238E27FC236}">
                  <a16:creationId xmlns:a16="http://schemas.microsoft.com/office/drawing/2014/main" id="{5F2D26AC-A97F-6F45-8A74-C3BF385FF9D2}"/>
                </a:ext>
              </a:extLst>
            </p:cNvPr>
            <p:cNvGrpSpPr/>
            <p:nvPr/>
          </p:nvGrpSpPr>
          <p:grpSpPr>
            <a:xfrm>
              <a:off x="3992272" y="1664721"/>
              <a:ext cx="4819580" cy="4599123"/>
              <a:chOff x="3992272" y="1664721"/>
              <a:chExt cx="4819580" cy="4599123"/>
            </a:xfrm>
          </p:grpSpPr>
          <p:sp>
            <p:nvSpPr>
              <p:cNvPr id="11" name="Vrije vorm: vorm 10">
                <a:extLst>
                  <a:ext uri="{FF2B5EF4-FFF2-40B4-BE49-F238E27FC236}">
                    <a16:creationId xmlns:a16="http://schemas.microsoft.com/office/drawing/2014/main" id="{EAC0C456-ECDA-BC7E-EC39-C3AEF3C67D4F}"/>
                  </a:ext>
                </a:extLst>
              </p:cNvPr>
              <p:cNvSpPr/>
              <p:nvPr/>
            </p:nvSpPr>
            <p:spPr>
              <a:xfrm>
                <a:off x="4234928" y="1733924"/>
                <a:ext cx="4576925" cy="4529879"/>
              </a:xfrm>
              <a:custGeom>
                <a:avLst/>
                <a:gdLst>
                  <a:gd name="connsiteX0" fmla="*/ 15985 w 4576925"/>
                  <a:gd name="connsiteY0" fmla="*/ 177985 h 4529879"/>
                  <a:gd name="connsiteX1" fmla="*/ 0 w 4576925"/>
                  <a:gd name="connsiteY1" fmla="*/ 162688 h 4529879"/>
                  <a:gd name="connsiteX2" fmla="*/ 304979 w 4576925"/>
                  <a:gd name="connsiteY2" fmla="*/ 4529880 h 4529879"/>
                  <a:gd name="connsiteX3" fmla="*/ 4544003 w 4576925"/>
                  <a:gd name="connsiteY3" fmla="*/ 4386051 h 4529879"/>
                  <a:gd name="connsiteX4" fmla="*/ 4576864 w 4576925"/>
                  <a:gd name="connsiteY4" fmla="*/ 4351611 h 4529879"/>
                  <a:gd name="connsiteX5" fmla="*/ 4506083 w 4576925"/>
                  <a:gd name="connsiteY5" fmla="*/ 3129430 h 4529879"/>
                  <a:gd name="connsiteX6" fmla="*/ 4324860 w 4576925"/>
                  <a:gd name="connsiteY6" fmla="*/ 0 h 4529879"/>
                  <a:gd name="connsiteX7" fmla="*/ 15985 w 4576925"/>
                  <a:gd name="connsiteY7" fmla="*/ 177985 h 4529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576925" h="4529879">
                    <a:moveTo>
                      <a:pt x="15985" y="177985"/>
                    </a:moveTo>
                    <a:lnTo>
                      <a:pt x="0" y="162688"/>
                    </a:lnTo>
                    <a:lnTo>
                      <a:pt x="304979" y="4529880"/>
                    </a:lnTo>
                    <a:lnTo>
                      <a:pt x="4544003" y="4386051"/>
                    </a:lnTo>
                    <a:cubicBezTo>
                      <a:pt x="4563266" y="4386294"/>
                      <a:pt x="4577997" y="4370875"/>
                      <a:pt x="4576864" y="4351611"/>
                    </a:cubicBezTo>
                    <a:lnTo>
                      <a:pt x="4506083" y="3129430"/>
                    </a:lnTo>
                    <a:lnTo>
                      <a:pt x="4324860" y="0"/>
                    </a:lnTo>
                    <a:lnTo>
                      <a:pt x="15985" y="177985"/>
                    </a:lnTo>
                    <a:close/>
                  </a:path>
                </a:pathLst>
              </a:custGeom>
              <a:solidFill>
                <a:srgbClr val="93DBE2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" name="Vrije vorm: vorm 11">
                <a:extLst>
                  <a:ext uri="{FF2B5EF4-FFF2-40B4-BE49-F238E27FC236}">
                    <a16:creationId xmlns:a16="http://schemas.microsoft.com/office/drawing/2014/main" id="{320C5EA8-937D-760F-34FB-9584A07B8317}"/>
                  </a:ext>
                </a:extLst>
              </p:cNvPr>
              <p:cNvSpPr/>
              <p:nvPr/>
            </p:nvSpPr>
            <p:spPr>
              <a:xfrm>
                <a:off x="3992272" y="1664721"/>
                <a:ext cx="547593" cy="4599123"/>
              </a:xfrm>
              <a:custGeom>
                <a:avLst/>
                <a:gdLst>
                  <a:gd name="connsiteX0" fmla="*/ 0 w 547593"/>
                  <a:gd name="connsiteY0" fmla="*/ 0 h 4599123"/>
                  <a:gd name="connsiteX1" fmla="*/ 193323 w 547593"/>
                  <a:gd name="connsiteY1" fmla="*/ 3338820 h 4599123"/>
                  <a:gd name="connsiteX2" fmla="*/ 251963 w 547593"/>
                  <a:gd name="connsiteY2" fmla="*/ 4351611 h 4599123"/>
                  <a:gd name="connsiteX3" fmla="*/ 510604 w 547593"/>
                  <a:gd name="connsiteY3" fmla="*/ 4598799 h 4599123"/>
                  <a:gd name="connsiteX4" fmla="*/ 547594 w 547593"/>
                  <a:gd name="connsiteY4" fmla="*/ 4599123 h 4599123"/>
                  <a:gd name="connsiteX5" fmla="*/ 242655 w 547593"/>
                  <a:gd name="connsiteY5" fmla="*/ 231931 h 4599123"/>
                  <a:gd name="connsiteX6" fmla="*/ 0 w 547593"/>
                  <a:gd name="connsiteY6" fmla="*/ 0 h 4599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7593" h="4599123">
                    <a:moveTo>
                      <a:pt x="0" y="0"/>
                    </a:moveTo>
                    <a:lnTo>
                      <a:pt x="193323" y="3338820"/>
                    </a:lnTo>
                    <a:lnTo>
                      <a:pt x="251963" y="4351611"/>
                    </a:lnTo>
                    <a:cubicBezTo>
                      <a:pt x="259774" y="4486294"/>
                      <a:pt x="375800" y="4597181"/>
                      <a:pt x="510604" y="4598799"/>
                    </a:cubicBezTo>
                    <a:lnTo>
                      <a:pt x="547594" y="4599123"/>
                    </a:lnTo>
                    <a:lnTo>
                      <a:pt x="242655" y="2319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7CC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3" name="Graphic 6">
              <a:extLst>
                <a:ext uri="{FF2B5EF4-FFF2-40B4-BE49-F238E27FC236}">
                  <a16:creationId xmlns:a16="http://schemas.microsoft.com/office/drawing/2014/main" id="{5FE855C5-604D-2C19-81C5-2103D584E148}"/>
                </a:ext>
              </a:extLst>
            </p:cNvPr>
            <p:cNvGrpSpPr/>
            <p:nvPr/>
          </p:nvGrpSpPr>
          <p:grpSpPr>
            <a:xfrm>
              <a:off x="3991857" y="1279856"/>
              <a:ext cx="4568032" cy="632053"/>
              <a:chOff x="3991857" y="1279856"/>
              <a:chExt cx="4568032" cy="632053"/>
            </a:xfrm>
          </p:grpSpPr>
          <p:sp>
            <p:nvSpPr>
              <p:cNvPr id="14" name="Vrije vorm: vorm 13">
                <a:extLst>
                  <a:ext uri="{FF2B5EF4-FFF2-40B4-BE49-F238E27FC236}">
                    <a16:creationId xmlns:a16="http://schemas.microsoft.com/office/drawing/2014/main" id="{2B8C31CA-BEA8-ABEB-DAC0-87E7C5D7B479}"/>
                  </a:ext>
                </a:extLst>
              </p:cNvPr>
              <p:cNvSpPr/>
              <p:nvPr/>
            </p:nvSpPr>
            <p:spPr>
              <a:xfrm>
                <a:off x="4019845" y="1318787"/>
                <a:ext cx="4474624" cy="558641"/>
              </a:xfrm>
              <a:custGeom>
                <a:avLst/>
                <a:gdLst>
                  <a:gd name="connsiteX0" fmla="*/ 4234033 w 4474624"/>
                  <a:gd name="connsiteY0" fmla="*/ 0 h 558641"/>
                  <a:gd name="connsiteX1" fmla="*/ 4325858 w 4474624"/>
                  <a:gd name="connsiteY1" fmla="*/ 163457 h 558641"/>
                  <a:gd name="connsiteX2" fmla="*/ 4394373 w 4474624"/>
                  <a:gd name="connsiteY2" fmla="*/ 196520 h 558641"/>
                  <a:gd name="connsiteX3" fmla="*/ 4474624 w 4474624"/>
                  <a:gd name="connsiteY3" fmla="*/ 415299 h 558641"/>
                  <a:gd name="connsiteX4" fmla="*/ 186268 w 4474624"/>
                  <a:gd name="connsiteY4" fmla="*/ 558642 h 558641"/>
                  <a:gd name="connsiteX5" fmla="*/ 41711 w 4474624"/>
                  <a:gd name="connsiteY5" fmla="*/ 451155 h 558641"/>
                  <a:gd name="connsiteX6" fmla="*/ 16498 w 4474624"/>
                  <a:gd name="connsiteY6" fmla="*/ 241806 h 558641"/>
                  <a:gd name="connsiteX7" fmla="*/ 256037 w 4474624"/>
                  <a:gd name="connsiteY7" fmla="*/ 124889 h 558641"/>
                  <a:gd name="connsiteX8" fmla="*/ 4234033 w 4474624"/>
                  <a:gd name="connsiteY8" fmla="*/ 0 h 558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474624" h="558641">
                    <a:moveTo>
                      <a:pt x="4234033" y="0"/>
                    </a:moveTo>
                    <a:lnTo>
                      <a:pt x="4325858" y="163457"/>
                    </a:lnTo>
                    <a:lnTo>
                      <a:pt x="4394373" y="196520"/>
                    </a:lnTo>
                    <a:lnTo>
                      <a:pt x="4474624" y="415299"/>
                    </a:lnTo>
                    <a:lnTo>
                      <a:pt x="186268" y="558642"/>
                    </a:lnTo>
                    <a:cubicBezTo>
                      <a:pt x="186268" y="558642"/>
                      <a:pt x="68421" y="515623"/>
                      <a:pt x="41711" y="451155"/>
                    </a:cubicBezTo>
                    <a:cubicBezTo>
                      <a:pt x="15001" y="386687"/>
                      <a:pt x="-21786" y="295792"/>
                      <a:pt x="16498" y="241806"/>
                    </a:cubicBezTo>
                    <a:cubicBezTo>
                      <a:pt x="54782" y="187819"/>
                      <a:pt x="117996" y="112344"/>
                      <a:pt x="256037" y="124889"/>
                    </a:cubicBezTo>
                    <a:cubicBezTo>
                      <a:pt x="394079" y="137435"/>
                      <a:pt x="4234033" y="0"/>
                      <a:pt x="4234033" y="0"/>
                    </a:cubicBezTo>
                    <a:close/>
                  </a:path>
                </a:pathLst>
              </a:custGeom>
              <a:solidFill>
                <a:srgbClr val="EFD9C7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" name="Vrije vorm: vorm 14">
                <a:extLst>
                  <a:ext uri="{FF2B5EF4-FFF2-40B4-BE49-F238E27FC236}">
                    <a16:creationId xmlns:a16="http://schemas.microsoft.com/office/drawing/2014/main" id="{873499E7-200B-C74B-E59F-8B1DA1D43852}"/>
                  </a:ext>
                </a:extLst>
              </p:cNvPr>
              <p:cNvSpPr/>
              <p:nvPr/>
            </p:nvSpPr>
            <p:spPr>
              <a:xfrm>
                <a:off x="3991857" y="1279856"/>
                <a:ext cx="4568032" cy="632053"/>
              </a:xfrm>
              <a:custGeom>
                <a:avLst/>
                <a:gdLst>
                  <a:gd name="connsiteX0" fmla="*/ 4535069 w 4568032"/>
                  <a:gd name="connsiteY0" fmla="*/ 488549 h 632053"/>
                  <a:gd name="connsiteX1" fmla="*/ 259056 w 4568032"/>
                  <a:gd name="connsiteY1" fmla="*/ 632054 h 632053"/>
                  <a:gd name="connsiteX2" fmla="*/ 415 w 4568032"/>
                  <a:gd name="connsiteY2" fmla="*/ 384866 h 632053"/>
                  <a:gd name="connsiteX3" fmla="*/ 230768 w 4568032"/>
                  <a:gd name="connsiteY3" fmla="*/ 143505 h 632053"/>
                  <a:gd name="connsiteX4" fmla="*/ 4290310 w 4568032"/>
                  <a:gd name="connsiteY4" fmla="*/ 0 h 632053"/>
                  <a:gd name="connsiteX5" fmla="*/ 4327218 w 4568032"/>
                  <a:gd name="connsiteY5" fmla="*/ 35289 h 632053"/>
                  <a:gd name="connsiteX6" fmla="*/ 4294357 w 4568032"/>
                  <a:gd name="connsiteY6" fmla="*/ 69729 h 632053"/>
                  <a:gd name="connsiteX7" fmla="*/ 234815 w 4568032"/>
                  <a:gd name="connsiteY7" fmla="*/ 213234 h 632053"/>
                  <a:gd name="connsiteX8" fmla="*/ 70225 w 4568032"/>
                  <a:gd name="connsiteY8" fmla="*/ 385675 h 632053"/>
                  <a:gd name="connsiteX9" fmla="*/ 255009 w 4568032"/>
                  <a:gd name="connsiteY9" fmla="*/ 562284 h 632053"/>
                  <a:gd name="connsiteX10" fmla="*/ 4531063 w 4568032"/>
                  <a:gd name="connsiteY10" fmla="*/ 418779 h 632053"/>
                  <a:gd name="connsiteX11" fmla="*/ 4567971 w 4568032"/>
                  <a:gd name="connsiteY11" fmla="*/ 454068 h 632053"/>
                  <a:gd name="connsiteX12" fmla="*/ 4535110 w 4568032"/>
                  <a:gd name="connsiteY12" fmla="*/ 488508 h 632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4568032" h="632053">
                    <a:moveTo>
                      <a:pt x="4535069" y="488549"/>
                    </a:moveTo>
                    <a:lnTo>
                      <a:pt x="259056" y="632054"/>
                    </a:lnTo>
                    <a:cubicBezTo>
                      <a:pt x="124252" y="630475"/>
                      <a:pt x="8226" y="519589"/>
                      <a:pt x="415" y="384866"/>
                    </a:cubicBezTo>
                    <a:cubicBezTo>
                      <a:pt x="-7396" y="250183"/>
                      <a:pt x="95964" y="141886"/>
                      <a:pt x="230768" y="143505"/>
                    </a:cubicBezTo>
                    <a:lnTo>
                      <a:pt x="4290310" y="0"/>
                    </a:lnTo>
                    <a:cubicBezTo>
                      <a:pt x="4309573" y="243"/>
                      <a:pt x="4326125" y="16026"/>
                      <a:pt x="4327218" y="35289"/>
                    </a:cubicBezTo>
                    <a:cubicBezTo>
                      <a:pt x="4328351" y="54553"/>
                      <a:pt x="4313620" y="69972"/>
                      <a:pt x="4294357" y="69729"/>
                    </a:cubicBezTo>
                    <a:lnTo>
                      <a:pt x="234815" y="213234"/>
                    </a:lnTo>
                    <a:cubicBezTo>
                      <a:pt x="138497" y="212101"/>
                      <a:pt x="64681" y="289438"/>
                      <a:pt x="70225" y="385675"/>
                    </a:cubicBezTo>
                    <a:cubicBezTo>
                      <a:pt x="75810" y="481912"/>
                      <a:pt x="158692" y="561151"/>
                      <a:pt x="255009" y="562284"/>
                    </a:cubicBezTo>
                    <a:lnTo>
                      <a:pt x="4531063" y="418779"/>
                    </a:lnTo>
                    <a:cubicBezTo>
                      <a:pt x="4550326" y="419022"/>
                      <a:pt x="4566878" y="434805"/>
                      <a:pt x="4567971" y="454068"/>
                    </a:cubicBezTo>
                    <a:cubicBezTo>
                      <a:pt x="4569104" y="473332"/>
                      <a:pt x="4554373" y="488751"/>
                      <a:pt x="4535110" y="488508"/>
                    </a:cubicBezTo>
                    <a:close/>
                  </a:path>
                </a:pathLst>
              </a:custGeom>
              <a:solidFill>
                <a:srgbClr val="FFFFFF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" name="Vrije vorm: vorm 15">
                <a:extLst>
                  <a:ext uri="{FF2B5EF4-FFF2-40B4-BE49-F238E27FC236}">
                    <a16:creationId xmlns:a16="http://schemas.microsoft.com/office/drawing/2014/main" id="{7F5AA23A-C128-8370-CD13-76B61CE07402}"/>
                  </a:ext>
                </a:extLst>
              </p:cNvPr>
              <p:cNvSpPr/>
              <p:nvPr/>
            </p:nvSpPr>
            <p:spPr>
              <a:xfrm>
                <a:off x="5462734" y="1482203"/>
                <a:ext cx="2951485" cy="136503"/>
              </a:xfrm>
              <a:custGeom>
                <a:avLst/>
                <a:gdLst>
                  <a:gd name="connsiteX0" fmla="*/ 2951485 w 2951485"/>
                  <a:gd name="connsiteY0" fmla="*/ 33064 h 136503"/>
                  <a:gd name="connsiteX1" fmla="*/ 0 w 2951485"/>
                  <a:gd name="connsiteY1" fmla="*/ 136504 h 136503"/>
                  <a:gd name="connsiteX2" fmla="*/ 2882970 w 2951485"/>
                  <a:gd name="connsiteY2" fmla="*/ 0 h 136503"/>
                  <a:gd name="connsiteX3" fmla="*/ 2951485 w 2951485"/>
                  <a:gd name="connsiteY3" fmla="*/ 33064 h 1365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51485" h="136503">
                    <a:moveTo>
                      <a:pt x="2951485" y="33064"/>
                    </a:moveTo>
                    <a:lnTo>
                      <a:pt x="0" y="136504"/>
                    </a:lnTo>
                    <a:lnTo>
                      <a:pt x="2882970" y="0"/>
                    </a:lnTo>
                    <a:lnTo>
                      <a:pt x="2951485" y="33064"/>
                    </a:lnTo>
                    <a:close/>
                  </a:path>
                </a:pathLst>
              </a:custGeom>
              <a:solidFill>
                <a:srgbClr val="D8B79E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31" name="Graphic 6">
              <a:extLst>
                <a:ext uri="{FF2B5EF4-FFF2-40B4-BE49-F238E27FC236}">
                  <a16:creationId xmlns:a16="http://schemas.microsoft.com/office/drawing/2014/main" id="{0A757B0E-1EC5-2989-EBE3-8E9ADE01E8AF}"/>
                </a:ext>
              </a:extLst>
            </p:cNvPr>
            <p:cNvGrpSpPr/>
            <p:nvPr/>
          </p:nvGrpSpPr>
          <p:grpSpPr>
            <a:xfrm>
              <a:off x="5984386" y="4111470"/>
              <a:ext cx="1104414" cy="961759"/>
              <a:chOff x="5984386" y="4111470"/>
              <a:chExt cx="1104414" cy="961759"/>
            </a:xfrm>
            <a:solidFill>
              <a:srgbClr val="FFFFFF"/>
            </a:solidFill>
          </p:grpSpPr>
          <p:grpSp>
            <p:nvGrpSpPr>
              <p:cNvPr id="32" name="Graphic 6">
                <a:extLst>
                  <a:ext uri="{FF2B5EF4-FFF2-40B4-BE49-F238E27FC236}">
                    <a16:creationId xmlns:a16="http://schemas.microsoft.com/office/drawing/2014/main" id="{3D9FAE4D-4B5B-1B80-914E-25BAD2924593}"/>
                  </a:ext>
                </a:extLst>
              </p:cNvPr>
              <p:cNvGrpSpPr/>
              <p:nvPr/>
            </p:nvGrpSpPr>
            <p:grpSpPr>
              <a:xfrm>
                <a:off x="5984386" y="4111470"/>
                <a:ext cx="1012020" cy="459693"/>
                <a:chOff x="5984386" y="4111470"/>
                <a:chExt cx="1012020" cy="459693"/>
              </a:xfrm>
              <a:solidFill>
                <a:srgbClr val="FFFFFF"/>
              </a:solidFill>
            </p:grpSpPr>
            <p:sp>
              <p:nvSpPr>
                <p:cNvPr id="33" name="Vrije vorm: vorm 32">
                  <a:extLst>
                    <a:ext uri="{FF2B5EF4-FFF2-40B4-BE49-F238E27FC236}">
                      <a16:creationId xmlns:a16="http://schemas.microsoft.com/office/drawing/2014/main" id="{628ED9C4-BB9C-2C14-2356-4FD578EEBBB2}"/>
                    </a:ext>
                  </a:extLst>
                </p:cNvPr>
                <p:cNvSpPr/>
                <p:nvPr/>
              </p:nvSpPr>
              <p:spPr>
                <a:xfrm>
                  <a:off x="5984386" y="4116853"/>
                  <a:ext cx="162731" cy="448888"/>
                </a:xfrm>
                <a:custGeom>
                  <a:avLst/>
                  <a:gdLst>
                    <a:gd name="connsiteX0" fmla="*/ 0 w 162731"/>
                    <a:gd name="connsiteY0" fmla="*/ 0 h 448888"/>
                    <a:gd name="connsiteX1" fmla="*/ 63982 w 162731"/>
                    <a:gd name="connsiteY1" fmla="*/ 0 h 448888"/>
                    <a:gd name="connsiteX2" fmla="*/ 159936 w 162731"/>
                    <a:gd name="connsiteY2" fmla="*/ 97815 h 448888"/>
                    <a:gd name="connsiteX3" fmla="*/ 161919 w 162731"/>
                    <a:gd name="connsiteY3" fmla="*/ 125982 h 448888"/>
                    <a:gd name="connsiteX4" fmla="*/ 77863 w 162731"/>
                    <a:gd name="connsiteY4" fmla="*/ 237152 h 448888"/>
                    <a:gd name="connsiteX5" fmla="*/ 42453 w 162731"/>
                    <a:gd name="connsiteY5" fmla="*/ 237152 h 448888"/>
                    <a:gd name="connsiteX6" fmla="*/ 57224 w 162731"/>
                    <a:gd name="connsiteY6" fmla="*/ 448888 h 448888"/>
                    <a:gd name="connsiteX7" fmla="*/ 31404 w 162731"/>
                    <a:gd name="connsiteY7" fmla="*/ 448888 h 448888"/>
                    <a:gd name="connsiteX8" fmla="*/ 40 w 162731"/>
                    <a:gd name="connsiteY8" fmla="*/ 0 h 448888"/>
                    <a:gd name="connsiteX9" fmla="*/ 40753 w 162731"/>
                    <a:gd name="connsiteY9" fmla="*/ 213558 h 448888"/>
                    <a:gd name="connsiteX10" fmla="*/ 75354 w 162731"/>
                    <a:gd name="connsiteY10" fmla="*/ 213558 h 448888"/>
                    <a:gd name="connsiteX11" fmla="*/ 135452 w 162731"/>
                    <a:gd name="connsiteY11" fmla="*/ 126589 h 448888"/>
                    <a:gd name="connsiteX12" fmla="*/ 133630 w 162731"/>
                    <a:gd name="connsiteY12" fmla="*/ 100486 h 448888"/>
                    <a:gd name="connsiteX13" fmla="*/ 64185 w 162731"/>
                    <a:gd name="connsiteY13" fmla="*/ 23594 h 448888"/>
                    <a:gd name="connsiteX14" fmla="*/ 27479 w 162731"/>
                    <a:gd name="connsiteY14" fmla="*/ 23594 h 448888"/>
                    <a:gd name="connsiteX15" fmla="*/ 40753 w 162731"/>
                    <a:gd name="connsiteY15" fmla="*/ 213558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62731" h="448888">
                      <a:moveTo>
                        <a:pt x="0" y="0"/>
                      </a:moveTo>
                      <a:lnTo>
                        <a:pt x="63982" y="0"/>
                      </a:lnTo>
                      <a:cubicBezTo>
                        <a:pt x="126022" y="0"/>
                        <a:pt x="155363" y="32335"/>
                        <a:pt x="159936" y="97815"/>
                      </a:cubicBezTo>
                      <a:lnTo>
                        <a:pt x="161919" y="125982"/>
                      </a:lnTo>
                      <a:cubicBezTo>
                        <a:pt x="166168" y="186767"/>
                        <a:pt x="155970" y="237152"/>
                        <a:pt x="77863" y="237152"/>
                      </a:cubicBezTo>
                      <a:lnTo>
                        <a:pt x="42453" y="237152"/>
                      </a:lnTo>
                      <a:lnTo>
                        <a:pt x="57224" y="448888"/>
                      </a:lnTo>
                      <a:lnTo>
                        <a:pt x="31404" y="448888"/>
                      </a:lnTo>
                      <a:lnTo>
                        <a:pt x="40" y="0"/>
                      </a:lnTo>
                      <a:close/>
                      <a:moveTo>
                        <a:pt x="40753" y="213558"/>
                      </a:moveTo>
                      <a:lnTo>
                        <a:pt x="75354" y="213558"/>
                      </a:lnTo>
                      <a:cubicBezTo>
                        <a:pt x="134157" y="213558"/>
                        <a:pt x="138932" y="176204"/>
                        <a:pt x="135452" y="126589"/>
                      </a:cubicBezTo>
                      <a:lnTo>
                        <a:pt x="133630" y="100486"/>
                      </a:lnTo>
                      <a:cubicBezTo>
                        <a:pt x="130838" y="60340"/>
                        <a:pt x="118252" y="23594"/>
                        <a:pt x="64185" y="23594"/>
                      </a:cubicBezTo>
                      <a:lnTo>
                        <a:pt x="27479" y="23594"/>
                      </a:lnTo>
                      <a:lnTo>
                        <a:pt x="40753" y="21355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" name="Vrije vorm: vorm 33">
                  <a:extLst>
                    <a:ext uri="{FF2B5EF4-FFF2-40B4-BE49-F238E27FC236}">
                      <a16:creationId xmlns:a16="http://schemas.microsoft.com/office/drawing/2014/main" id="{FDD0D9D0-3C06-C1E5-4C85-AB1A52BCD211}"/>
                    </a:ext>
                  </a:extLst>
                </p:cNvPr>
                <p:cNvSpPr/>
                <p:nvPr/>
              </p:nvSpPr>
              <p:spPr>
                <a:xfrm>
                  <a:off x="6192966" y="4116853"/>
                  <a:ext cx="195710" cy="448888"/>
                </a:xfrm>
                <a:custGeom>
                  <a:avLst/>
                  <a:gdLst>
                    <a:gd name="connsiteX0" fmla="*/ 0 w 195710"/>
                    <a:gd name="connsiteY0" fmla="*/ 0 h 448888"/>
                    <a:gd name="connsiteX1" fmla="*/ 25820 w 195710"/>
                    <a:gd name="connsiteY1" fmla="*/ 0 h 448888"/>
                    <a:gd name="connsiteX2" fmla="*/ 39458 w 195710"/>
                    <a:gd name="connsiteY2" fmla="*/ 195144 h 448888"/>
                    <a:gd name="connsiteX3" fmla="*/ 152165 w 195710"/>
                    <a:gd name="connsiteY3" fmla="*/ 195144 h 448888"/>
                    <a:gd name="connsiteX4" fmla="*/ 138527 w 195710"/>
                    <a:gd name="connsiteY4" fmla="*/ 0 h 448888"/>
                    <a:gd name="connsiteX5" fmla="*/ 164347 w 195710"/>
                    <a:gd name="connsiteY5" fmla="*/ 0 h 448888"/>
                    <a:gd name="connsiteX6" fmla="*/ 195711 w 195710"/>
                    <a:gd name="connsiteY6" fmla="*/ 448888 h 448888"/>
                    <a:gd name="connsiteX7" fmla="*/ 169891 w 195710"/>
                    <a:gd name="connsiteY7" fmla="*/ 448888 h 448888"/>
                    <a:gd name="connsiteX8" fmla="*/ 153825 w 195710"/>
                    <a:gd name="connsiteY8" fmla="*/ 218859 h 448888"/>
                    <a:gd name="connsiteX9" fmla="*/ 41117 w 195710"/>
                    <a:gd name="connsiteY9" fmla="*/ 218859 h 448888"/>
                    <a:gd name="connsiteX10" fmla="*/ 57184 w 195710"/>
                    <a:gd name="connsiteY10" fmla="*/ 448888 h 448888"/>
                    <a:gd name="connsiteX11" fmla="*/ 31364 w 195710"/>
                    <a:gd name="connsiteY11" fmla="*/ 448888 h 448888"/>
                    <a:gd name="connsiteX12" fmla="*/ 0 w 195710"/>
                    <a:gd name="connsiteY12" fmla="*/ 0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95710" h="448888">
                      <a:moveTo>
                        <a:pt x="0" y="0"/>
                      </a:moveTo>
                      <a:lnTo>
                        <a:pt x="25820" y="0"/>
                      </a:lnTo>
                      <a:lnTo>
                        <a:pt x="39458" y="195144"/>
                      </a:lnTo>
                      <a:lnTo>
                        <a:pt x="152165" y="195144"/>
                      </a:lnTo>
                      <a:lnTo>
                        <a:pt x="138527" y="0"/>
                      </a:lnTo>
                      <a:lnTo>
                        <a:pt x="164347" y="0"/>
                      </a:lnTo>
                      <a:lnTo>
                        <a:pt x="195711" y="448888"/>
                      </a:lnTo>
                      <a:lnTo>
                        <a:pt x="169891" y="448888"/>
                      </a:lnTo>
                      <a:lnTo>
                        <a:pt x="153825" y="218859"/>
                      </a:lnTo>
                      <a:lnTo>
                        <a:pt x="41117" y="218859"/>
                      </a:lnTo>
                      <a:lnTo>
                        <a:pt x="57184" y="448888"/>
                      </a:lnTo>
                      <a:lnTo>
                        <a:pt x="31364" y="44888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" name="Vrije vorm: vorm 34">
                  <a:extLst>
                    <a:ext uri="{FF2B5EF4-FFF2-40B4-BE49-F238E27FC236}">
                      <a16:creationId xmlns:a16="http://schemas.microsoft.com/office/drawing/2014/main" id="{A7A1A5B5-01F7-C8CE-EDC0-44CD722B5C8A}"/>
                    </a:ext>
                  </a:extLst>
                </p:cNvPr>
                <p:cNvSpPr/>
                <p:nvPr/>
              </p:nvSpPr>
              <p:spPr>
                <a:xfrm>
                  <a:off x="6424811" y="4111470"/>
                  <a:ext cx="187903" cy="459693"/>
                </a:xfrm>
                <a:custGeom>
                  <a:avLst/>
                  <a:gdLst>
                    <a:gd name="connsiteX0" fmla="*/ 170302 w 187903"/>
                    <a:gd name="connsiteY0" fmla="*/ 106597 h 459693"/>
                    <a:gd name="connsiteX1" fmla="*/ 187299 w 187903"/>
                    <a:gd name="connsiteY1" fmla="*/ 349778 h 459693"/>
                    <a:gd name="connsiteX2" fmla="*/ 109031 w 187903"/>
                    <a:gd name="connsiteY2" fmla="*/ 459694 h 459693"/>
                    <a:gd name="connsiteX3" fmla="*/ 17529 w 187903"/>
                    <a:gd name="connsiteY3" fmla="*/ 349819 h 459693"/>
                    <a:gd name="connsiteX4" fmla="*/ 572 w 187903"/>
                    <a:gd name="connsiteY4" fmla="*/ 107244 h 459693"/>
                    <a:gd name="connsiteX5" fmla="*/ 78962 w 187903"/>
                    <a:gd name="connsiteY5" fmla="*/ 0 h 459693"/>
                    <a:gd name="connsiteX6" fmla="*/ 170261 w 187903"/>
                    <a:gd name="connsiteY6" fmla="*/ 106597 h 459693"/>
                    <a:gd name="connsiteX7" fmla="*/ 27242 w 187903"/>
                    <a:gd name="connsiteY7" fmla="*/ 109066 h 459693"/>
                    <a:gd name="connsiteX8" fmla="*/ 44037 w 187903"/>
                    <a:gd name="connsiteY8" fmla="*/ 349333 h 459693"/>
                    <a:gd name="connsiteX9" fmla="*/ 108788 w 187903"/>
                    <a:gd name="connsiteY9" fmla="*/ 435979 h 459693"/>
                    <a:gd name="connsiteX10" fmla="*/ 160548 w 187903"/>
                    <a:gd name="connsiteY10" fmla="*/ 346015 h 459693"/>
                    <a:gd name="connsiteX11" fmla="*/ 144037 w 187903"/>
                    <a:gd name="connsiteY11" fmla="*/ 109713 h 459693"/>
                    <a:gd name="connsiteX12" fmla="*/ 79326 w 187903"/>
                    <a:gd name="connsiteY12" fmla="*/ 23715 h 459693"/>
                    <a:gd name="connsiteX13" fmla="*/ 27242 w 187903"/>
                    <a:gd name="connsiteY13" fmla="*/ 109066 h 459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87903" h="459693">
                      <a:moveTo>
                        <a:pt x="170302" y="106597"/>
                      </a:moveTo>
                      <a:lnTo>
                        <a:pt x="187299" y="349778"/>
                      </a:lnTo>
                      <a:cubicBezTo>
                        <a:pt x="192277" y="421329"/>
                        <a:pt x="166578" y="459694"/>
                        <a:pt x="109031" y="459694"/>
                      </a:cubicBezTo>
                      <a:cubicBezTo>
                        <a:pt x="43025" y="459694"/>
                        <a:pt x="21940" y="412790"/>
                        <a:pt x="17529" y="349819"/>
                      </a:cubicBezTo>
                      <a:lnTo>
                        <a:pt x="572" y="107244"/>
                      </a:lnTo>
                      <a:cubicBezTo>
                        <a:pt x="-4041" y="40955"/>
                        <a:pt x="18986" y="0"/>
                        <a:pt x="78962" y="0"/>
                      </a:cubicBezTo>
                      <a:cubicBezTo>
                        <a:pt x="143551" y="0"/>
                        <a:pt x="166416" y="51477"/>
                        <a:pt x="170261" y="106597"/>
                      </a:cubicBezTo>
                      <a:close/>
                      <a:moveTo>
                        <a:pt x="27242" y="109066"/>
                      </a:moveTo>
                      <a:lnTo>
                        <a:pt x="44037" y="349333"/>
                      </a:lnTo>
                      <a:cubicBezTo>
                        <a:pt x="48488" y="413275"/>
                        <a:pt x="73377" y="435979"/>
                        <a:pt x="108788" y="435979"/>
                      </a:cubicBezTo>
                      <a:cubicBezTo>
                        <a:pt x="144199" y="435979"/>
                        <a:pt x="165243" y="413275"/>
                        <a:pt x="160548" y="346015"/>
                      </a:cubicBezTo>
                      <a:lnTo>
                        <a:pt x="144037" y="109713"/>
                      </a:lnTo>
                      <a:cubicBezTo>
                        <a:pt x="139868" y="49778"/>
                        <a:pt x="116113" y="23715"/>
                        <a:pt x="79326" y="23715"/>
                      </a:cubicBezTo>
                      <a:cubicBezTo>
                        <a:pt x="39342" y="23715"/>
                        <a:pt x="23073" y="49090"/>
                        <a:pt x="27242" y="10906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" name="Vrije vorm: vorm 35">
                  <a:extLst>
                    <a:ext uri="{FF2B5EF4-FFF2-40B4-BE49-F238E27FC236}">
                      <a16:creationId xmlns:a16="http://schemas.microsoft.com/office/drawing/2014/main" id="{30865E5C-2BB6-FD57-C12A-A33EAE4D67C0}"/>
                    </a:ext>
                  </a:extLst>
                </p:cNvPr>
                <p:cNvSpPr/>
                <p:nvPr/>
              </p:nvSpPr>
              <p:spPr>
                <a:xfrm>
                  <a:off x="6609519" y="4116853"/>
                  <a:ext cx="172643" cy="448928"/>
                </a:xfrm>
                <a:custGeom>
                  <a:avLst/>
                  <a:gdLst>
                    <a:gd name="connsiteX0" fmla="*/ 74869 w 172643"/>
                    <a:gd name="connsiteY0" fmla="*/ 23756 h 448928"/>
                    <a:gd name="connsiteX1" fmla="*/ 1659 w 172643"/>
                    <a:gd name="connsiteY1" fmla="*/ 23756 h 448928"/>
                    <a:gd name="connsiteX2" fmla="*/ 0 w 172643"/>
                    <a:gd name="connsiteY2" fmla="*/ 0 h 448928"/>
                    <a:gd name="connsiteX3" fmla="*/ 170984 w 172643"/>
                    <a:gd name="connsiteY3" fmla="*/ 0 h 448928"/>
                    <a:gd name="connsiteX4" fmla="*/ 172643 w 172643"/>
                    <a:gd name="connsiteY4" fmla="*/ 23756 h 448928"/>
                    <a:gd name="connsiteX5" fmla="*/ 100729 w 172643"/>
                    <a:gd name="connsiteY5" fmla="*/ 23756 h 448928"/>
                    <a:gd name="connsiteX6" fmla="*/ 130433 w 172643"/>
                    <a:gd name="connsiteY6" fmla="*/ 448929 h 448928"/>
                    <a:gd name="connsiteX7" fmla="*/ 104614 w 172643"/>
                    <a:gd name="connsiteY7" fmla="*/ 448929 h 448928"/>
                    <a:gd name="connsiteX8" fmla="*/ 74909 w 172643"/>
                    <a:gd name="connsiteY8" fmla="*/ 23756 h 4489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72643" h="448928">
                      <a:moveTo>
                        <a:pt x="74869" y="23756"/>
                      </a:moveTo>
                      <a:lnTo>
                        <a:pt x="1659" y="23756"/>
                      </a:lnTo>
                      <a:lnTo>
                        <a:pt x="0" y="0"/>
                      </a:lnTo>
                      <a:lnTo>
                        <a:pt x="170984" y="0"/>
                      </a:lnTo>
                      <a:lnTo>
                        <a:pt x="172643" y="23756"/>
                      </a:lnTo>
                      <a:lnTo>
                        <a:pt x="100729" y="23756"/>
                      </a:lnTo>
                      <a:lnTo>
                        <a:pt x="130433" y="448929"/>
                      </a:lnTo>
                      <a:lnTo>
                        <a:pt x="104614" y="448929"/>
                      </a:lnTo>
                      <a:lnTo>
                        <a:pt x="74909" y="2375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" name="Vrije vorm: vorm 36">
                  <a:extLst>
                    <a:ext uri="{FF2B5EF4-FFF2-40B4-BE49-F238E27FC236}">
                      <a16:creationId xmlns:a16="http://schemas.microsoft.com/office/drawing/2014/main" id="{147D4CF0-7954-C5E1-D8A0-1A1456EB942C}"/>
                    </a:ext>
                  </a:extLst>
                </p:cNvPr>
                <p:cNvSpPr/>
                <p:nvPr/>
              </p:nvSpPr>
              <p:spPr>
                <a:xfrm>
                  <a:off x="6808502" y="4111470"/>
                  <a:ext cx="187903" cy="459693"/>
                </a:xfrm>
                <a:custGeom>
                  <a:avLst/>
                  <a:gdLst>
                    <a:gd name="connsiteX0" fmla="*/ 170302 w 187903"/>
                    <a:gd name="connsiteY0" fmla="*/ 106597 h 459693"/>
                    <a:gd name="connsiteX1" fmla="*/ 187299 w 187903"/>
                    <a:gd name="connsiteY1" fmla="*/ 349778 h 459693"/>
                    <a:gd name="connsiteX2" fmla="*/ 109031 w 187903"/>
                    <a:gd name="connsiteY2" fmla="*/ 459694 h 459693"/>
                    <a:gd name="connsiteX3" fmla="*/ 17529 w 187903"/>
                    <a:gd name="connsiteY3" fmla="*/ 349819 h 459693"/>
                    <a:gd name="connsiteX4" fmla="*/ 572 w 187903"/>
                    <a:gd name="connsiteY4" fmla="*/ 107244 h 459693"/>
                    <a:gd name="connsiteX5" fmla="*/ 78962 w 187903"/>
                    <a:gd name="connsiteY5" fmla="*/ 0 h 459693"/>
                    <a:gd name="connsiteX6" fmla="*/ 170261 w 187903"/>
                    <a:gd name="connsiteY6" fmla="*/ 106597 h 459693"/>
                    <a:gd name="connsiteX7" fmla="*/ 27242 w 187903"/>
                    <a:gd name="connsiteY7" fmla="*/ 109066 h 459693"/>
                    <a:gd name="connsiteX8" fmla="*/ 44037 w 187903"/>
                    <a:gd name="connsiteY8" fmla="*/ 349333 h 459693"/>
                    <a:gd name="connsiteX9" fmla="*/ 108788 w 187903"/>
                    <a:gd name="connsiteY9" fmla="*/ 435979 h 459693"/>
                    <a:gd name="connsiteX10" fmla="*/ 160548 w 187903"/>
                    <a:gd name="connsiteY10" fmla="*/ 346015 h 459693"/>
                    <a:gd name="connsiteX11" fmla="*/ 144037 w 187903"/>
                    <a:gd name="connsiteY11" fmla="*/ 109713 h 459693"/>
                    <a:gd name="connsiteX12" fmla="*/ 79326 w 187903"/>
                    <a:gd name="connsiteY12" fmla="*/ 23715 h 459693"/>
                    <a:gd name="connsiteX13" fmla="*/ 27242 w 187903"/>
                    <a:gd name="connsiteY13" fmla="*/ 109066 h 459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87903" h="459693">
                      <a:moveTo>
                        <a:pt x="170302" y="106597"/>
                      </a:moveTo>
                      <a:lnTo>
                        <a:pt x="187299" y="349778"/>
                      </a:lnTo>
                      <a:cubicBezTo>
                        <a:pt x="192277" y="421329"/>
                        <a:pt x="166578" y="459694"/>
                        <a:pt x="109031" y="459694"/>
                      </a:cubicBezTo>
                      <a:cubicBezTo>
                        <a:pt x="43025" y="459694"/>
                        <a:pt x="21940" y="412790"/>
                        <a:pt x="17529" y="349819"/>
                      </a:cubicBezTo>
                      <a:lnTo>
                        <a:pt x="572" y="107244"/>
                      </a:lnTo>
                      <a:cubicBezTo>
                        <a:pt x="-4041" y="40955"/>
                        <a:pt x="18986" y="0"/>
                        <a:pt x="78962" y="0"/>
                      </a:cubicBezTo>
                      <a:cubicBezTo>
                        <a:pt x="143551" y="0"/>
                        <a:pt x="166416" y="51477"/>
                        <a:pt x="170261" y="106597"/>
                      </a:cubicBezTo>
                      <a:close/>
                      <a:moveTo>
                        <a:pt x="27242" y="109066"/>
                      </a:moveTo>
                      <a:lnTo>
                        <a:pt x="44037" y="349333"/>
                      </a:lnTo>
                      <a:cubicBezTo>
                        <a:pt x="48488" y="413275"/>
                        <a:pt x="73377" y="435979"/>
                        <a:pt x="108788" y="435979"/>
                      </a:cubicBezTo>
                      <a:cubicBezTo>
                        <a:pt x="144199" y="435979"/>
                        <a:pt x="165243" y="413275"/>
                        <a:pt x="160548" y="346015"/>
                      </a:cubicBezTo>
                      <a:lnTo>
                        <a:pt x="144037" y="109713"/>
                      </a:lnTo>
                      <a:cubicBezTo>
                        <a:pt x="139868" y="49778"/>
                        <a:pt x="116113" y="23715"/>
                        <a:pt x="79326" y="23715"/>
                      </a:cubicBezTo>
                      <a:cubicBezTo>
                        <a:pt x="39342" y="23715"/>
                        <a:pt x="23073" y="49090"/>
                        <a:pt x="27242" y="10906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38" name="Graphic 6">
                <a:extLst>
                  <a:ext uri="{FF2B5EF4-FFF2-40B4-BE49-F238E27FC236}">
                    <a16:creationId xmlns:a16="http://schemas.microsoft.com/office/drawing/2014/main" id="{630DA86C-A103-77BF-682E-087612C0E652}"/>
                  </a:ext>
                </a:extLst>
              </p:cNvPr>
              <p:cNvGrpSpPr/>
              <p:nvPr/>
            </p:nvGrpSpPr>
            <p:grpSpPr>
              <a:xfrm>
                <a:off x="6000088" y="4618918"/>
                <a:ext cx="1088711" cy="454311"/>
                <a:chOff x="6000088" y="4618918"/>
                <a:chExt cx="1088711" cy="454311"/>
              </a:xfrm>
              <a:solidFill>
                <a:srgbClr val="FFFFFF"/>
              </a:solidFill>
            </p:grpSpPr>
            <p:sp>
              <p:nvSpPr>
                <p:cNvPr id="39" name="Vrije vorm: vorm 38">
                  <a:extLst>
                    <a:ext uri="{FF2B5EF4-FFF2-40B4-BE49-F238E27FC236}">
                      <a16:creationId xmlns:a16="http://schemas.microsoft.com/office/drawing/2014/main" id="{CE083EBC-BAAB-A357-EE9F-97E66C80FCB6}"/>
                    </a:ext>
                  </a:extLst>
                </p:cNvPr>
                <p:cNvSpPr/>
                <p:nvPr/>
              </p:nvSpPr>
              <p:spPr>
                <a:xfrm>
                  <a:off x="6000088" y="4618959"/>
                  <a:ext cx="191421" cy="448888"/>
                </a:xfrm>
                <a:custGeom>
                  <a:avLst/>
                  <a:gdLst>
                    <a:gd name="connsiteX0" fmla="*/ 41481 w 191421"/>
                    <a:gd name="connsiteY0" fmla="*/ 281911 h 448888"/>
                    <a:gd name="connsiteX1" fmla="*/ 25860 w 191421"/>
                    <a:gd name="connsiteY1" fmla="*/ 448888 h 448888"/>
                    <a:gd name="connsiteX2" fmla="*/ 0 w 191421"/>
                    <a:gd name="connsiteY2" fmla="*/ 448888 h 448888"/>
                    <a:gd name="connsiteX3" fmla="*/ 43869 w 191421"/>
                    <a:gd name="connsiteY3" fmla="*/ 0 h 448888"/>
                    <a:gd name="connsiteX4" fmla="*/ 81506 w 191421"/>
                    <a:gd name="connsiteY4" fmla="*/ 0 h 448888"/>
                    <a:gd name="connsiteX5" fmla="*/ 191421 w 191421"/>
                    <a:gd name="connsiteY5" fmla="*/ 448888 h 448888"/>
                    <a:gd name="connsiteX6" fmla="*/ 164225 w 191421"/>
                    <a:gd name="connsiteY6" fmla="*/ 448888 h 448888"/>
                    <a:gd name="connsiteX7" fmla="*/ 123918 w 191421"/>
                    <a:gd name="connsiteY7" fmla="*/ 281911 h 448888"/>
                    <a:gd name="connsiteX8" fmla="*/ 41562 w 191421"/>
                    <a:gd name="connsiteY8" fmla="*/ 281911 h 448888"/>
                    <a:gd name="connsiteX9" fmla="*/ 118050 w 191421"/>
                    <a:gd name="connsiteY9" fmla="*/ 258196 h 448888"/>
                    <a:gd name="connsiteX10" fmla="*/ 64185 w 191421"/>
                    <a:gd name="connsiteY10" fmla="*/ 21813 h 448888"/>
                    <a:gd name="connsiteX11" fmla="*/ 62809 w 191421"/>
                    <a:gd name="connsiteY11" fmla="*/ 21813 h 448888"/>
                    <a:gd name="connsiteX12" fmla="*/ 43950 w 191421"/>
                    <a:gd name="connsiteY12" fmla="*/ 258196 h 448888"/>
                    <a:gd name="connsiteX13" fmla="*/ 118050 w 191421"/>
                    <a:gd name="connsiteY13" fmla="*/ 258196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91421" h="448888">
                      <a:moveTo>
                        <a:pt x="41481" y="281911"/>
                      </a:moveTo>
                      <a:lnTo>
                        <a:pt x="25860" y="448888"/>
                      </a:lnTo>
                      <a:lnTo>
                        <a:pt x="0" y="448888"/>
                      </a:lnTo>
                      <a:lnTo>
                        <a:pt x="43869" y="0"/>
                      </a:lnTo>
                      <a:lnTo>
                        <a:pt x="81506" y="0"/>
                      </a:lnTo>
                      <a:lnTo>
                        <a:pt x="191421" y="448888"/>
                      </a:lnTo>
                      <a:lnTo>
                        <a:pt x="164225" y="448888"/>
                      </a:lnTo>
                      <a:lnTo>
                        <a:pt x="123918" y="281911"/>
                      </a:lnTo>
                      <a:lnTo>
                        <a:pt x="41562" y="281911"/>
                      </a:lnTo>
                      <a:close/>
                      <a:moveTo>
                        <a:pt x="118050" y="258196"/>
                      </a:moveTo>
                      <a:cubicBezTo>
                        <a:pt x="88264" y="136220"/>
                        <a:pt x="69931" y="55767"/>
                        <a:pt x="64185" y="21813"/>
                      </a:cubicBezTo>
                      <a:lnTo>
                        <a:pt x="62809" y="21813"/>
                      </a:lnTo>
                      <a:cubicBezTo>
                        <a:pt x="63699" y="54189"/>
                        <a:pt x="52408" y="160138"/>
                        <a:pt x="43950" y="258196"/>
                      </a:cubicBezTo>
                      <a:lnTo>
                        <a:pt x="118050" y="25819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0" name="Vrije vorm: vorm 39">
                  <a:extLst>
                    <a:ext uri="{FF2B5EF4-FFF2-40B4-BE49-F238E27FC236}">
                      <a16:creationId xmlns:a16="http://schemas.microsoft.com/office/drawing/2014/main" id="{42BB5B96-C77E-9645-B28F-A132386B9A1A}"/>
                    </a:ext>
                  </a:extLst>
                </p:cNvPr>
                <p:cNvSpPr/>
                <p:nvPr/>
              </p:nvSpPr>
              <p:spPr>
                <a:xfrm>
                  <a:off x="6203610" y="4618918"/>
                  <a:ext cx="168434" cy="448928"/>
                </a:xfrm>
                <a:custGeom>
                  <a:avLst/>
                  <a:gdLst>
                    <a:gd name="connsiteX0" fmla="*/ 0 w 168434"/>
                    <a:gd name="connsiteY0" fmla="*/ 0 h 448928"/>
                    <a:gd name="connsiteX1" fmla="*/ 25820 w 168434"/>
                    <a:gd name="connsiteY1" fmla="*/ 0 h 448928"/>
                    <a:gd name="connsiteX2" fmla="*/ 55524 w 168434"/>
                    <a:gd name="connsiteY2" fmla="*/ 425214 h 448928"/>
                    <a:gd name="connsiteX3" fmla="*/ 168434 w 168434"/>
                    <a:gd name="connsiteY3" fmla="*/ 425214 h 448928"/>
                    <a:gd name="connsiteX4" fmla="*/ 165359 w 168434"/>
                    <a:gd name="connsiteY4" fmla="*/ 448929 h 448928"/>
                    <a:gd name="connsiteX5" fmla="*/ 31364 w 168434"/>
                    <a:gd name="connsiteY5" fmla="*/ 448929 h 448928"/>
                    <a:gd name="connsiteX6" fmla="*/ 0 w 168434"/>
                    <a:gd name="connsiteY6" fmla="*/ 41 h 4489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68434" h="448928">
                      <a:moveTo>
                        <a:pt x="0" y="0"/>
                      </a:moveTo>
                      <a:lnTo>
                        <a:pt x="25820" y="0"/>
                      </a:lnTo>
                      <a:lnTo>
                        <a:pt x="55524" y="425214"/>
                      </a:lnTo>
                      <a:lnTo>
                        <a:pt x="168434" y="425214"/>
                      </a:lnTo>
                      <a:lnTo>
                        <a:pt x="165359" y="448929"/>
                      </a:lnTo>
                      <a:lnTo>
                        <a:pt x="31364" y="448929"/>
                      </a:ln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1" name="Vrije vorm: vorm 40">
                  <a:extLst>
                    <a:ext uri="{FF2B5EF4-FFF2-40B4-BE49-F238E27FC236}">
                      <a16:creationId xmlns:a16="http://schemas.microsoft.com/office/drawing/2014/main" id="{32C98775-2CE5-F49E-EDC0-B0FCB3F11F8F}"/>
                    </a:ext>
                  </a:extLst>
                </p:cNvPr>
                <p:cNvSpPr/>
                <p:nvPr/>
              </p:nvSpPr>
              <p:spPr>
                <a:xfrm>
                  <a:off x="6373015" y="4618918"/>
                  <a:ext cx="181716" cy="448928"/>
                </a:xfrm>
                <a:custGeom>
                  <a:avLst/>
                  <a:gdLst>
                    <a:gd name="connsiteX0" fmla="*/ 81 w 181716"/>
                    <a:gd name="connsiteY0" fmla="*/ 0 h 448928"/>
                    <a:gd name="connsiteX1" fmla="*/ 63861 w 181716"/>
                    <a:gd name="connsiteY1" fmla="*/ 0 h 448928"/>
                    <a:gd name="connsiteX2" fmla="*/ 154189 w 181716"/>
                    <a:gd name="connsiteY2" fmla="*/ 92958 h 448928"/>
                    <a:gd name="connsiteX3" fmla="*/ 155848 w 181716"/>
                    <a:gd name="connsiteY3" fmla="*/ 116997 h 448928"/>
                    <a:gd name="connsiteX4" fmla="*/ 120559 w 181716"/>
                    <a:gd name="connsiteY4" fmla="*/ 208378 h 448928"/>
                    <a:gd name="connsiteX5" fmla="*/ 178552 w 181716"/>
                    <a:gd name="connsiteY5" fmla="*/ 298423 h 448928"/>
                    <a:gd name="connsiteX6" fmla="*/ 180818 w 181716"/>
                    <a:gd name="connsiteY6" fmla="*/ 330717 h 448928"/>
                    <a:gd name="connsiteX7" fmla="*/ 92028 w 181716"/>
                    <a:gd name="connsiteY7" fmla="*/ 448929 h 448928"/>
                    <a:gd name="connsiteX8" fmla="*/ 31364 w 181716"/>
                    <a:gd name="connsiteY8" fmla="*/ 448929 h 448928"/>
                    <a:gd name="connsiteX9" fmla="*/ 0 w 181716"/>
                    <a:gd name="connsiteY9" fmla="*/ 41 h 448928"/>
                    <a:gd name="connsiteX10" fmla="*/ 81425 w 181716"/>
                    <a:gd name="connsiteY10" fmla="*/ 197249 h 448928"/>
                    <a:gd name="connsiteX11" fmla="*/ 130150 w 181716"/>
                    <a:gd name="connsiteY11" fmla="*/ 116471 h 448928"/>
                    <a:gd name="connsiteX12" fmla="*/ 128572 w 181716"/>
                    <a:gd name="connsiteY12" fmla="*/ 93727 h 448928"/>
                    <a:gd name="connsiteX13" fmla="*/ 62849 w 181716"/>
                    <a:gd name="connsiteY13" fmla="*/ 23594 h 448928"/>
                    <a:gd name="connsiteX14" fmla="*/ 27560 w 181716"/>
                    <a:gd name="connsiteY14" fmla="*/ 23594 h 448928"/>
                    <a:gd name="connsiteX15" fmla="*/ 39701 w 181716"/>
                    <a:gd name="connsiteY15" fmla="*/ 197249 h 448928"/>
                    <a:gd name="connsiteX16" fmla="*/ 81506 w 181716"/>
                    <a:gd name="connsiteY16" fmla="*/ 197249 h 448928"/>
                    <a:gd name="connsiteX17" fmla="*/ 55565 w 181716"/>
                    <a:gd name="connsiteY17" fmla="*/ 425335 h 448928"/>
                    <a:gd name="connsiteX18" fmla="*/ 90247 w 181716"/>
                    <a:gd name="connsiteY18" fmla="*/ 425335 h 448928"/>
                    <a:gd name="connsiteX19" fmla="*/ 154391 w 181716"/>
                    <a:gd name="connsiteY19" fmla="*/ 330636 h 448928"/>
                    <a:gd name="connsiteX20" fmla="*/ 152125 w 181716"/>
                    <a:gd name="connsiteY20" fmla="*/ 298423 h 448928"/>
                    <a:gd name="connsiteX21" fmla="*/ 81060 w 181716"/>
                    <a:gd name="connsiteY21" fmla="*/ 220802 h 448928"/>
                    <a:gd name="connsiteX22" fmla="*/ 41238 w 181716"/>
                    <a:gd name="connsiteY22" fmla="*/ 220802 h 448928"/>
                    <a:gd name="connsiteX23" fmla="*/ 55524 w 181716"/>
                    <a:gd name="connsiteY23" fmla="*/ 425295 h 4489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181716" h="448928">
                      <a:moveTo>
                        <a:pt x="81" y="0"/>
                      </a:moveTo>
                      <a:lnTo>
                        <a:pt x="63861" y="0"/>
                      </a:lnTo>
                      <a:cubicBezTo>
                        <a:pt x="125375" y="0"/>
                        <a:pt x="150304" y="36949"/>
                        <a:pt x="154189" y="92958"/>
                      </a:cubicBezTo>
                      <a:lnTo>
                        <a:pt x="155848" y="116997"/>
                      </a:lnTo>
                      <a:cubicBezTo>
                        <a:pt x="160219" y="179523"/>
                        <a:pt x="145367" y="199636"/>
                        <a:pt x="120559" y="208378"/>
                      </a:cubicBezTo>
                      <a:cubicBezTo>
                        <a:pt x="149778" y="215784"/>
                        <a:pt x="174586" y="241806"/>
                        <a:pt x="178552" y="298423"/>
                      </a:cubicBezTo>
                      <a:lnTo>
                        <a:pt x="180818" y="330717"/>
                      </a:lnTo>
                      <a:cubicBezTo>
                        <a:pt x="186443" y="411252"/>
                        <a:pt x="166694" y="448929"/>
                        <a:pt x="92028" y="448929"/>
                      </a:cubicBezTo>
                      <a:lnTo>
                        <a:pt x="31364" y="448929"/>
                      </a:lnTo>
                      <a:lnTo>
                        <a:pt x="0" y="41"/>
                      </a:lnTo>
                      <a:close/>
                      <a:moveTo>
                        <a:pt x="81425" y="197249"/>
                      </a:moveTo>
                      <a:cubicBezTo>
                        <a:pt x="123028" y="197249"/>
                        <a:pt x="134318" y="176609"/>
                        <a:pt x="130150" y="116471"/>
                      </a:cubicBezTo>
                      <a:lnTo>
                        <a:pt x="128572" y="93727"/>
                      </a:lnTo>
                      <a:cubicBezTo>
                        <a:pt x="125496" y="49535"/>
                        <a:pt x="106961" y="23594"/>
                        <a:pt x="62849" y="23594"/>
                      </a:cubicBezTo>
                      <a:lnTo>
                        <a:pt x="27560" y="23594"/>
                      </a:lnTo>
                      <a:lnTo>
                        <a:pt x="39701" y="197249"/>
                      </a:lnTo>
                      <a:lnTo>
                        <a:pt x="81506" y="197249"/>
                      </a:lnTo>
                      <a:close/>
                      <a:moveTo>
                        <a:pt x="55565" y="425335"/>
                      </a:moveTo>
                      <a:lnTo>
                        <a:pt x="90247" y="425335"/>
                      </a:lnTo>
                      <a:cubicBezTo>
                        <a:pt x="146985" y="425335"/>
                        <a:pt x="159005" y="396682"/>
                        <a:pt x="154391" y="330636"/>
                      </a:cubicBezTo>
                      <a:lnTo>
                        <a:pt x="152125" y="298423"/>
                      </a:lnTo>
                      <a:cubicBezTo>
                        <a:pt x="148321" y="244234"/>
                        <a:pt x="123432" y="220802"/>
                        <a:pt x="81060" y="220802"/>
                      </a:cubicBezTo>
                      <a:lnTo>
                        <a:pt x="41238" y="220802"/>
                      </a:lnTo>
                      <a:lnTo>
                        <a:pt x="55524" y="42529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2" name="Vrije vorm: vorm 41">
                  <a:extLst>
                    <a:ext uri="{FF2B5EF4-FFF2-40B4-BE49-F238E27FC236}">
                      <a16:creationId xmlns:a16="http://schemas.microsoft.com/office/drawing/2014/main" id="{7EDE597B-CEC3-D2CD-56F6-112DD3C8742D}"/>
                    </a:ext>
                  </a:extLst>
                </p:cNvPr>
                <p:cNvSpPr/>
                <p:nvPr/>
              </p:nvSpPr>
              <p:spPr>
                <a:xfrm>
                  <a:off x="6584347" y="4618918"/>
                  <a:ext cx="189670" cy="454311"/>
                </a:xfrm>
                <a:custGeom>
                  <a:avLst/>
                  <a:gdLst>
                    <a:gd name="connsiteX0" fmla="*/ 25820 w 189670"/>
                    <a:gd name="connsiteY0" fmla="*/ 0 h 454311"/>
                    <a:gd name="connsiteX1" fmla="*/ 50708 w 189670"/>
                    <a:gd name="connsiteY1" fmla="*/ 356496 h 454311"/>
                    <a:gd name="connsiteX2" fmla="*/ 111858 w 189670"/>
                    <a:gd name="connsiteY2" fmla="*/ 429949 h 454311"/>
                    <a:gd name="connsiteX3" fmla="*/ 162769 w 189670"/>
                    <a:gd name="connsiteY3" fmla="*/ 357184 h 454311"/>
                    <a:gd name="connsiteX4" fmla="*/ 137839 w 189670"/>
                    <a:gd name="connsiteY4" fmla="*/ 0 h 454311"/>
                    <a:gd name="connsiteX5" fmla="*/ 164347 w 189670"/>
                    <a:gd name="connsiteY5" fmla="*/ 0 h 454311"/>
                    <a:gd name="connsiteX6" fmla="*/ 189155 w 189670"/>
                    <a:gd name="connsiteY6" fmla="*/ 355161 h 454311"/>
                    <a:gd name="connsiteX7" fmla="*/ 112910 w 189670"/>
                    <a:gd name="connsiteY7" fmla="*/ 454311 h 454311"/>
                    <a:gd name="connsiteX8" fmla="*/ 24929 w 189670"/>
                    <a:gd name="connsiteY8" fmla="*/ 357144 h 454311"/>
                    <a:gd name="connsiteX9" fmla="*/ 0 w 189670"/>
                    <a:gd name="connsiteY9" fmla="*/ 0 h 454311"/>
                    <a:gd name="connsiteX10" fmla="*/ 25820 w 189670"/>
                    <a:gd name="connsiteY10" fmla="*/ 0 h 45431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89670" h="454311">
                      <a:moveTo>
                        <a:pt x="25820" y="0"/>
                      </a:moveTo>
                      <a:lnTo>
                        <a:pt x="50708" y="356496"/>
                      </a:lnTo>
                      <a:cubicBezTo>
                        <a:pt x="53622" y="397978"/>
                        <a:pt x="71186" y="429949"/>
                        <a:pt x="111858" y="429949"/>
                      </a:cubicBezTo>
                      <a:cubicBezTo>
                        <a:pt x="152530" y="429949"/>
                        <a:pt x="166006" y="403198"/>
                        <a:pt x="162769" y="357184"/>
                      </a:cubicBezTo>
                      <a:lnTo>
                        <a:pt x="137839" y="0"/>
                      </a:lnTo>
                      <a:lnTo>
                        <a:pt x="164347" y="0"/>
                      </a:lnTo>
                      <a:lnTo>
                        <a:pt x="189155" y="355161"/>
                      </a:lnTo>
                      <a:cubicBezTo>
                        <a:pt x="193890" y="423109"/>
                        <a:pt x="165804" y="454311"/>
                        <a:pt x="112910" y="454311"/>
                      </a:cubicBezTo>
                      <a:cubicBezTo>
                        <a:pt x="60016" y="454311"/>
                        <a:pt x="29543" y="423231"/>
                        <a:pt x="24929" y="357144"/>
                      </a:cubicBezTo>
                      <a:lnTo>
                        <a:pt x="0" y="0"/>
                      </a:lnTo>
                      <a:lnTo>
                        <a:pt x="2582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3" name="Vrije vorm: vorm 42">
                  <a:extLst>
                    <a:ext uri="{FF2B5EF4-FFF2-40B4-BE49-F238E27FC236}">
                      <a16:creationId xmlns:a16="http://schemas.microsoft.com/office/drawing/2014/main" id="{086BB4ED-221B-A372-74DA-87C5AD4DDA9C}"/>
                    </a:ext>
                  </a:extLst>
                </p:cNvPr>
                <p:cNvSpPr/>
                <p:nvPr/>
              </p:nvSpPr>
              <p:spPr>
                <a:xfrm>
                  <a:off x="6818990" y="4618959"/>
                  <a:ext cx="269810" cy="448888"/>
                </a:xfrm>
                <a:custGeom>
                  <a:avLst/>
                  <a:gdLst>
                    <a:gd name="connsiteX0" fmla="*/ 228896 w 269810"/>
                    <a:gd name="connsiteY0" fmla="*/ 240794 h 448888"/>
                    <a:gd name="connsiteX1" fmla="*/ 217200 w 269810"/>
                    <a:gd name="connsiteY1" fmla="*/ 25577 h 448888"/>
                    <a:gd name="connsiteX2" fmla="*/ 216512 w 269810"/>
                    <a:gd name="connsiteY2" fmla="*/ 25577 h 448888"/>
                    <a:gd name="connsiteX3" fmla="*/ 161393 w 269810"/>
                    <a:gd name="connsiteY3" fmla="*/ 448888 h 448888"/>
                    <a:gd name="connsiteX4" fmla="*/ 133671 w 269810"/>
                    <a:gd name="connsiteY4" fmla="*/ 448888 h 448888"/>
                    <a:gd name="connsiteX5" fmla="*/ 24808 w 269810"/>
                    <a:gd name="connsiteY5" fmla="*/ 25577 h 448888"/>
                    <a:gd name="connsiteX6" fmla="*/ 23472 w 269810"/>
                    <a:gd name="connsiteY6" fmla="*/ 25577 h 448888"/>
                    <a:gd name="connsiteX7" fmla="*/ 43586 w 269810"/>
                    <a:gd name="connsiteY7" fmla="*/ 256091 h 448888"/>
                    <a:gd name="connsiteX8" fmla="*/ 57062 w 269810"/>
                    <a:gd name="connsiteY8" fmla="*/ 448888 h 448888"/>
                    <a:gd name="connsiteX9" fmla="*/ 31364 w 269810"/>
                    <a:gd name="connsiteY9" fmla="*/ 448888 h 448888"/>
                    <a:gd name="connsiteX10" fmla="*/ 0 w 269810"/>
                    <a:gd name="connsiteY10" fmla="*/ 0 h 448888"/>
                    <a:gd name="connsiteX11" fmla="*/ 37718 w 269810"/>
                    <a:gd name="connsiteY11" fmla="*/ 0 h 448888"/>
                    <a:gd name="connsiteX12" fmla="*/ 145124 w 269810"/>
                    <a:gd name="connsiteY12" fmla="*/ 405019 h 448888"/>
                    <a:gd name="connsiteX13" fmla="*/ 145812 w 269810"/>
                    <a:gd name="connsiteY13" fmla="*/ 405019 h 448888"/>
                    <a:gd name="connsiteX14" fmla="*/ 200122 w 269810"/>
                    <a:gd name="connsiteY14" fmla="*/ 0 h 448888"/>
                    <a:gd name="connsiteX15" fmla="*/ 238447 w 269810"/>
                    <a:gd name="connsiteY15" fmla="*/ 0 h 448888"/>
                    <a:gd name="connsiteX16" fmla="*/ 269810 w 269810"/>
                    <a:gd name="connsiteY16" fmla="*/ 448888 h 448888"/>
                    <a:gd name="connsiteX17" fmla="*/ 243384 w 269810"/>
                    <a:gd name="connsiteY17" fmla="*/ 448888 h 448888"/>
                    <a:gd name="connsiteX18" fmla="*/ 228855 w 269810"/>
                    <a:gd name="connsiteY18" fmla="*/ 240794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269810" h="448888">
                      <a:moveTo>
                        <a:pt x="228896" y="240794"/>
                      </a:moveTo>
                      <a:cubicBezTo>
                        <a:pt x="222704" y="152368"/>
                        <a:pt x="218981" y="70093"/>
                        <a:pt x="217200" y="25577"/>
                      </a:cubicBezTo>
                      <a:lnTo>
                        <a:pt x="216512" y="25577"/>
                      </a:lnTo>
                      <a:cubicBezTo>
                        <a:pt x="209511" y="98260"/>
                        <a:pt x="180535" y="311939"/>
                        <a:pt x="161393" y="448888"/>
                      </a:cubicBezTo>
                      <a:lnTo>
                        <a:pt x="133671" y="448888"/>
                      </a:lnTo>
                      <a:cubicBezTo>
                        <a:pt x="103683" y="334602"/>
                        <a:pt x="41643" y="103602"/>
                        <a:pt x="24808" y="25577"/>
                      </a:cubicBezTo>
                      <a:lnTo>
                        <a:pt x="23472" y="25577"/>
                      </a:lnTo>
                      <a:cubicBezTo>
                        <a:pt x="28450" y="77337"/>
                        <a:pt x="38244" y="179482"/>
                        <a:pt x="43586" y="256091"/>
                      </a:cubicBezTo>
                      <a:lnTo>
                        <a:pt x="57062" y="448888"/>
                      </a:lnTo>
                      <a:lnTo>
                        <a:pt x="31364" y="448888"/>
                      </a:lnTo>
                      <a:lnTo>
                        <a:pt x="0" y="0"/>
                      </a:lnTo>
                      <a:lnTo>
                        <a:pt x="37718" y="0"/>
                      </a:lnTo>
                      <a:cubicBezTo>
                        <a:pt x="80251" y="151720"/>
                        <a:pt x="135492" y="353704"/>
                        <a:pt x="145124" y="405019"/>
                      </a:cubicBezTo>
                      <a:lnTo>
                        <a:pt x="145812" y="405019"/>
                      </a:lnTo>
                      <a:cubicBezTo>
                        <a:pt x="149171" y="356982"/>
                        <a:pt x="178794" y="142372"/>
                        <a:pt x="200122" y="0"/>
                      </a:cubicBezTo>
                      <a:lnTo>
                        <a:pt x="238447" y="0"/>
                      </a:lnTo>
                      <a:lnTo>
                        <a:pt x="269810" y="448888"/>
                      </a:lnTo>
                      <a:lnTo>
                        <a:pt x="243384" y="448888"/>
                      </a:lnTo>
                      <a:lnTo>
                        <a:pt x="228855" y="24079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  <p:sp>
          <p:nvSpPr>
            <p:cNvPr id="8" name="Rechthoek 7">
              <a:extLst>
                <a:ext uri="{FF2B5EF4-FFF2-40B4-BE49-F238E27FC236}">
                  <a16:creationId xmlns:a16="http://schemas.microsoft.com/office/drawing/2014/main" id="{CC2CA5E0-1CCB-9189-4AD3-611525A6DC27}"/>
                </a:ext>
              </a:extLst>
            </p:cNvPr>
            <p:cNvSpPr/>
            <p:nvPr userDrawn="1"/>
          </p:nvSpPr>
          <p:spPr>
            <a:xfrm>
              <a:off x="5829300" y="4017382"/>
              <a:ext cx="1358900" cy="1126348"/>
            </a:xfrm>
            <a:prstGeom prst="rect">
              <a:avLst/>
            </a:prstGeom>
            <a:solidFill>
              <a:srgbClr val="93DBE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grpSp>
        <p:nvGrpSpPr>
          <p:cNvPr id="127" name="Graphic 49">
            <a:extLst>
              <a:ext uri="{FF2B5EF4-FFF2-40B4-BE49-F238E27FC236}">
                <a16:creationId xmlns:a16="http://schemas.microsoft.com/office/drawing/2014/main" id="{0BB2F89A-910A-F248-D644-B3933888C80A}"/>
              </a:ext>
            </a:extLst>
          </p:cNvPr>
          <p:cNvGrpSpPr/>
          <p:nvPr/>
        </p:nvGrpSpPr>
        <p:grpSpPr>
          <a:xfrm>
            <a:off x="1719293" y="-63194"/>
            <a:ext cx="1588366" cy="1160009"/>
            <a:chOff x="1733036" y="-15609"/>
            <a:chExt cx="1588366" cy="1160009"/>
          </a:xfrm>
        </p:grpSpPr>
        <p:sp>
          <p:nvSpPr>
            <p:cNvPr id="128" name="Vrije vorm: vorm 127">
              <a:extLst>
                <a:ext uri="{FF2B5EF4-FFF2-40B4-BE49-F238E27FC236}">
                  <a16:creationId xmlns:a16="http://schemas.microsoft.com/office/drawing/2014/main" id="{F4BF964B-8E7C-1500-4234-F97A431B8EFE}"/>
                </a:ext>
              </a:extLst>
            </p:cNvPr>
            <p:cNvSpPr/>
            <p:nvPr/>
          </p:nvSpPr>
          <p:spPr>
            <a:xfrm>
              <a:off x="1733036" y="-15609"/>
              <a:ext cx="1588366" cy="1160009"/>
            </a:xfrm>
            <a:custGeom>
              <a:avLst/>
              <a:gdLst>
                <a:gd name="connsiteX0" fmla="*/ 1233173 w 1588366"/>
                <a:gd name="connsiteY0" fmla="*/ 1151392 h 1160009"/>
                <a:gd name="connsiteX1" fmla="*/ 1161393 w 1588366"/>
                <a:gd name="connsiteY1" fmla="*/ 1158360 h 1160009"/>
                <a:gd name="connsiteX2" fmla="*/ 1089677 w 1588366"/>
                <a:gd name="connsiteY2" fmla="*/ 1160005 h 1160009"/>
                <a:gd name="connsiteX3" fmla="*/ 1017348 w 1588366"/>
                <a:gd name="connsiteY3" fmla="*/ 1158747 h 1160009"/>
                <a:gd name="connsiteX4" fmla="*/ 945890 w 1588366"/>
                <a:gd name="connsiteY4" fmla="*/ 1151908 h 1160009"/>
                <a:gd name="connsiteX5" fmla="*/ 917145 w 1588366"/>
                <a:gd name="connsiteY5" fmla="*/ 1036737 h 1160009"/>
                <a:gd name="connsiteX6" fmla="*/ 878045 w 1588366"/>
                <a:gd name="connsiteY6" fmla="*/ 934857 h 1160009"/>
                <a:gd name="connsiteX7" fmla="*/ 890111 w 1588366"/>
                <a:gd name="connsiteY7" fmla="*/ 1144391 h 1160009"/>
                <a:gd name="connsiteX8" fmla="*/ 793586 w 1588366"/>
                <a:gd name="connsiteY8" fmla="*/ 1123067 h 1160009"/>
                <a:gd name="connsiteX9" fmla="*/ 784230 w 1588366"/>
                <a:gd name="connsiteY9" fmla="*/ 1051738 h 1160009"/>
                <a:gd name="connsiteX10" fmla="*/ 739194 w 1588366"/>
                <a:gd name="connsiteY10" fmla="*/ 898595 h 1160009"/>
                <a:gd name="connsiteX11" fmla="*/ 736484 w 1588366"/>
                <a:gd name="connsiteY11" fmla="*/ 1106840 h 1160009"/>
                <a:gd name="connsiteX12" fmla="*/ 629055 w 1588366"/>
                <a:gd name="connsiteY12" fmla="*/ 1064158 h 1160009"/>
                <a:gd name="connsiteX13" fmla="*/ 529047 w 1588366"/>
                <a:gd name="connsiteY13" fmla="*/ 1009089 h 1160009"/>
                <a:gd name="connsiteX14" fmla="*/ 416650 w 1588366"/>
                <a:gd name="connsiteY14" fmla="*/ 927501 h 1160009"/>
                <a:gd name="connsiteX15" fmla="*/ 315479 w 1588366"/>
                <a:gd name="connsiteY15" fmla="*/ 832073 h 1160009"/>
                <a:gd name="connsiteX16" fmla="*/ 359709 w 1588366"/>
                <a:gd name="connsiteY16" fmla="*/ 691287 h 1160009"/>
                <a:gd name="connsiteX17" fmla="*/ 387518 w 1588366"/>
                <a:gd name="connsiteY17" fmla="*/ 553791 h 1160009"/>
                <a:gd name="connsiteX18" fmla="*/ 321899 w 1588366"/>
                <a:gd name="connsiteY18" fmla="*/ 704546 h 1160009"/>
                <a:gd name="connsiteX19" fmla="*/ 277863 w 1588366"/>
                <a:gd name="connsiteY19" fmla="*/ 782972 h 1160009"/>
                <a:gd name="connsiteX20" fmla="*/ 275186 w 1588366"/>
                <a:gd name="connsiteY20" fmla="*/ 786392 h 1160009"/>
                <a:gd name="connsiteX21" fmla="*/ 171176 w 1588366"/>
                <a:gd name="connsiteY21" fmla="*/ 627475 h 1160009"/>
                <a:gd name="connsiteX22" fmla="*/ 135173 w 1588366"/>
                <a:gd name="connsiteY22" fmla="*/ 551242 h 1160009"/>
                <a:gd name="connsiteX23" fmla="*/ 99912 w 1588366"/>
                <a:gd name="connsiteY23" fmla="*/ 457008 h 1160009"/>
                <a:gd name="connsiteX24" fmla="*/ 82878 w 1588366"/>
                <a:gd name="connsiteY24" fmla="*/ 406681 h 1160009"/>
                <a:gd name="connsiteX25" fmla="*/ 67909 w 1588366"/>
                <a:gd name="connsiteY25" fmla="*/ 354515 h 1160009"/>
                <a:gd name="connsiteX26" fmla="*/ 53811 w 1588366"/>
                <a:gd name="connsiteY26" fmla="*/ 302833 h 1160009"/>
                <a:gd name="connsiteX27" fmla="*/ 47165 w 1588366"/>
                <a:gd name="connsiteY27" fmla="*/ 277508 h 1160009"/>
                <a:gd name="connsiteX28" fmla="*/ 41649 w 1588366"/>
                <a:gd name="connsiteY28" fmla="*/ 251990 h 1160009"/>
                <a:gd name="connsiteX29" fmla="*/ 22647 w 1588366"/>
                <a:gd name="connsiteY29" fmla="*/ 157272 h 1160009"/>
                <a:gd name="connsiteX30" fmla="*/ 10711 w 1588366"/>
                <a:gd name="connsiteY30" fmla="*/ 78329 h 1160009"/>
                <a:gd name="connsiteX31" fmla="*/ 0 w 1588366"/>
                <a:gd name="connsiteY31" fmla="*/ 0 h 1160009"/>
                <a:gd name="connsiteX32" fmla="*/ 419650 w 1588366"/>
                <a:gd name="connsiteY32" fmla="*/ 152304 h 1160009"/>
                <a:gd name="connsiteX33" fmla="*/ 784392 w 1588366"/>
                <a:gd name="connsiteY33" fmla="*/ 277670 h 1160009"/>
                <a:gd name="connsiteX34" fmla="*/ 690964 w 1588366"/>
                <a:gd name="connsiteY34" fmla="*/ 361258 h 1160009"/>
                <a:gd name="connsiteX35" fmla="*/ 834074 w 1588366"/>
                <a:gd name="connsiteY35" fmla="*/ 302736 h 1160009"/>
                <a:gd name="connsiteX36" fmla="*/ 893240 w 1588366"/>
                <a:gd name="connsiteY36" fmla="*/ 336643 h 1160009"/>
                <a:gd name="connsiteX37" fmla="*/ 688351 w 1588366"/>
                <a:gd name="connsiteY37" fmla="*/ 496915 h 1160009"/>
                <a:gd name="connsiteX38" fmla="*/ 927372 w 1588366"/>
                <a:gd name="connsiteY38" fmla="*/ 360096 h 1160009"/>
                <a:gd name="connsiteX39" fmla="*/ 953858 w 1588366"/>
                <a:gd name="connsiteY39" fmla="*/ 378872 h 1160009"/>
                <a:gd name="connsiteX40" fmla="*/ 816491 w 1588366"/>
                <a:gd name="connsiteY40" fmla="*/ 482075 h 1160009"/>
                <a:gd name="connsiteX41" fmla="*/ 991442 w 1588366"/>
                <a:gd name="connsiteY41" fmla="*/ 408972 h 1160009"/>
                <a:gd name="connsiteX42" fmla="*/ 1321988 w 1588366"/>
                <a:gd name="connsiteY42" fmla="*/ 755905 h 1160009"/>
                <a:gd name="connsiteX43" fmla="*/ 1203719 w 1588366"/>
                <a:gd name="connsiteY43" fmla="*/ 865270 h 1160009"/>
                <a:gd name="connsiteX44" fmla="*/ 1276951 w 1588366"/>
                <a:gd name="connsiteY44" fmla="*/ 823750 h 1160009"/>
                <a:gd name="connsiteX45" fmla="*/ 1347925 w 1588366"/>
                <a:gd name="connsiteY45" fmla="*/ 785908 h 1160009"/>
                <a:gd name="connsiteX46" fmla="*/ 1379896 w 1588366"/>
                <a:gd name="connsiteY46" fmla="*/ 823944 h 1160009"/>
                <a:gd name="connsiteX47" fmla="*/ 1412576 w 1588366"/>
                <a:gd name="connsiteY47" fmla="*/ 862431 h 1160009"/>
                <a:gd name="connsiteX48" fmla="*/ 1326504 w 1588366"/>
                <a:gd name="connsiteY48" fmla="*/ 939889 h 1160009"/>
                <a:gd name="connsiteX49" fmla="*/ 1449708 w 1588366"/>
                <a:gd name="connsiteY49" fmla="*/ 905241 h 1160009"/>
                <a:gd name="connsiteX50" fmla="*/ 1483066 w 1588366"/>
                <a:gd name="connsiteY50" fmla="*/ 944374 h 1160009"/>
                <a:gd name="connsiteX51" fmla="*/ 1517456 w 1588366"/>
                <a:gd name="connsiteY51" fmla="*/ 982829 h 1160009"/>
                <a:gd name="connsiteX52" fmla="*/ 1588366 w 1588366"/>
                <a:gd name="connsiteY52" fmla="*/ 1062094 h 1160009"/>
                <a:gd name="connsiteX53" fmla="*/ 1510294 w 1588366"/>
                <a:gd name="connsiteY53" fmla="*/ 1089773 h 1160009"/>
                <a:gd name="connsiteX54" fmla="*/ 1429029 w 1588366"/>
                <a:gd name="connsiteY54" fmla="*/ 1114421 h 1160009"/>
                <a:gd name="connsiteX55" fmla="*/ 1345409 w 1588366"/>
                <a:gd name="connsiteY55" fmla="*/ 1133874 h 1160009"/>
                <a:gd name="connsiteX56" fmla="*/ 1302663 w 1588366"/>
                <a:gd name="connsiteY56" fmla="*/ 1142230 h 1160009"/>
                <a:gd name="connsiteX57" fmla="*/ 1259821 w 1588366"/>
                <a:gd name="connsiteY57" fmla="*/ 1148263 h 1160009"/>
                <a:gd name="connsiteX58" fmla="*/ 1201719 w 1588366"/>
                <a:gd name="connsiteY58" fmla="*/ 1026865 h 1160009"/>
                <a:gd name="connsiteX59" fmla="*/ 1233335 w 1588366"/>
                <a:gd name="connsiteY59" fmla="*/ 1151521 h 1160009"/>
                <a:gd name="connsiteX60" fmla="*/ 583181 w 1588366"/>
                <a:gd name="connsiteY60" fmla="*/ 739807 h 1160009"/>
                <a:gd name="connsiteX61" fmla="*/ 581406 w 1588366"/>
                <a:gd name="connsiteY61" fmla="*/ 695481 h 1160009"/>
                <a:gd name="connsiteX62" fmla="*/ 538338 w 1588366"/>
                <a:gd name="connsiteY62" fmla="*/ 707708 h 1160009"/>
                <a:gd name="connsiteX63" fmla="*/ 540112 w 1588366"/>
                <a:gd name="connsiteY63" fmla="*/ 752066 h 1160009"/>
                <a:gd name="connsiteX64" fmla="*/ 583181 w 1588366"/>
                <a:gd name="connsiteY64" fmla="*/ 739839 h 1160009"/>
                <a:gd name="connsiteX65" fmla="*/ 609892 w 1588366"/>
                <a:gd name="connsiteY65" fmla="*/ 799232 h 1160009"/>
                <a:gd name="connsiteX66" fmla="*/ 611183 w 1588366"/>
                <a:gd name="connsiteY66" fmla="*/ 774391 h 1160009"/>
                <a:gd name="connsiteX67" fmla="*/ 588665 w 1588366"/>
                <a:gd name="connsiteY67" fmla="*/ 784101 h 1160009"/>
                <a:gd name="connsiteX68" fmla="*/ 587374 w 1588366"/>
                <a:gd name="connsiteY68" fmla="*/ 808942 h 1160009"/>
                <a:gd name="connsiteX69" fmla="*/ 609892 w 1588366"/>
                <a:gd name="connsiteY69" fmla="*/ 799232 h 1160009"/>
                <a:gd name="connsiteX70" fmla="*/ 903080 w 1588366"/>
                <a:gd name="connsiteY70" fmla="*/ 634604 h 1160009"/>
                <a:gd name="connsiteX71" fmla="*/ 897305 w 1588366"/>
                <a:gd name="connsiteY71" fmla="*/ 599892 h 1160009"/>
                <a:gd name="connsiteX72" fmla="*/ 863786 w 1588366"/>
                <a:gd name="connsiteY72" fmla="*/ 611215 h 1160009"/>
                <a:gd name="connsiteX73" fmla="*/ 869173 w 1588366"/>
                <a:gd name="connsiteY73" fmla="*/ 646573 h 1160009"/>
                <a:gd name="connsiteX74" fmla="*/ 903112 w 1588366"/>
                <a:gd name="connsiteY74" fmla="*/ 634604 h 1160009"/>
                <a:gd name="connsiteX75" fmla="*/ 899757 w 1588366"/>
                <a:gd name="connsiteY75" fmla="*/ 735162 h 1160009"/>
                <a:gd name="connsiteX76" fmla="*/ 899725 w 1588366"/>
                <a:gd name="connsiteY76" fmla="*/ 715644 h 1160009"/>
                <a:gd name="connsiteX77" fmla="*/ 882981 w 1588366"/>
                <a:gd name="connsiteY77" fmla="*/ 725548 h 1160009"/>
                <a:gd name="connsiteX78" fmla="*/ 883013 w 1588366"/>
                <a:gd name="connsiteY78" fmla="*/ 745066 h 1160009"/>
                <a:gd name="connsiteX79" fmla="*/ 899757 w 1588366"/>
                <a:gd name="connsiteY79" fmla="*/ 735162 h 1160009"/>
                <a:gd name="connsiteX80" fmla="*/ 1156650 w 1588366"/>
                <a:gd name="connsiteY80" fmla="*/ 790134 h 1160009"/>
                <a:gd name="connsiteX81" fmla="*/ 1153973 w 1588366"/>
                <a:gd name="connsiteY81" fmla="*/ 762325 h 1160009"/>
                <a:gd name="connsiteX82" fmla="*/ 1132003 w 1588366"/>
                <a:gd name="connsiteY82" fmla="*/ 779101 h 1160009"/>
                <a:gd name="connsiteX83" fmla="*/ 1134681 w 1588366"/>
                <a:gd name="connsiteY83" fmla="*/ 806910 h 1160009"/>
                <a:gd name="connsiteX84" fmla="*/ 1156650 w 1588366"/>
                <a:gd name="connsiteY84" fmla="*/ 790134 h 1160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1588366" h="1160009">
                  <a:moveTo>
                    <a:pt x="1233173" y="1151392"/>
                  </a:moveTo>
                  <a:cubicBezTo>
                    <a:pt x="1209461" y="1154102"/>
                    <a:pt x="1185395" y="1156715"/>
                    <a:pt x="1161393" y="1158360"/>
                  </a:cubicBezTo>
                  <a:cubicBezTo>
                    <a:pt x="1137649" y="1159360"/>
                    <a:pt x="1113711" y="1159909"/>
                    <a:pt x="1089677" y="1160005"/>
                  </a:cubicBezTo>
                  <a:cubicBezTo>
                    <a:pt x="1065675" y="1160038"/>
                    <a:pt x="1041414" y="1159876"/>
                    <a:pt x="1017348" y="1158747"/>
                  </a:cubicBezTo>
                  <a:cubicBezTo>
                    <a:pt x="993571" y="1156973"/>
                    <a:pt x="969699" y="1154682"/>
                    <a:pt x="945890" y="1151908"/>
                  </a:cubicBezTo>
                  <a:cubicBezTo>
                    <a:pt x="938309" y="1111066"/>
                    <a:pt x="928308" y="1073353"/>
                    <a:pt x="917145" y="1036737"/>
                  </a:cubicBezTo>
                  <a:cubicBezTo>
                    <a:pt x="906080" y="999991"/>
                    <a:pt x="893079" y="965859"/>
                    <a:pt x="878045" y="934857"/>
                  </a:cubicBezTo>
                  <a:cubicBezTo>
                    <a:pt x="885788" y="999862"/>
                    <a:pt x="892821" y="1071062"/>
                    <a:pt x="890111" y="1144391"/>
                  </a:cubicBezTo>
                  <a:cubicBezTo>
                    <a:pt x="857398" y="1139036"/>
                    <a:pt x="825557" y="1131164"/>
                    <a:pt x="793586" y="1123067"/>
                  </a:cubicBezTo>
                  <a:cubicBezTo>
                    <a:pt x="791521" y="1098452"/>
                    <a:pt x="787779" y="1074643"/>
                    <a:pt x="784230" y="1051738"/>
                  </a:cubicBezTo>
                  <a:cubicBezTo>
                    <a:pt x="775520" y="993991"/>
                    <a:pt x="768745" y="933437"/>
                    <a:pt x="739194" y="898595"/>
                  </a:cubicBezTo>
                  <a:cubicBezTo>
                    <a:pt x="750937" y="959214"/>
                    <a:pt x="749647" y="1031575"/>
                    <a:pt x="736484" y="1106840"/>
                  </a:cubicBezTo>
                  <a:cubicBezTo>
                    <a:pt x="699997" y="1094096"/>
                    <a:pt x="664091" y="1079869"/>
                    <a:pt x="629055" y="1064158"/>
                  </a:cubicBezTo>
                  <a:cubicBezTo>
                    <a:pt x="593956" y="1048544"/>
                    <a:pt x="561340" y="1028865"/>
                    <a:pt x="529047" y="1009089"/>
                  </a:cubicBezTo>
                  <a:cubicBezTo>
                    <a:pt x="489333" y="985248"/>
                    <a:pt x="452717" y="956568"/>
                    <a:pt x="416650" y="927501"/>
                  </a:cubicBezTo>
                  <a:cubicBezTo>
                    <a:pt x="380195" y="898950"/>
                    <a:pt x="347321" y="865786"/>
                    <a:pt x="315479" y="832073"/>
                  </a:cubicBezTo>
                  <a:cubicBezTo>
                    <a:pt x="335739" y="784908"/>
                    <a:pt x="348805" y="738097"/>
                    <a:pt x="359709" y="691287"/>
                  </a:cubicBezTo>
                  <a:cubicBezTo>
                    <a:pt x="370775" y="644250"/>
                    <a:pt x="378969" y="598085"/>
                    <a:pt x="387518" y="553791"/>
                  </a:cubicBezTo>
                  <a:cubicBezTo>
                    <a:pt x="367355" y="603408"/>
                    <a:pt x="345482" y="653864"/>
                    <a:pt x="321899" y="704546"/>
                  </a:cubicBezTo>
                  <a:cubicBezTo>
                    <a:pt x="309479" y="731193"/>
                    <a:pt x="296349" y="758454"/>
                    <a:pt x="277863" y="782972"/>
                  </a:cubicBezTo>
                  <a:lnTo>
                    <a:pt x="275186" y="786392"/>
                  </a:lnTo>
                  <a:cubicBezTo>
                    <a:pt x="236279" y="736291"/>
                    <a:pt x="199405" y="685254"/>
                    <a:pt x="171176" y="627475"/>
                  </a:cubicBezTo>
                  <a:cubicBezTo>
                    <a:pt x="159950" y="605537"/>
                    <a:pt x="147755" y="579632"/>
                    <a:pt x="135173" y="551242"/>
                  </a:cubicBezTo>
                  <a:cubicBezTo>
                    <a:pt x="123527" y="521885"/>
                    <a:pt x="111590" y="489979"/>
                    <a:pt x="99912" y="457008"/>
                  </a:cubicBezTo>
                  <a:cubicBezTo>
                    <a:pt x="94202" y="440426"/>
                    <a:pt x="87976" y="424037"/>
                    <a:pt x="82878" y="406681"/>
                  </a:cubicBezTo>
                  <a:cubicBezTo>
                    <a:pt x="77942" y="389421"/>
                    <a:pt x="72910" y="371968"/>
                    <a:pt x="67909" y="354515"/>
                  </a:cubicBezTo>
                  <a:cubicBezTo>
                    <a:pt x="63199" y="337256"/>
                    <a:pt x="58489" y="319996"/>
                    <a:pt x="53811" y="302833"/>
                  </a:cubicBezTo>
                  <a:cubicBezTo>
                    <a:pt x="51585" y="294349"/>
                    <a:pt x="49359" y="285896"/>
                    <a:pt x="47165" y="277508"/>
                  </a:cubicBezTo>
                  <a:cubicBezTo>
                    <a:pt x="45327" y="268927"/>
                    <a:pt x="43488" y="260410"/>
                    <a:pt x="41649" y="251990"/>
                  </a:cubicBezTo>
                  <a:cubicBezTo>
                    <a:pt x="34519" y="218310"/>
                    <a:pt x="28196" y="186339"/>
                    <a:pt x="22647" y="157272"/>
                  </a:cubicBezTo>
                  <a:cubicBezTo>
                    <a:pt x="16711" y="128495"/>
                    <a:pt x="14098" y="100848"/>
                    <a:pt x="10711" y="78329"/>
                  </a:cubicBezTo>
                  <a:cubicBezTo>
                    <a:pt x="4646" y="32842"/>
                    <a:pt x="1129" y="3742"/>
                    <a:pt x="0" y="0"/>
                  </a:cubicBezTo>
                  <a:cubicBezTo>
                    <a:pt x="141303" y="64135"/>
                    <a:pt x="285928" y="111010"/>
                    <a:pt x="419650" y="152304"/>
                  </a:cubicBezTo>
                  <a:cubicBezTo>
                    <a:pt x="553210" y="194340"/>
                    <a:pt x="678028" y="228827"/>
                    <a:pt x="784392" y="277670"/>
                  </a:cubicBezTo>
                  <a:cubicBezTo>
                    <a:pt x="752712" y="302478"/>
                    <a:pt x="721031" y="330481"/>
                    <a:pt x="690964" y="361258"/>
                  </a:cubicBezTo>
                  <a:cubicBezTo>
                    <a:pt x="741549" y="335223"/>
                    <a:pt x="789554" y="315867"/>
                    <a:pt x="834074" y="302736"/>
                  </a:cubicBezTo>
                  <a:cubicBezTo>
                    <a:pt x="854688" y="312931"/>
                    <a:pt x="874367" y="324190"/>
                    <a:pt x="893240" y="336643"/>
                  </a:cubicBezTo>
                  <a:cubicBezTo>
                    <a:pt x="826686" y="381647"/>
                    <a:pt x="756777" y="435522"/>
                    <a:pt x="688351" y="496915"/>
                  </a:cubicBezTo>
                  <a:cubicBezTo>
                    <a:pt x="771294" y="449427"/>
                    <a:pt x="851075" y="403778"/>
                    <a:pt x="927372" y="360096"/>
                  </a:cubicBezTo>
                  <a:cubicBezTo>
                    <a:pt x="936341" y="366129"/>
                    <a:pt x="945180" y="372388"/>
                    <a:pt x="953858" y="378872"/>
                  </a:cubicBezTo>
                  <a:cubicBezTo>
                    <a:pt x="909016" y="412552"/>
                    <a:pt x="863302" y="446910"/>
                    <a:pt x="816491" y="482075"/>
                  </a:cubicBezTo>
                  <a:cubicBezTo>
                    <a:pt x="877239" y="456137"/>
                    <a:pt x="936276" y="430748"/>
                    <a:pt x="991442" y="408972"/>
                  </a:cubicBezTo>
                  <a:cubicBezTo>
                    <a:pt x="1103775" y="501560"/>
                    <a:pt x="1206913" y="620603"/>
                    <a:pt x="1321988" y="755905"/>
                  </a:cubicBezTo>
                  <a:cubicBezTo>
                    <a:pt x="1283146" y="789876"/>
                    <a:pt x="1243916" y="825266"/>
                    <a:pt x="1203719" y="865270"/>
                  </a:cubicBezTo>
                  <a:cubicBezTo>
                    <a:pt x="1228625" y="850397"/>
                    <a:pt x="1253046" y="836590"/>
                    <a:pt x="1276951" y="823750"/>
                  </a:cubicBezTo>
                  <a:cubicBezTo>
                    <a:pt x="1300889" y="810813"/>
                    <a:pt x="1324794" y="797490"/>
                    <a:pt x="1347925" y="785908"/>
                  </a:cubicBezTo>
                  <a:cubicBezTo>
                    <a:pt x="1358507" y="798457"/>
                    <a:pt x="1369153" y="811136"/>
                    <a:pt x="1379896" y="823944"/>
                  </a:cubicBezTo>
                  <a:cubicBezTo>
                    <a:pt x="1390574" y="837009"/>
                    <a:pt x="1401382" y="850075"/>
                    <a:pt x="1412576" y="862431"/>
                  </a:cubicBezTo>
                  <a:cubicBezTo>
                    <a:pt x="1384025" y="887433"/>
                    <a:pt x="1355604" y="912177"/>
                    <a:pt x="1326504" y="939889"/>
                  </a:cubicBezTo>
                  <a:cubicBezTo>
                    <a:pt x="1368056" y="930566"/>
                    <a:pt x="1409479" y="917758"/>
                    <a:pt x="1449708" y="905241"/>
                  </a:cubicBezTo>
                  <a:cubicBezTo>
                    <a:pt x="1460742" y="918210"/>
                    <a:pt x="1471872" y="931243"/>
                    <a:pt x="1483066" y="944374"/>
                  </a:cubicBezTo>
                  <a:cubicBezTo>
                    <a:pt x="1494261" y="957697"/>
                    <a:pt x="1505875" y="969763"/>
                    <a:pt x="1517456" y="982829"/>
                  </a:cubicBezTo>
                  <a:cubicBezTo>
                    <a:pt x="1540814" y="1008960"/>
                    <a:pt x="1564461" y="1035381"/>
                    <a:pt x="1588366" y="1062094"/>
                  </a:cubicBezTo>
                  <a:cubicBezTo>
                    <a:pt x="1562944" y="1071611"/>
                    <a:pt x="1536910" y="1080837"/>
                    <a:pt x="1510294" y="1089773"/>
                  </a:cubicBezTo>
                  <a:cubicBezTo>
                    <a:pt x="1483776" y="1098323"/>
                    <a:pt x="1456290" y="1108065"/>
                    <a:pt x="1429029" y="1114421"/>
                  </a:cubicBezTo>
                  <a:cubicBezTo>
                    <a:pt x="1401640" y="1121357"/>
                    <a:pt x="1373734" y="1127841"/>
                    <a:pt x="1345409" y="1133874"/>
                  </a:cubicBezTo>
                  <a:cubicBezTo>
                    <a:pt x="1331279" y="1136745"/>
                    <a:pt x="1316858" y="1140036"/>
                    <a:pt x="1302663" y="1142230"/>
                  </a:cubicBezTo>
                  <a:cubicBezTo>
                    <a:pt x="1288340" y="1144230"/>
                    <a:pt x="1274048" y="1146262"/>
                    <a:pt x="1259821" y="1148263"/>
                  </a:cubicBezTo>
                  <a:cubicBezTo>
                    <a:pt x="1239303" y="1107388"/>
                    <a:pt x="1219624" y="1067739"/>
                    <a:pt x="1201719" y="1026865"/>
                  </a:cubicBezTo>
                  <a:cubicBezTo>
                    <a:pt x="1216236" y="1063932"/>
                    <a:pt x="1227108" y="1105420"/>
                    <a:pt x="1233335" y="1151521"/>
                  </a:cubicBezTo>
                  <a:close/>
                  <a:moveTo>
                    <a:pt x="583181" y="739807"/>
                  </a:moveTo>
                  <a:cubicBezTo>
                    <a:pt x="594375" y="724032"/>
                    <a:pt x="593568" y="704191"/>
                    <a:pt x="581406" y="695481"/>
                  </a:cubicBezTo>
                  <a:cubicBezTo>
                    <a:pt x="569212" y="686770"/>
                    <a:pt x="549952" y="692222"/>
                    <a:pt x="538338" y="707708"/>
                  </a:cubicBezTo>
                  <a:cubicBezTo>
                    <a:pt x="526756" y="723193"/>
                    <a:pt x="527530" y="743033"/>
                    <a:pt x="540112" y="752066"/>
                  </a:cubicBezTo>
                  <a:cubicBezTo>
                    <a:pt x="552694" y="761067"/>
                    <a:pt x="571986" y="755615"/>
                    <a:pt x="583181" y="739839"/>
                  </a:cubicBezTo>
                  <a:close/>
                  <a:moveTo>
                    <a:pt x="609892" y="799232"/>
                  </a:moveTo>
                  <a:cubicBezTo>
                    <a:pt x="616409" y="789650"/>
                    <a:pt x="616990" y="778520"/>
                    <a:pt x="611183" y="774391"/>
                  </a:cubicBezTo>
                  <a:cubicBezTo>
                    <a:pt x="605376" y="770261"/>
                    <a:pt x="595310" y="774584"/>
                    <a:pt x="588665" y="784101"/>
                  </a:cubicBezTo>
                  <a:cubicBezTo>
                    <a:pt x="582051" y="793618"/>
                    <a:pt x="581471" y="804748"/>
                    <a:pt x="587374" y="808942"/>
                  </a:cubicBezTo>
                  <a:cubicBezTo>
                    <a:pt x="593278" y="813168"/>
                    <a:pt x="603376" y="808813"/>
                    <a:pt x="609892" y="799232"/>
                  </a:cubicBezTo>
                  <a:close/>
                  <a:moveTo>
                    <a:pt x="903080" y="634604"/>
                  </a:moveTo>
                  <a:cubicBezTo>
                    <a:pt x="910693" y="621635"/>
                    <a:pt x="908112" y="606086"/>
                    <a:pt x="897305" y="599892"/>
                  </a:cubicBezTo>
                  <a:cubicBezTo>
                    <a:pt x="886401" y="593891"/>
                    <a:pt x="871787" y="598246"/>
                    <a:pt x="863786" y="611215"/>
                  </a:cubicBezTo>
                  <a:cubicBezTo>
                    <a:pt x="855979" y="623861"/>
                    <a:pt x="857947" y="640379"/>
                    <a:pt x="869173" y="646573"/>
                  </a:cubicBezTo>
                  <a:cubicBezTo>
                    <a:pt x="880303" y="652929"/>
                    <a:pt x="895466" y="647573"/>
                    <a:pt x="903112" y="634604"/>
                  </a:cubicBezTo>
                  <a:close/>
                  <a:moveTo>
                    <a:pt x="899757" y="735162"/>
                  </a:moveTo>
                  <a:cubicBezTo>
                    <a:pt x="904338" y="727000"/>
                    <a:pt x="904306" y="718257"/>
                    <a:pt x="899725" y="715644"/>
                  </a:cubicBezTo>
                  <a:cubicBezTo>
                    <a:pt x="895143" y="712998"/>
                    <a:pt x="887627" y="717450"/>
                    <a:pt x="882981" y="725548"/>
                  </a:cubicBezTo>
                  <a:cubicBezTo>
                    <a:pt x="878336" y="733645"/>
                    <a:pt x="878336" y="742388"/>
                    <a:pt x="883013" y="745066"/>
                  </a:cubicBezTo>
                  <a:cubicBezTo>
                    <a:pt x="887691" y="747743"/>
                    <a:pt x="895176" y="743324"/>
                    <a:pt x="899757" y="735162"/>
                  </a:cubicBezTo>
                  <a:close/>
                  <a:moveTo>
                    <a:pt x="1156650" y="790134"/>
                  </a:moveTo>
                  <a:cubicBezTo>
                    <a:pt x="1161909" y="777778"/>
                    <a:pt x="1160683" y="765325"/>
                    <a:pt x="1153973" y="762325"/>
                  </a:cubicBezTo>
                  <a:cubicBezTo>
                    <a:pt x="1147262" y="759325"/>
                    <a:pt x="1137423" y="766809"/>
                    <a:pt x="1132003" y="779101"/>
                  </a:cubicBezTo>
                  <a:cubicBezTo>
                    <a:pt x="1126583" y="791360"/>
                    <a:pt x="1127777" y="803813"/>
                    <a:pt x="1134681" y="806910"/>
                  </a:cubicBezTo>
                  <a:cubicBezTo>
                    <a:pt x="1141585" y="810007"/>
                    <a:pt x="1151392" y="802490"/>
                    <a:pt x="1156650" y="790134"/>
                  </a:cubicBezTo>
                  <a:close/>
                </a:path>
              </a:pathLst>
            </a:custGeom>
            <a:solidFill>
              <a:srgbClr val="FF9D5A"/>
            </a:solidFill>
            <a:ln w="32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28">
              <a:extLst>
                <a:ext uri="{FF2B5EF4-FFF2-40B4-BE49-F238E27FC236}">
                  <a16:creationId xmlns:a16="http://schemas.microsoft.com/office/drawing/2014/main" id="{AD84AA1A-0662-54BA-CC94-5E4C2F30D7D4}"/>
                </a:ext>
              </a:extLst>
            </p:cNvPr>
            <p:cNvSpPr/>
            <p:nvPr/>
          </p:nvSpPr>
          <p:spPr>
            <a:xfrm>
              <a:off x="1762457" y="21071"/>
              <a:ext cx="1487518" cy="1020767"/>
            </a:xfrm>
            <a:custGeom>
              <a:avLst/>
              <a:gdLst>
                <a:gd name="connsiteX0" fmla="*/ 636056 w 1487518"/>
                <a:gd name="connsiteY0" fmla="*/ 623926 h 1020767"/>
                <a:gd name="connsiteX1" fmla="*/ 287251 w 1487518"/>
                <a:gd name="connsiteY1" fmla="*/ 336965 h 1020767"/>
                <a:gd name="connsiteX2" fmla="*/ 0 w 1487518"/>
                <a:gd name="connsiteY2" fmla="*/ 0 h 1020767"/>
                <a:gd name="connsiteX3" fmla="*/ 23389 w 1487518"/>
                <a:gd name="connsiteY3" fmla="*/ 35939 h 1020767"/>
                <a:gd name="connsiteX4" fmla="*/ 324964 w 1487518"/>
                <a:gd name="connsiteY4" fmla="*/ 404907 h 1020767"/>
                <a:gd name="connsiteX5" fmla="*/ 668091 w 1487518"/>
                <a:gd name="connsiteY5" fmla="*/ 684318 h 1020767"/>
                <a:gd name="connsiteX6" fmla="*/ 1487518 w 1487518"/>
                <a:gd name="connsiteY6" fmla="*/ 1020767 h 1020767"/>
                <a:gd name="connsiteX7" fmla="*/ 636056 w 1487518"/>
                <a:gd name="connsiteY7" fmla="*/ 623926 h 1020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87518" h="1020767">
                  <a:moveTo>
                    <a:pt x="636056" y="623926"/>
                  </a:moveTo>
                  <a:cubicBezTo>
                    <a:pt x="509722" y="535757"/>
                    <a:pt x="393744" y="440297"/>
                    <a:pt x="287251" y="336965"/>
                  </a:cubicBezTo>
                  <a:cubicBezTo>
                    <a:pt x="181371" y="233085"/>
                    <a:pt x="85201" y="121236"/>
                    <a:pt x="0" y="0"/>
                  </a:cubicBezTo>
                  <a:cubicBezTo>
                    <a:pt x="7839" y="12033"/>
                    <a:pt x="15646" y="24002"/>
                    <a:pt x="23389" y="35939"/>
                  </a:cubicBezTo>
                  <a:cubicBezTo>
                    <a:pt x="112591" y="169434"/>
                    <a:pt x="210922" y="291381"/>
                    <a:pt x="324964" y="404907"/>
                  </a:cubicBezTo>
                  <a:cubicBezTo>
                    <a:pt x="428360" y="507625"/>
                    <a:pt x="544435" y="602118"/>
                    <a:pt x="668091" y="684318"/>
                  </a:cubicBezTo>
                  <a:cubicBezTo>
                    <a:pt x="919888" y="853043"/>
                    <a:pt x="1206139" y="967053"/>
                    <a:pt x="1487518" y="1020767"/>
                  </a:cubicBezTo>
                  <a:cubicBezTo>
                    <a:pt x="1190331" y="945148"/>
                    <a:pt x="902273" y="809684"/>
                    <a:pt x="636056" y="623926"/>
                  </a:cubicBezTo>
                  <a:close/>
                </a:path>
              </a:pathLst>
            </a:custGeom>
            <a:solidFill>
              <a:srgbClr val="FF5C3D"/>
            </a:solidFill>
            <a:ln w="32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30" name="Graphic 49">
            <a:extLst>
              <a:ext uri="{FF2B5EF4-FFF2-40B4-BE49-F238E27FC236}">
                <a16:creationId xmlns:a16="http://schemas.microsoft.com/office/drawing/2014/main" id="{CF352B20-B29F-5209-187C-4CD27A26D3B0}"/>
              </a:ext>
            </a:extLst>
          </p:cNvPr>
          <p:cNvGrpSpPr/>
          <p:nvPr/>
        </p:nvGrpSpPr>
        <p:grpSpPr>
          <a:xfrm>
            <a:off x="-107739" y="-394933"/>
            <a:ext cx="2148834" cy="1997304"/>
            <a:chOff x="-107739" y="-394933"/>
            <a:chExt cx="2148834" cy="1997304"/>
          </a:xfrm>
          <a:solidFill>
            <a:srgbClr val="1EB9C1"/>
          </a:solidFill>
        </p:grpSpPr>
        <p:sp>
          <p:nvSpPr>
            <p:cNvPr id="131" name="Vrije vorm: vorm 130">
              <a:extLst>
                <a:ext uri="{FF2B5EF4-FFF2-40B4-BE49-F238E27FC236}">
                  <a16:creationId xmlns:a16="http://schemas.microsoft.com/office/drawing/2014/main" id="{2CE36074-5FC5-AB25-C1A0-5FEB3EB2E16C}"/>
                </a:ext>
              </a:extLst>
            </p:cNvPr>
            <p:cNvSpPr/>
            <p:nvPr/>
          </p:nvSpPr>
          <p:spPr>
            <a:xfrm>
              <a:off x="-107739" y="-394933"/>
              <a:ext cx="1827032" cy="1710924"/>
            </a:xfrm>
            <a:custGeom>
              <a:avLst/>
              <a:gdLst>
                <a:gd name="connsiteX0" fmla="*/ 0 w 1827032"/>
                <a:gd name="connsiteY0" fmla="*/ 43294 h 1710924"/>
                <a:gd name="connsiteX1" fmla="*/ 32680 w 1827032"/>
                <a:gd name="connsiteY1" fmla="*/ 0 h 1710924"/>
                <a:gd name="connsiteX2" fmla="*/ 528982 w 1827032"/>
                <a:gd name="connsiteY2" fmla="*/ 378388 h 1710924"/>
                <a:gd name="connsiteX3" fmla="*/ 1016477 w 1827032"/>
                <a:gd name="connsiteY3" fmla="*/ 768713 h 1710924"/>
                <a:gd name="connsiteX4" fmla="*/ 1464742 w 1827032"/>
                <a:gd name="connsiteY4" fmla="*/ 1203493 h 1710924"/>
                <a:gd name="connsiteX5" fmla="*/ 1827032 w 1827032"/>
                <a:gd name="connsiteY5" fmla="*/ 1710925 h 1710924"/>
                <a:gd name="connsiteX6" fmla="*/ 1809321 w 1827032"/>
                <a:gd name="connsiteY6" fmla="*/ 1710764 h 1710924"/>
                <a:gd name="connsiteX7" fmla="*/ 1441805 w 1827032"/>
                <a:gd name="connsiteY7" fmla="*/ 1215365 h 1710924"/>
                <a:gd name="connsiteX8" fmla="*/ 990636 w 1827032"/>
                <a:gd name="connsiteY8" fmla="*/ 792457 h 1710924"/>
                <a:gd name="connsiteX9" fmla="*/ 500367 w 1827032"/>
                <a:gd name="connsiteY9" fmla="*/ 412552 h 1710924"/>
                <a:gd name="connsiteX10" fmla="*/ 0 w 1827032"/>
                <a:gd name="connsiteY10" fmla="*/ 43294 h 1710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27032" h="1710924">
                  <a:moveTo>
                    <a:pt x="0" y="43294"/>
                  </a:moveTo>
                  <a:lnTo>
                    <a:pt x="32680" y="0"/>
                  </a:lnTo>
                  <a:lnTo>
                    <a:pt x="528982" y="378388"/>
                  </a:lnTo>
                  <a:cubicBezTo>
                    <a:pt x="694158" y="504915"/>
                    <a:pt x="858334" y="633153"/>
                    <a:pt x="1016477" y="768713"/>
                  </a:cubicBezTo>
                  <a:cubicBezTo>
                    <a:pt x="1174684" y="904080"/>
                    <a:pt x="1326375" y="1047673"/>
                    <a:pt x="1464742" y="1203493"/>
                  </a:cubicBezTo>
                  <a:cubicBezTo>
                    <a:pt x="1602916" y="1359249"/>
                    <a:pt x="1727378" y="1527973"/>
                    <a:pt x="1827032" y="1710925"/>
                  </a:cubicBezTo>
                  <a:lnTo>
                    <a:pt x="1809321" y="1710764"/>
                  </a:lnTo>
                  <a:cubicBezTo>
                    <a:pt x="1707247" y="1531587"/>
                    <a:pt x="1581172" y="1367056"/>
                    <a:pt x="1441805" y="1215365"/>
                  </a:cubicBezTo>
                  <a:cubicBezTo>
                    <a:pt x="1302341" y="1063513"/>
                    <a:pt x="1149618" y="924146"/>
                    <a:pt x="990636" y="792457"/>
                  </a:cubicBezTo>
                  <a:cubicBezTo>
                    <a:pt x="831686" y="660607"/>
                    <a:pt x="666736" y="535886"/>
                    <a:pt x="500367" y="412552"/>
                  </a:cubicBezTo>
                  <a:lnTo>
                    <a:pt x="0" y="43294"/>
                  </a:lnTo>
                  <a:close/>
                </a:path>
              </a:pathLst>
            </a:custGeom>
            <a:solidFill>
              <a:srgbClr val="1EB9C1"/>
            </a:solidFill>
            <a:ln w="32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31">
              <a:extLst>
                <a:ext uri="{FF2B5EF4-FFF2-40B4-BE49-F238E27FC236}">
                  <a16:creationId xmlns:a16="http://schemas.microsoft.com/office/drawing/2014/main" id="{7E29C37C-6147-BA20-7D64-B99FB6519629}"/>
                </a:ext>
              </a:extLst>
            </p:cNvPr>
            <p:cNvSpPr/>
            <p:nvPr/>
          </p:nvSpPr>
          <p:spPr>
            <a:xfrm>
              <a:off x="1679611" y="1265213"/>
              <a:ext cx="197372" cy="337158"/>
            </a:xfrm>
            <a:custGeom>
              <a:avLst/>
              <a:gdLst>
                <a:gd name="connsiteX0" fmla="*/ 129140 w 197372"/>
                <a:gd name="connsiteY0" fmla="*/ 140141 h 337158"/>
                <a:gd name="connsiteX1" fmla="*/ 103751 w 197372"/>
                <a:gd name="connsiteY1" fmla="*/ 103203 h 337158"/>
                <a:gd name="connsiteX2" fmla="*/ 71006 w 197372"/>
                <a:gd name="connsiteY2" fmla="*/ 63522 h 337158"/>
                <a:gd name="connsiteX3" fmla="*/ 0 w 197372"/>
                <a:gd name="connsiteY3" fmla="*/ 0 h 337158"/>
                <a:gd name="connsiteX4" fmla="*/ 14550 w 197372"/>
                <a:gd name="connsiteY4" fmla="*/ 65490 h 337158"/>
                <a:gd name="connsiteX5" fmla="*/ 33971 w 197372"/>
                <a:gd name="connsiteY5" fmla="*/ 128915 h 337158"/>
                <a:gd name="connsiteX6" fmla="*/ 84201 w 197372"/>
                <a:gd name="connsiteY6" fmla="*/ 230085 h 337158"/>
                <a:gd name="connsiteX7" fmla="*/ 197372 w 197372"/>
                <a:gd name="connsiteY7" fmla="*/ 337159 h 337158"/>
                <a:gd name="connsiteX8" fmla="*/ 170983 w 197372"/>
                <a:gd name="connsiteY8" fmla="*/ 235698 h 337158"/>
                <a:gd name="connsiteX9" fmla="*/ 155465 w 197372"/>
                <a:gd name="connsiteY9" fmla="*/ 189081 h 337158"/>
                <a:gd name="connsiteX10" fmla="*/ 129140 w 197372"/>
                <a:gd name="connsiteY10" fmla="*/ 140174 h 33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7372" h="337158">
                  <a:moveTo>
                    <a:pt x="129140" y="140141"/>
                  </a:moveTo>
                  <a:cubicBezTo>
                    <a:pt x="122237" y="129044"/>
                    <a:pt x="113526" y="116365"/>
                    <a:pt x="103751" y="103203"/>
                  </a:cubicBezTo>
                  <a:cubicBezTo>
                    <a:pt x="93782" y="90105"/>
                    <a:pt x="83588" y="76007"/>
                    <a:pt x="71006" y="63522"/>
                  </a:cubicBezTo>
                  <a:cubicBezTo>
                    <a:pt x="46681" y="38003"/>
                    <a:pt x="21002" y="14453"/>
                    <a:pt x="0" y="0"/>
                  </a:cubicBezTo>
                  <a:cubicBezTo>
                    <a:pt x="3903" y="22260"/>
                    <a:pt x="8710" y="44101"/>
                    <a:pt x="14550" y="65490"/>
                  </a:cubicBezTo>
                  <a:cubicBezTo>
                    <a:pt x="20421" y="86847"/>
                    <a:pt x="27615" y="107623"/>
                    <a:pt x="33971" y="128915"/>
                  </a:cubicBezTo>
                  <a:cubicBezTo>
                    <a:pt x="45746" y="165015"/>
                    <a:pt x="60812" y="199921"/>
                    <a:pt x="84201" y="230085"/>
                  </a:cubicBezTo>
                  <a:cubicBezTo>
                    <a:pt x="112623" y="272056"/>
                    <a:pt x="154981" y="303995"/>
                    <a:pt x="197372" y="337159"/>
                  </a:cubicBezTo>
                  <a:cubicBezTo>
                    <a:pt x="185920" y="298446"/>
                    <a:pt x="179467" y="266765"/>
                    <a:pt x="170983" y="235698"/>
                  </a:cubicBezTo>
                  <a:cubicBezTo>
                    <a:pt x="166531" y="220278"/>
                    <a:pt x="162563" y="204567"/>
                    <a:pt x="155465" y="189081"/>
                  </a:cubicBezTo>
                  <a:cubicBezTo>
                    <a:pt x="148400" y="173596"/>
                    <a:pt x="139916" y="157498"/>
                    <a:pt x="129140" y="140174"/>
                  </a:cubicBezTo>
                  <a:close/>
                </a:path>
              </a:pathLst>
            </a:custGeom>
            <a:solidFill>
              <a:srgbClr val="1EB9C1"/>
            </a:solidFill>
            <a:ln w="32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33" name="Graphic 49">
              <a:extLst>
                <a:ext uri="{FF2B5EF4-FFF2-40B4-BE49-F238E27FC236}">
                  <a16:creationId xmlns:a16="http://schemas.microsoft.com/office/drawing/2014/main" id="{7367A7CC-CE25-6370-6E33-35637B8410BD}"/>
                </a:ext>
              </a:extLst>
            </p:cNvPr>
            <p:cNvGrpSpPr/>
            <p:nvPr/>
          </p:nvGrpSpPr>
          <p:grpSpPr>
            <a:xfrm>
              <a:off x="230228" y="-42643"/>
              <a:ext cx="1403174" cy="1576235"/>
              <a:chOff x="230228" y="-42643"/>
              <a:chExt cx="1403174" cy="1576235"/>
            </a:xfrm>
            <a:solidFill>
              <a:srgbClr val="1EB9C1"/>
            </a:solidFill>
          </p:grpSpPr>
          <p:grpSp>
            <p:nvGrpSpPr>
              <p:cNvPr id="134" name="Graphic 49">
                <a:extLst>
                  <a:ext uri="{FF2B5EF4-FFF2-40B4-BE49-F238E27FC236}">
                    <a16:creationId xmlns:a16="http://schemas.microsoft.com/office/drawing/2014/main" id="{04EE4EC8-540D-ADD5-B892-CCB475E968F4}"/>
                  </a:ext>
                </a:extLst>
              </p:cNvPr>
              <p:cNvGrpSpPr/>
              <p:nvPr/>
            </p:nvGrpSpPr>
            <p:grpSpPr>
              <a:xfrm>
                <a:off x="230228" y="-42643"/>
                <a:ext cx="767655" cy="1376153"/>
                <a:chOff x="230228" y="-42643"/>
                <a:chExt cx="767655" cy="1376153"/>
              </a:xfrm>
              <a:solidFill>
                <a:srgbClr val="1EB9C1"/>
              </a:solidFill>
            </p:grpSpPr>
            <p:sp>
              <p:nvSpPr>
                <p:cNvPr id="135" name="Vrije vorm: vorm 134">
                  <a:extLst>
                    <a:ext uri="{FF2B5EF4-FFF2-40B4-BE49-F238E27FC236}">
                      <a16:creationId xmlns:a16="http://schemas.microsoft.com/office/drawing/2014/main" id="{5B542DDA-861B-AB1C-8C49-EEEA9CD98418}"/>
                    </a:ext>
                  </a:extLst>
                </p:cNvPr>
                <p:cNvSpPr/>
                <p:nvPr/>
              </p:nvSpPr>
              <p:spPr>
                <a:xfrm>
                  <a:off x="230228" y="-42643"/>
                  <a:ext cx="127052" cy="517884"/>
                </a:xfrm>
                <a:custGeom>
                  <a:avLst/>
                  <a:gdLst>
                    <a:gd name="connsiteX0" fmla="*/ 120395 w 127052"/>
                    <a:gd name="connsiteY0" fmla="*/ 205760 h 517884"/>
                    <a:gd name="connsiteX1" fmla="*/ 116460 w 127052"/>
                    <a:gd name="connsiteY1" fmla="*/ 0 h 517884"/>
                    <a:gd name="connsiteX2" fmla="*/ 35388 w 127052"/>
                    <a:gd name="connsiteY2" fmla="*/ 164047 h 517884"/>
                    <a:gd name="connsiteX3" fmla="*/ 288 w 127052"/>
                    <a:gd name="connsiteY3" fmla="*/ 315544 h 517884"/>
                    <a:gd name="connsiteX4" fmla="*/ 33162 w 127052"/>
                    <a:gd name="connsiteY4" fmla="*/ 517884 h 517884"/>
                    <a:gd name="connsiteX5" fmla="*/ 120395 w 127052"/>
                    <a:gd name="connsiteY5" fmla="*/ 205760 h 5178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27052" h="517884">
                      <a:moveTo>
                        <a:pt x="120395" y="205760"/>
                      </a:moveTo>
                      <a:cubicBezTo>
                        <a:pt x="129783" y="137335"/>
                        <a:pt x="129912" y="66845"/>
                        <a:pt x="116460" y="0"/>
                      </a:cubicBezTo>
                      <a:cubicBezTo>
                        <a:pt x="84457" y="52134"/>
                        <a:pt x="56841" y="106945"/>
                        <a:pt x="35388" y="164047"/>
                      </a:cubicBezTo>
                      <a:cubicBezTo>
                        <a:pt x="16999" y="213019"/>
                        <a:pt x="2611" y="263959"/>
                        <a:pt x="288" y="315544"/>
                      </a:cubicBezTo>
                      <a:cubicBezTo>
                        <a:pt x="-2486" y="385228"/>
                        <a:pt x="15257" y="452362"/>
                        <a:pt x="33162" y="517884"/>
                      </a:cubicBezTo>
                      <a:cubicBezTo>
                        <a:pt x="69359" y="415843"/>
                        <a:pt x="105426" y="312673"/>
                        <a:pt x="120395" y="205760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" name="Vrije vorm: vorm 135">
                  <a:extLst>
                    <a:ext uri="{FF2B5EF4-FFF2-40B4-BE49-F238E27FC236}">
                      <a16:creationId xmlns:a16="http://schemas.microsoft.com/office/drawing/2014/main" id="{289FA2D1-B6DE-A1D7-EB04-BA34084F4ED6}"/>
                    </a:ext>
                  </a:extLst>
                </p:cNvPr>
                <p:cNvSpPr/>
                <p:nvPr/>
              </p:nvSpPr>
              <p:spPr>
                <a:xfrm>
                  <a:off x="355908" y="41460"/>
                  <a:ext cx="137873" cy="620764"/>
                </a:xfrm>
                <a:custGeom>
                  <a:avLst/>
                  <a:gdLst>
                    <a:gd name="connsiteX0" fmla="*/ 135082 w 137873"/>
                    <a:gd name="connsiteY0" fmla="*/ 244086 h 620764"/>
                    <a:gd name="connsiteX1" fmla="*/ 115048 w 137873"/>
                    <a:gd name="connsiteY1" fmla="*/ 0 h 620764"/>
                    <a:gd name="connsiteX2" fmla="*/ 31138 w 137873"/>
                    <a:gd name="connsiteY2" fmla="*/ 202921 h 620764"/>
                    <a:gd name="connsiteX3" fmla="*/ 6 w 137873"/>
                    <a:gd name="connsiteY3" fmla="*/ 385744 h 620764"/>
                    <a:gd name="connsiteX4" fmla="*/ 49591 w 137873"/>
                    <a:gd name="connsiteY4" fmla="*/ 620764 h 620764"/>
                    <a:gd name="connsiteX5" fmla="*/ 135082 w 137873"/>
                    <a:gd name="connsiteY5" fmla="*/ 244054 h 6207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37873" h="620764">
                      <a:moveTo>
                        <a:pt x="135082" y="244086"/>
                      </a:moveTo>
                      <a:cubicBezTo>
                        <a:pt x="142018" y="161788"/>
                        <a:pt x="136276" y="78329"/>
                        <a:pt x="115048" y="0"/>
                      </a:cubicBezTo>
                      <a:cubicBezTo>
                        <a:pt x="81045" y="65199"/>
                        <a:pt x="52398" y="133076"/>
                        <a:pt x="31138" y="202921"/>
                      </a:cubicBezTo>
                      <a:cubicBezTo>
                        <a:pt x="12781" y="262830"/>
                        <a:pt x="-317" y="324545"/>
                        <a:pt x="6" y="385744"/>
                      </a:cubicBezTo>
                      <a:cubicBezTo>
                        <a:pt x="135" y="468364"/>
                        <a:pt x="26750" y="545532"/>
                        <a:pt x="49591" y="620764"/>
                      </a:cubicBezTo>
                      <a:cubicBezTo>
                        <a:pt x="88368" y="497431"/>
                        <a:pt x="124694" y="372162"/>
                        <a:pt x="135082" y="244054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" name="Vrije vorm: vorm 136">
                  <a:extLst>
                    <a:ext uri="{FF2B5EF4-FFF2-40B4-BE49-F238E27FC236}">
                      <a16:creationId xmlns:a16="http://schemas.microsoft.com/office/drawing/2014/main" id="{3922488D-FAFC-7038-B4CC-8968C5500653}"/>
                    </a:ext>
                  </a:extLst>
                </p:cNvPr>
                <p:cNvSpPr/>
                <p:nvPr/>
              </p:nvSpPr>
              <p:spPr>
                <a:xfrm>
                  <a:off x="485047" y="144953"/>
                  <a:ext cx="154256" cy="721031"/>
                </a:xfrm>
                <a:custGeom>
                  <a:avLst/>
                  <a:gdLst>
                    <a:gd name="connsiteX0" fmla="*/ 152989 w 154256"/>
                    <a:gd name="connsiteY0" fmla="*/ 282509 h 721031"/>
                    <a:gd name="connsiteX1" fmla="*/ 149247 w 154256"/>
                    <a:gd name="connsiteY1" fmla="*/ 138948 h 721031"/>
                    <a:gd name="connsiteX2" fmla="*/ 119760 w 154256"/>
                    <a:gd name="connsiteY2" fmla="*/ 0 h 721031"/>
                    <a:gd name="connsiteX3" fmla="*/ 30914 w 154256"/>
                    <a:gd name="connsiteY3" fmla="*/ 240924 h 721031"/>
                    <a:gd name="connsiteX4" fmla="*/ 233 w 154256"/>
                    <a:gd name="connsiteY4" fmla="*/ 454330 h 721031"/>
                    <a:gd name="connsiteX5" fmla="*/ 7331 w 154256"/>
                    <a:gd name="connsiteY5" fmla="*/ 524175 h 721031"/>
                    <a:gd name="connsiteX6" fmla="*/ 21171 w 154256"/>
                    <a:gd name="connsiteY6" fmla="*/ 591697 h 721031"/>
                    <a:gd name="connsiteX7" fmla="*/ 60174 w 154256"/>
                    <a:gd name="connsiteY7" fmla="*/ 721031 h 721031"/>
                    <a:gd name="connsiteX8" fmla="*/ 120147 w 154256"/>
                    <a:gd name="connsiteY8" fmla="*/ 504173 h 721031"/>
                    <a:gd name="connsiteX9" fmla="*/ 153021 w 154256"/>
                    <a:gd name="connsiteY9" fmla="*/ 282509 h 7210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54256" h="721031">
                      <a:moveTo>
                        <a:pt x="152989" y="282509"/>
                      </a:moveTo>
                      <a:cubicBezTo>
                        <a:pt x="155441" y="234795"/>
                        <a:pt x="154408" y="186597"/>
                        <a:pt x="149247" y="138948"/>
                      </a:cubicBezTo>
                      <a:cubicBezTo>
                        <a:pt x="143827" y="91492"/>
                        <a:pt x="134084" y="44939"/>
                        <a:pt x="119760" y="0"/>
                      </a:cubicBezTo>
                      <a:cubicBezTo>
                        <a:pt x="83176" y="78039"/>
                        <a:pt x="52851" y="158691"/>
                        <a:pt x="30914" y="240924"/>
                      </a:cubicBezTo>
                      <a:cubicBezTo>
                        <a:pt x="12396" y="311382"/>
                        <a:pt x="-2025" y="383969"/>
                        <a:pt x="233" y="454330"/>
                      </a:cubicBezTo>
                      <a:cubicBezTo>
                        <a:pt x="943" y="478107"/>
                        <a:pt x="3459" y="501334"/>
                        <a:pt x="7331" y="524175"/>
                      </a:cubicBezTo>
                      <a:cubicBezTo>
                        <a:pt x="10880" y="547080"/>
                        <a:pt x="15557" y="569566"/>
                        <a:pt x="21171" y="591697"/>
                      </a:cubicBezTo>
                      <a:cubicBezTo>
                        <a:pt x="32043" y="635991"/>
                        <a:pt x="47657" y="678640"/>
                        <a:pt x="60174" y="721031"/>
                      </a:cubicBezTo>
                      <a:cubicBezTo>
                        <a:pt x="82983" y="649477"/>
                        <a:pt x="103404" y="577277"/>
                        <a:pt x="120147" y="504173"/>
                      </a:cubicBezTo>
                      <a:cubicBezTo>
                        <a:pt x="136729" y="431135"/>
                        <a:pt x="149505" y="356838"/>
                        <a:pt x="153021" y="282509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" name="Vrije vorm: vorm 137">
                  <a:extLst>
                    <a:ext uri="{FF2B5EF4-FFF2-40B4-BE49-F238E27FC236}">
                      <a16:creationId xmlns:a16="http://schemas.microsoft.com/office/drawing/2014/main" id="{0EEB3A94-A7C8-0B3B-6E61-FEC6B1A9CB34}"/>
                    </a:ext>
                  </a:extLst>
                </p:cNvPr>
                <p:cNvSpPr/>
                <p:nvPr/>
              </p:nvSpPr>
              <p:spPr>
                <a:xfrm>
                  <a:off x="643337" y="283417"/>
                  <a:ext cx="176968" cy="815878"/>
                </a:xfrm>
                <a:custGeom>
                  <a:avLst/>
                  <a:gdLst>
                    <a:gd name="connsiteX0" fmla="*/ 175166 w 176968"/>
                    <a:gd name="connsiteY0" fmla="*/ 321544 h 815878"/>
                    <a:gd name="connsiteX1" fmla="*/ 135131 w 176968"/>
                    <a:gd name="connsiteY1" fmla="*/ 0 h 815878"/>
                    <a:gd name="connsiteX2" fmla="*/ 36219 w 176968"/>
                    <a:gd name="connsiteY2" fmla="*/ 277476 h 815878"/>
                    <a:gd name="connsiteX3" fmla="*/ 10087 w 176968"/>
                    <a:gd name="connsiteY3" fmla="*/ 399003 h 815878"/>
                    <a:gd name="connsiteX4" fmla="*/ 54 w 176968"/>
                    <a:gd name="connsiteY4" fmla="*/ 519659 h 815878"/>
                    <a:gd name="connsiteX5" fmla="*/ 19991 w 176968"/>
                    <a:gd name="connsiteY5" fmla="*/ 673027 h 815878"/>
                    <a:gd name="connsiteX6" fmla="*/ 57543 w 176968"/>
                    <a:gd name="connsiteY6" fmla="*/ 815878 h 815878"/>
                    <a:gd name="connsiteX7" fmla="*/ 99353 w 176968"/>
                    <a:gd name="connsiteY7" fmla="*/ 695287 h 815878"/>
                    <a:gd name="connsiteX8" fmla="*/ 134260 w 176968"/>
                    <a:gd name="connsiteY8" fmla="*/ 572728 h 815878"/>
                    <a:gd name="connsiteX9" fmla="*/ 161165 w 176968"/>
                    <a:gd name="connsiteY9" fmla="*/ 447781 h 815878"/>
                    <a:gd name="connsiteX10" fmla="*/ 175263 w 176968"/>
                    <a:gd name="connsiteY10" fmla="*/ 321512 h 8158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76968" h="815878">
                      <a:moveTo>
                        <a:pt x="175166" y="321544"/>
                      </a:moveTo>
                      <a:cubicBezTo>
                        <a:pt x="181974" y="212567"/>
                        <a:pt x="169682" y="102074"/>
                        <a:pt x="135131" y="0"/>
                      </a:cubicBezTo>
                      <a:cubicBezTo>
                        <a:pt x="95030" y="90040"/>
                        <a:pt x="61027" y="183468"/>
                        <a:pt x="36219" y="277476"/>
                      </a:cubicBezTo>
                      <a:cubicBezTo>
                        <a:pt x="25573" y="317834"/>
                        <a:pt x="16346" y="358515"/>
                        <a:pt x="10087" y="399003"/>
                      </a:cubicBezTo>
                      <a:cubicBezTo>
                        <a:pt x="3603" y="439555"/>
                        <a:pt x="-526" y="480074"/>
                        <a:pt x="54" y="519659"/>
                      </a:cubicBezTo>
                      <a:cubicBezTo>
                        <a:pt x="796" y="573083"/>
                        <a:pt x="9603" y="623765"/>
                        <a:pt x="19991" y="673027"/>
                      </a:cubicBezTo>
                      <a:cubicBezTo>
                        <a:pt x="30960" y="722128"/>
                        <a:pt x="45929" y="769261"/>
                        <a:pt x="57543" y="815878"/>
                      </a:cubicBezTo>
                      <a:cubicBezTo>
                        <a:pt x="71964" y="776165"/>
                        <a:pt x="86417" y="735839"/>
                        <a:pt x="99353" y="695287"/>
                      </a:cubicBezTo>
                      <a:cubicBezTo>
                        <a:pt x="111967" y="654832"/>
                        <a:pt x="123775" y="613957"/>
                        <a:pt x="134260" y="572728"/>
                      </a:cubicBezTo>
                      <a:cubicBezTo>
                        <a:pt x="144744" y="531466"/>
                        <a:pt x="153874" y="489850"/>
                        <a:pt x="161165" y="447781"/>
                      </a:cubicBezTo>
                      <a:cubicBezTo>
                        <a:pt x="168069" y="405939"/>
                        <a:pt x="172747" y="363935"/>
                        <a:pt x="175263" y="321512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" name="Vrije vorm: vorm 138">
                  <a:extLst>
                    <a:ext uri="{FF2B5EF4-FFF2-40B4-BE49-F238E27FC236}">
                      <a16:creationId xmlns:a16="http://schemas.microsoft.com/office/drawing/2014/main" id="{C0D1246E-F5B2-ABF8-60CA-F89C6286DBAB}"/>
                    </a:ext>
                  </a:extLst>
                </p:cNvPr>
                <p:cNvSpPr/>
                <p:nvPr/>
              </p:nvSpPr>
              <p:spPr>
                <a:xfrm>
                  <a:off x="789530" y="431688"/>
                  <a:ext cx="208353" cy="901821"/>
                </a:xfrm>
                <a:custGeom>
                  <a:avLst/>
                  <a:gdLst>
                    <a:gd name="connsiteX0" fmla="*/ 204053 w 208353"/>
                    <a:gd name="connsiteY0" fmla="*/ 360838 h 901821"/>
                    <a:gd name="connsiteX1" fmla="*/ 208311 w 208353"/>
                    <a:gd name="connsiteY1" fmla="*/ 269217 h 901821"/>
                    <a:gd name="connsiteX2" fmla="*/ 203117 w 208353"/>
                    <a:gd name="connsiteY2" fmla="*/ 177951 h 901821"/>
                    <a:gd name="connsiteX3" fmla="*/ 189084 w 208353"/>
                    <a:gd name="connsiteY3" fmla="*/ 87427 h 901821"/>
                    <a:gd name="connsiteX4" fmla="*/ 164630 w 208353"/>
                    <a:gd name="connsiteY4" fmla="*/ 0 h 901821"/>
                    <a:gd name="connsiteX5" fmla="*/ 49878 w 208353"/>
                    <a:gd name="connsiteY5" fmla="*/ 311640 h 901821"/>
                    <a:gd name="connsiteX6" fmla="*/ 422 w 208353"/>
                    <a:gd name="connsiteY6" fmla="*/ 580245 h 901821"/>
                    <a:gd name="connsiteX7" fmla="*/ 3067 w 208353"/>
                    <a:gd name="connsiteY7" fmla="*/ 665994 h 901821"/>
                    <a:gd name="connsiteX8" fmla="*/ 12617 w 208353"/>
                    <a:gd name="connsiteY8" fmla="*/ 747872 h 901821"/>
                    <a:gd name="connsiteX9" fmla="*/ 27360 w 208353"/>
                    <a:gd name="connsiteY9" fmla="*/ 826073 h 901821"/>
                    <a:gd name="connsiteX10" fmla="*/ 41071 w 208353"/>
                    <a:gd name="connsiteY10" fmla="*/ 901821 h 901821"/>
                    <a:gd name="connsiteX11" fmla="*/ 98011 w 208353"/>
                    <a:gd name="connsiteY11" fmla="*/ 772262 h 901821"/>
                    <a:gd name="connsiteX12" fmla="*/ 145822 w 208353"/>
                    <a:gd name="connsiteY12" fmla="*/ 638734 h 901821"/>
                    <a:gd name="connsiteX13" fmla="*/ 183051 w 208353"/>
                    <a:gd name="connsiteY13" fmla="*/ 501109 h 901821"/>
                    <a:gd name="connsiteX14" fmla="*/ 204021 w 208353"/>
                    <a:gd name="connsiteY14" fmla="*/ 360838 h 9018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08353" h="901821">
                      <a:moveTo>
                        <a:pt x="204053" y="360838"/>
                      </a:moveTo>
                      <a:cubicBezTo>
                        <a:pt x="206731" y="330578"/>
                        <a:pt x="208666" y="299639"/>
                        <a:pt x="208311" y="269217"/>
                      </a:cubicBezTo>
                      <a:cubicBezTo>
                        <a:pt x="207956" y="238827"/>
                        <a:pt x="206247" y="208341"/>
                        <a:pt x="203117" y="177951"/>
                      </a:cubicBezTo>
                      <a:cubicBezTo>
                        <a:pt x="199891" y="147626"/>
                        <a:pt x="195504" y="117139"/>
                        <a:pt x="189084" y="87427"/>
                      </a:cubicBezTo>
                      <a:cubicBezTo>
                        <a:pt x="182470" y="57876"/>
                        <a:pt x="174341" y="28680"/>
                        <a:pt x="164630" y="0"/>
                      </a:cubicBezTo>
                      <a:cubicBezTo>
                        <a:pt x="118368" y="102203"/>
                        <a:pt x="80752" y="206018"/>
                        <a:pt x="49878" y="311640"/>
                      </a:cubicBezTo>
                      <a:cubicBezTo>
                        <a:pt x="23424" y="402035"/>
                        <a:pt x="4422" y="492753"/>
                        <a:pt x="422" y="580245"/>
                      </a:cubicBezTo>
                      <a:cubicBezTo>
                        <a:pt x="-675" y="609667"/>
                        <a:pt x="422" y="638217"/>
                        <a:pt x="3067" y="665994"/>
                      </a:cubicBezTo>
                      <a:cubicBezTo>
                        <a:pt x="5681" y="693803"/>
                        <a:pt x="8229" y="721257"/>
                        <a:pt x="12617" y="747872"/>
                      </a:cubicBezTo>
                      <a:cubicBezTo>
                        <a:pt x="16714" y="774552"/>
                        <a:pt x="22230" y="800490"/>
                        <a:pt x="27360" y="826073"/>
                      </a:cubicBezTo>
                      <a:cubicBezTo>
                        <a:pt x="31909" y="851268"/>
                        <a:pt x="36522" y="876593"/>
                        <a:pt x="41071" y="901821"/>
                      </a:cubicBezTo>
                      <a:cubicBezTo>
                        <a:pt x="60782" y="859431"/>
                        <a:pt x="79945" y="816233"/>
                        <a:pt x="98011" y="772262"/>
                      </a:cubicBezTo>
                      <a:cubicBezTo>
                        <a:pt x="116303" y="728193"/>
                        <a:pt x="131272" y="683963"/>
                        <a:pt x="145822" y="638734"/>
                      </a:cubicBezTo>
                      <a:cubicBezTo>
                        <a:pt x="160081" y="593568"/>
                        <a:pt x="172760" y="547693"/>
                        <a:pt x="183051" y="501109"/>
                      </a:cubicBezTo>
                      <a:cubicBezTo>
                        <a:pt x="192471" y="454976"/>
                        <a:pt x="199665" y="408229"/>
                        <a:pt x="204021" y="360838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40" name="Graphic 49">
                <a:extLst>
                  <a:ext uri="{FF2B5EF4-FFF2-40B4-BE49-F238E27FC236}">
                    <a16:creationId xmlns:a16="http://schemas.microsoft.com/office/drawing/2014/main" id="{4EBCCE7E-96F6-FBA0-5C50-780489C76F52}"/>
                  </a:ext>
                </a:extLst>
              </p:cNvPr>
              <p:cNvGrpSpPr/>
              <p:nvPr/>
            </p:nvGrpSpPr>
            <p:grpSpPr>
              <a:xfrm>
                <a:off x="963756" y="583120"/>
                <a:ext cx="669646" cy="950470"/>
                <a:chOff x="963756" y="583120"/>
                <a:chExt cx="669646" cy="950470"/>
              </a:xfrm>
              <a:solidFill>
                <a:srgbClr val="1EB9C1"/>
              </a:solidFill>
            </p:grpSpPr>
            <p:sp>
              <p:nvSpPr>
                <p:cNvPr id="141" name="Vrije vorm: vorm 140">
                  <a:extLst>
                    <a:ext uri="{FF2B5EF4-FFF2-40B4-BE49-F238E27FC236}">
                      <a16:creationId xmlns:a16="http://schemas.microsoft.com/office/drawing/2014/main" id="{8E32E21B-A725-C52A-9CC2-3A9174E54B02}"/>
                    </a:ext>
                  </a:extLst>
                </p:cNvPr>
                <p:cNvSpPr/>
                <p:nvPr/>
              </p:nvSpPr>
              <p:spPr>
                <a:xfrm>
                  <a:off x="1541242" y="1157139"/>
                  <a:ext cx="92160" cy="376452"/>
                </a:xfrm>
                <a:custGeom>
                  <a:avLst/>
                  <a:gdLst>
                    <a:gd name="connsiteX0" fmla="*/ 89785 w 92160"/>
                    <a:gd name="connsiteY0" fmla="*/ 151626 h 376452"/>
                    <a:gd name="connsiteX1" fmla="*/ 74364 w 92160"/>
                    <a:gd name="connsiteY1" fmla="*/ 0 h 376452"/>
                    <a:gd name="connsiteX2" fmla="*/ 23424 w 92160"/>
                    <a:gd name="connsiteY2" fmla="*/ 126108 h 376452"/>
                    <a:gd name="connsiteX3" fmla="*/ 164 w 92160"/>
                    <a:gd name="connsiteY3" fmla="*/ 236473 h 376452"/>
                    <a:gd name="connsiteX4" fmla="*/ 7455 w 92160"/>
                    <a:gd name="connsiteY4" fmla="*/ 307640 h 376452"/>
                    <a:gd name="connsiteX5" fmla="*/ 23263 w 92160"/>
                    <a:gd name="connsiteY5" fmla="*/ 376452 h 376452"/>
                    <a:gd name="connsiteX6" fmla="*/ 66331 w 92160"/>
                    <a:gd name="connsiteY6" fmla="*/ 266765 h 376452"/>
                    <a:gd name="connsiteX7" fmla="*/ 89785 w 92160"/>
                    <a:gd name="connsiteY7" fmla="*/ 151626 h 3764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92160" h="376452">
                      <a:moveTo>
                        <a:pt x="89785" y="151626"/>
                      </a:moveTo>
                      <a:cubicBezTo>
                        <a:pt x="95914" y="100299"/>
                        <a:pt x="89978" y="48778"/>
                        <a:pt x="74364" y="0"/>
                      </a:cubicBezTo>
                      <a:cubicBezTo>
                        <a:pt x="53943" y="41552"/>
                        <a:pt x="36522" y="83782"/>
                        <a:pt x="23424" y="126108"/>
                      </a:cubicBezTo>
                      <a:cubicBezTo>
                        <a:pt x="11874" y="162595"/>
                        <a:pt x="1067" y="200308"/>
                        <a:pt x="164" y="236473"/>
                      </a:cubicBezTo>
                      <a:cubicBezTo>
                        <a:pt x="-901" y="261120"/>
                        <a:pt x="3422" y="284186"/>
                        <a:pt x="7455" y="307640"/>
                      </a:cubicBezTo>
                      <a:cubicBezTo>
                        <a:pt x="11391" y="331126"/>
                        <a:pt x="17327" y="353967"/>
                        <a:pt x="23263" y="376452"/>
                      </a:cubicBezTo>
                      <a:cubicBezTo>
                        <a:pt x="38683" y="341159"/>
                        <a:pt x="53717" y="304640"/>
                        <a:pt x="66331" y="266765"/>
                      </a:cubicBezTo>
                      <a:cubicBezTo>
                        <a:pt x="77461" y="229569"/>
                        <a:pt x="85752" y="191275"/>
                        <a:pt x="89785" y="151626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" name="Vrije vorm: vorm 141">
                  <a:extLst>
                    <a:ext uri="{FF2B5EF4-FFF2-40B4-BE49-F238E27FC236}">
                      <a16:creationId xmlns:a16="http://schemas.microsoft.com/office/drawing/2014/main" id="{A39EB44F-97A0-1F5F-0B17-29FFDF495ABF}"/>
                    </a:ext>
                  </a:extLst>
                </p:cNvPr>
                <p:cNvSpPr/>
                <p:nvPr/>
              </p:nvSpPr>
              <p:spPr>
                <a:xfrm>
                  <a:off x="1411786" y="1019546"/>
                  <a:ext cx="123641" cy="472170"/>
                </a:xfrm>
                <a:custGeom>
                  <a:avLst/>
                  <a:gdLst>
                    <a:gd name="connsiteX0" fmla="*/ 118232 w 123641"/>
                    <a:gd name="connsiteY0" fmla="*/ 192436 h 472170"/>
                    <a:gd name="connsiteX1" fmla="*/ 106618 w 123641"/>
                    <a:gd name="connsiteY1" fmla="*/ 0 h 472170"/>
                    <a:gd name="connsiteX2" fmla="*/ 35934 w 123641"/>
                    <a:gd name="connsiteY2" fmla="*/ 159369 h 472170"/>
                    <a:gd name="connsiteX3" fmla="*/ 1060 w 123641"/>
                    <a:gd name="connsiteY3" fmla="*/ 297929 h 472170"/>
                    <a:gd name="connsiteX4" fmla="*/ 608 w 123641"/>
                    <a:gd name="connsiteY4" fmla="*/ 343127 h 472170"/>
                    <a:gd name="connsiteX5" fmla="*/ 2641 w 123641"/>
                    <a:gd name="connsiteY5" fmla="*/ 365064 h 472170"/>
                    <a:gd name="connsiteX6" fmla="*/ 4609 w 123641"/>
                    <a:gd name="connsiteY6" fmla="*/ 387099 h 472170"/>
                    <a:gd name="connsiteX7" fmla="*/ 19255 w 123641"/>
                    <a:gd name="connsiteY7" fmla="*/ 472171 h 472170"/>
                    <a:gd name="connsiteX8" fmla="*/ 80712 w 123641"/>
                    <a:gd name="connsiteY8" fmla="*/ 336804 h 472170"/>
                    <a:gd name="connsiteX9" fmla="*/ 103327 w 123641"/>
                    <a:gd name="connsiteY9" fmla="*/ 265765 h 472170"/>
                    <a:gd name="connsiteX10" fmla="*/ 118232 w 123641"/>
                    <a:gd name="connsiteY10" fmla="*/ 192372 h 47217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23641" h="472170">
                      <a:moveTo>
                        <a:pt x="118232" y="192436"/>
                      </a:moveTo>
                      <a:cubicBezTo>
                        <a:pt x="128716" y="127850"/>
                        <a:pt x="123490" y="62909"/>
                        <a:pt x="106618" y="0"/>
                      </a:cubicBezTo>
                      <a:cubicBezTo>
                        <a:pt x="79002" y="52456"/>
                        <a:pt x="54903" y="105880"/>
                        <a:pt x="35934" y="159369"/>
                      </a:cubicBezTo>
                      <a:cubicBezTo>
                        <a:pt x="20416" y="204921"/>
                        <a:pt x="4705" y="252474"/>
                        <a:pt x="1060" y="297929"/>
                      </a:cubicBezTo>
                      <a:cubicBezTo>
                        <a:pt x="-231" y="313318"/>
                        <a:pt x="-295" y="328351"/>
                        <a:pt x="608" y="343127"/>
                      </a:cubicBezTo>
                      <a:cubicBezTo>
                        <a:pt x="1060" y="350515"/>
                        <a:pt x="1737" y="357806"/>
                        <a:pt x="2641" y="365064"/>
                      </a:cubicBezTo>
                      <a:cubicBezTo>
                        <a:pt x="3189" y="372452"/>
                        <a:pt x="3802" y="379840"/>
                        <a:pt x="4609" y="387099"/>
                      </a:cubicBezTo>
                      <a:cubicBezTo>
                        <a:pt x="7867" y="416262"/>
                        <a:pt x="13577" y="444523"/>
                        <a:pt x="19255" y="472171"/>
                      </a:cubicBezTo>
                      <a:cubicBezTo>
                        <a:pt x="41257" y="428844"/>
                        <a:pt x="62582" y="383808"/>
                        <a:pt x="80712" y="336804"/>
                      </a:cubicBezTo>
                      <a:cubicBezTo>
                        <a:pt x="90197" y="313124"/>
                        <a:pt x="97004" y="289800"/>
                        <a:pt x="103327" y="265765"/>
                      </a:cubicBezTo>
                      <a:cubicBezTo>
                        <a:pt x="109521" y="241763"/>
                        <a:pt x="114618" y="217309"/>
                        <a:pt x="118232" y="192372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" name="Vrije vorm: vorm 142">
                  <a:extLst>
                    <a:ext uri="{FF2B5EF4-FFF2-40B4-BE49-F238E27FC236}">
                      <a16:creationId xmlns:a16="http://schemas.microsoft.com/office/drawing/2014/main" id="{8DAC188B-B511-FFC5-19D2-7DF90B1C8DFF}"/>
                    </a:ext>
                  </a:extLst>
                </p:cNvPr>
                <p:cNvSpPr/>
                <p:nvPr/>
              </p:nvSpPr>
              <p:spPr>
                <a:xfrm>
                  <a:off x="1277817" y="885147"/>
                  <a:ext cx="152070" cy="572340"/>
                </a:xfrm>
                <a:custGeom>
                  <a:avLst/>
                  <a:gdLst>
                    <a:gd name="connsiteX0" fmla="*/ 144804 w 152070"/>
                    <a:gd name="connsiteY0" fmla="*/ 234021 h 572340"/>
                    <a:gd name="connsiteX1" fmla="*/ 151547 w 152070"/>
                    <a:gd name="connsiteY1" fmla="*/ 175112 h 572340"/>
                    <a:gd name="connsiteX2" fmla="*/ 151224 w 152070"/>
                    <a:gd name="connsiteY2" fmla="*/ 116494 h 572340"/>
                    <a:gd name="connsiteX3" fmla="*/ 132900 w 152070"/>
                    <a:gd name="connsiteY3" fmla="*/ 0 h 572340"/>
                    <a:gd name="connsiteX4" fmla="*/ 45828 w 152070"/>
                    <a:gd name="connsiteY4" fmla="*/ 194888 h 572340"/>
                    <a:gd name="connsiteX5" fmla="*/ 19051 w 152070"/>
                    <a:gd name="connsiteY5" fmla="*/ 279186 h 572340"/>
                    <a:gd name="connsiteX6" fmla="*/ 2018 w 152070"/>
                    <a:gd name="connsiteY6" fmla="*/ 363419 h 572340"/>
                    <a:gd name="connsiteX7" fmla="*/ 276 w 152070"/>
                    <a:gd name="connsiteY7" fmla="*/ 418134 h 572340"/>
                    <a:gd name="connsiteX8" fmla="*/ 1953 w 152070"/>
                    <a:gd name="connsiteY8" fmla="*/ 444620 h 572340"/>
                    <a:gd name="connsiteX9" fmla="*/ 3695 w 152070"/>
                    <a:gd name="connsiteY9" fmla="*/ 471074 h 572340"/>
                    <a:gd name="connsiteX10" fmla="*/ 18567 w 152070"/>
                    <a:gd name="connsiteY10" fmla="*/ 572341 h 572340"/>
                    <a:gd name="connsiteX11" fmla="*/ 96123 w 152070"/>
                    <a:gd name="connsiteY11" fmla="*/ 409262 h 572340"/>
                    <a:gd name="connsiteX12" fmla="*/ 112382 w 152070"/>
                    <a:gd name="connsiteY12" fmla="*/ 366258 h 572340"/>
                    <a:gd name="connsiteX13" fmla="*/ 125383 w 152070"/>
                    <a:gd name="connsiteY13" fmla="*/ 323061 h 572340"/>
                    <a:gd name="connsiteX14" fmla="*/ 144772 w 152070"/>
                    <a:gd name="connsiteY14" fmla="*/ 234021 h 5723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52070" h="572340">
                      <a:moveTo>
                        <a:pt x="144804" y="234021"/>
                      </a:moveTo>
                      <a:cubicBezTo>
                        <a:pt x="147869" y="214632"/>
                        <a:pt x="150192" y="194920"/>
                        <a:pt x="151547" y="175112"/>
                      </a:cubicBezTo>
                      <a:cubicBezTo>
                        <a:pt x="152321" y="155691"/>
                        <a:pt x="152257" y="136109"/>
                        <a:pt x="151224" y="116494"/>
                      </a:cubicBezTo>
                      <a:cubicBezTo>
                        <a:pt x="148998" y="77426"/>
                        <a:pt x="143675" y="37713"/>
                        <a:pt x="132900" y="0"/>
                      </a:cubicBezTo>
                      <a:cubicBezTo>
                        <a:pt x="99736" y="63586"/>
                        <a:pt x="69508" y="129528"/>
                        <a:pt x="45828" y="194888"/>
                      </a:cubicBezTo>
                      <a:cubicBezTo>
                        <a:pt x="35601" y="222987"/>
                        <a:pt x="26375" y="251151"/>
                        <a:pt x="19051" y="279186"/>
                      </a:cubicBezTo>
                      <a:cubicBezTo>
                        <a:pt x="10986" y="307608"/>
                        <a:pt x="4889" y="335771"/>
                        <a:pt x="2018" y="363419"/>
                      </a:cubicBezTo>
                      <a:cubicBezTo>
                        <a:pt x="82" y="382098"/>
                        <a:pt x="-370" y="400293"/>
                        <a:pt x="276" y="418134"/>
                      </a:cubicBezTo>
                      <a:cubicBezTo>
                        <a:pt x="566" y="427070"/>
                        <a:pt x="1276" y="435813"/>
                        <a:pt x="1953" y="444620"/>
                      </a:cubicBezTo>
                      <a:cubicBezTo>
                        <a:pt x="2340" y="453524"/>
                        <a:pt x="2921" y="462331"/>
                        <a:pt x="3695" y="471074"/>
                      </a:cubicBezTo>
                      <a:cubicBezTo>
                        <a:pt x="6760" y="505980"/>
                        <a:pt x="12793" y="539596"/>
                        <a:pt x="18567" y="572341"/>
                      </a:cubicBezTo>
                      <a:cubicBezTo>
                        <a:pt x="46473" y="520272"/>
                        <a:pt x="73282" y="466009"/>
                        <a:pt x="96123" y="409262"/>
                      </a:cubicBezTo>
                      <a:cubicBezTo>
                        <a:pt x="101801" y="395099"/>
                        <a:pt x="107317" y="380711"/>
                        <a:pt x="112382" y="366258"/>
                      </a:cubicBezTo>
                      <a:cubicBezTo>
                        <a:pt x="117028" y="351999"/>
                        <a:pt x="121383" y="337610"/>
                        <a:pt x="125383" y="323061"/>
                      </a:cubicBezTo>
                      <a:cubicBezTo>
                        <a:pt x="133384" y="293961"/>
                        <a:pt x="139965" y="264281"/>
                        <a:pt x="144772" y="234021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" name="Vrije vorm: vorm 143">
                  <a:extLst>
                    <a:ext uri="{FF2B5EF4-FFF2-40B4-BE49-F238E27FC236}">
                      <a16:creationId xmlns:a16="http://schemas.microsoft.com/office/drawing/2014/main" id="{AB97D92A-913F-68C4-4F52-0EB8946265FB}"/>
                    </a:ext>
                  </a:extLst>
                </p:cNvPr>
                <p:cNvSpPr/>
                <p:nvPr/>
              </p:nvSpPr>
              <p:spPr>
                <a:xfrm>
                  <a:off x="1132906" y="735973"/>
                  <a:ext cx="174526" cy="678253"/>
                </a:xfrm>
                <a:custGeom>
                  <a:avLst/>
                  <a:gdLst>
                    <a:gd name="connsiteX0" fmla="*/ 167865 w 174526"/>
                    <a:gd name="connsiteY0" fmla="*/ 275734 h 678253"/>
                    <a:gd name="connsiteX1" fmla="*/ 173350 w 174526"/>
                    <a:gd name="connsiteY1" fmla="*/ 136915 h 678253"/>
                    <a:gd name="connsiteX2" fmla="*/ 165801 w 174526"/>
                    <a:gd name="connsiteY2" fmla="*/ 67296 h 678253"/>
                    <a:gd name="connsiteX3" fmla="*/ 149477 w 174526"/>
                    <a:gd name="connsiteY3" fmla="*/ 0 h 678253"/>
                    <a:gd name="connsiteX4" fmla="*/ 50952 w 174526"/>
                    <a:gd name="connsiteY4" fmla="*/ 232311 h 678253"/>
                    <a:gd name="connsiteX5" fmla="*/ 20143 w 174526"/>
                    <a:gd name="connsiteY5" fmla="*/ 333287 h 678253"/>
                    <a:gd name="connsiteX6" fmla="*/ 9626 w 174526"/>
                    <a:gd name="connsiteY6" fmla="*/ 383227 h 678253"/>
                    <a:gd name="connsiteX7" fmla="*/ 2335 w 174526"/>
                    <a:gd name="connsiteY7" fmla="*/ 432974 h 678253"/>
                    <a:gd name="connsiteX8" fmla="*/ 5270 w 174526"/>
                    <a:gd name="connsiteY8" fmla="*/ 559888 h 678253"/>
                    <a:gd name="connsiteX9" fmla="*/ 22078 w 174526"/>
                    <a:gd name="connsiteY9" fmla="*/ 678253 h 678253"/>
                    <a:gd name="connsiteX10" fmla="*/ 112506 w 174526"/>
                    <a:gd name="connsiteY10" fmla="*/ 484043 h 678253"/>
                    <a:gd name="connsiteX11" fmla="*/ 167833 w 174526"/>
                    <a:gd name="connsiteY11" fmla="*/ 275799 h 6782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74526" h="678253">
                      <a:moveTo>
                        <a:pt x="167865" y="275734"/>
                      </a:moveTo>
                      <a:cubicBezTo>
                        <a:pt x="174769" y="229601"/>
                        <a:pt x="175737" y="183661"/>
                        <a:pt x="173350" y="136915"/>
                      </a:cubicBezTo>
                      <a:cubicBezTo>
                        <a:pt x="171962" y="113688"/>
                        <a:pt x="169736" y="90202"/>
                        <a:pt x="165801" y="67296"/>
                      </a:cubicBezTo>
                      <a:cubicBezTo>
                        <a:pt x="161575" y="44649"/>
                        <a:pt x="156155" y="22163"/>
                        <a:pt x="149477" y="0"/>
                      </a:cubicBezTo>
                      <a:cubicBezTo>
                        <a:pt x="111118" y="76104"/>
                        <a:pt x="78922" y="153368"/>
                        <a:pt x="50952" y="232311"/>
                      </a:cubicBezTo>
                      <a:cubicBezTo>
                        <a:pt x="39209" y="265991"/>
                        <a:pt x="28466" y="299801"/>
                        <a:pt x="20143" y="333287"/>
                      </a:cubicBezTo>
                      <a:cubicBezTo>
                        <a:pt x="15981" y="350031"/>
                        <a:pt x="12432" y="366677"/>
                        <a:pt x="9626" y="383227"/>
                      </a:cubicBezTo>
                      <a:cubicBezTo>
                        <a:pt x="6754" y="399809"/>
                        <a:pt x="3883" y="416553"/>
                        <a:pt x="2335" y="432974"/>
                      </a:cubicBezTo>
                      <a:cubicBezTo>
                        <a:pt x="-2343" y="477461"/>
                        <a:pt x="722" y="519207"/>
                        <a:pt x="5270" y="559888"/>
                      </a:cubicBezTo>
                      <a:cubicBezTo>
                        <a:pt x="8819" y="600892"/>
                        <a:pt x="15594" y="640153"/>
                        <a:pt x="22078" y="678253"/>
                      </a:cubicBezTo>
                      <a:cubicBezTo>
                        <a:pt x="54791" y="616216"/>
                        <a:pt x="86116" y="551565"/>
                        <a:pt x="112506" y="484043"/>
                      </a:cubicBezTo>
                      <a:cubicBezTo>
                        <a:pt x="138347" y="416714"/>
                        <a:pt x="156703" y="347934"/>
                        <a:pt x="167833" y="275799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" name="Vrije vorm: vorm 144">
                  <a:extLst>
                    <a:ext uri="{FF2B5EF4-FFF2-40B4-BE49-F238E27FC236}">
                      <a16:creationId xmlns:a16="http://schemas.microsoft.com/office/drawing/2014/main" id="{B619988E-39F7-B155-8131-5710161FE01C}"/>
                    </a:ext>
                  </a:extLst>
                </p:cNvPr>
                <p:cNvSpPr/>
                <p:nvPr/>
              </p:nvSpPr>
              <p:spPr>
                <a:xfrm>
                  <a:off x="963756" y="583120"/>
                  <a:ext cx="191745" cy="788682"/>
                </a:xfrm>
                <a:custGeom>
                  <a:avLst/>
                  <a:gdLst>
                    <a:gd name="connsiteX0" fmla="*/ 186099 w 191745"/>
                    <a:gd name="connsiteY0" fmla="*/ 318480 h 788682"/>
                    <a:gd name="connsiteX1" fmla="*/ 189357 w 191745"/>
                    <a:gd name="connsiteY1" fmla="*/ 157498 h 788682"/>
                    <a:gd name="connsiteX2" fmla="*/ 158613 w 191745"/>
                    <a:gd name="connsiteY2" fmla="*/ 0 h 788682"/>
                    <a:gd name="connsiteX3" fmla="*/ 51087 w 191745"/>
                    <a:gd name="connsiteY3" fmla="*/ 271927 h 788682"/>
                    <a:gd name="connsiteX4" fmla="*/ 18471 w 191745"/>
                    <a:gd name="connsiteY4" fmla="*/ 389970 h 788682"/>
                    <a:gd name="connsiteX5" fmla="*/ 1115 w 191745"/>
                    <a:gd name="connsiteY5" fmla="*/ 506045 h 788682"/>
                    <a:gd name="connsiteX6" fmla="*/ 567 w 191745"/>
                    <a:gd name="connsiteY6" fmla="*/ 581277 h 788682"/>
                    <a:gd name="connsiteX7" fmla="*/ 7470 w 191745"/>
                    <a:gd name="connsiteY7" fmla="*/ 652993 h 788682"/>
                    <a:gd name="connsiteX8" fmla="*/ 12858 w 191745"/>
                    <a:gd name="connsiteY8" fmla="*/ 687674 h 788682"/>
                    <a:gd name="connsiteX9" fmla="*/ 17762 w 191745"/>
                    <a:gd name="connsiteY9" fmla="*/ 721999 h 788682"/>
                    <a:gd name="connsiteX10" fmla="*/ 28956 w 191745"/>
                    <a:gd name="connsiteY10" fmla="*/ 788682 h 788682"/>
                    <a:gd name="connsiteX11" fmla="*/ 81896 w 191745"/>
                    <a:gd name="connsiteY11" fmla="*/ 676866 h 788682"/>
                    <a:gd name="connsiteX12" fmla="*/ 128287 w 191745"/>
                    <a:gd name="connsiteY12" fmla="*/ 560856 h 788682"/>
                    <a:gd name="connsiteX13" fmla="*/ 163742 w 191745"/>
                    <a:gd name="connsiteY13" fmla="*/ 441394 h 788682"/>
                    <a:gd name="connsiteX14" fmla="*/ 186099 w 191745"/>
                    <a:gd name="connsiteY14" fmla="*/ 318447 h 7886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91745" h="788682">
                      <a:moveTo>
                        <a:pt x="186099" y="318480"/>
                      </a:moveTo>
                      <a:cubicBezTo>
                        <a:pt x="191809" y="265668"/>
                        <a:pt x="193713" y="211148"/>
                        <a:pt x="189357" y="157498"/>
                      </a:cubicBezTo>
                      <a:cubicBezTo>
                        <a:pt x="184486" y="104332"/>
                        <a:pt x="174485" y="51295"/>
                        <a:pt x="158613" y="0"/>
                      </a:cubicBezTo>
                      <a:cubicBezTo>
                        <a:pt x="116157" y="89298"/>
                        <a:pt x="79573" y="180596"/>
                        <a:pt x="51087" y="271927"/>
                      </a:cubicBezTo>
                      <a:cubicBezTo>
                        <a:pt x="39118" y="310963"/>
                        <a:pt x="27633" y="350612"/>
                        <a:pt x="18471" y="389970"/>
                      </a:cubicBezTo>
                      <a:cubicBezTo>
                        <a:pt x="9470" y="429264"/>
                        <a:pt x="3147" y="468106"/>
                        <a:pt x="1115" y="506045"/>
                      </a:cubicBezTo>
                      <a:cubicBezTo>
                        <a:pt x="83" y="531531"/>
                        <a:pt x="-498" y="556791"/>
                        <a:pt x="567" y="581277"/>
                      </a:cubicBezTo>
                      <a:cubicBezTo>
                        <a:pt x="1631" y="605795"/>
                        <a:pt x="4083" y="629636"/>
                        <a:pt x="7470" y="652993"/>
                      </a:cubicBezTo>
                      <a:cubicBezTo>
                        <a:pt x="9245" y="664478"/>
                        <a:pt x="11051" y="676027"/>
                        <a:pt x="12858" y="687674"/>
                      </a:cubicBezTo>
                      <a:cubicBezTo>
                        <a:pt x="14471" y="699062"/>
                        <a:pt x="16116" y="710514"/>
                        <a:pt x="17762" y="721999"/>
                      </a:cubicBezTo>
                      <a:cubicBezTo>
                        <a:pt x="21278" y="744646"/>
                        <a:pt x="25149" y="766842"/>
                        <a:pt x="28956" y="788682"/>
                      </a:cubicBezTo>
                      <a:cubicBezTo>
                        <a:pt x="47216" y="752163"/>
                        <a:pt x="65024" y="714902"/>
                        <a:pt x="81896" y="676866"/>
                      </a:cubicBezTo>
                      <a:cubicBezTo>
                        <a:pt x="98511" y="638927"/>
                        <a:pt x="115319" y="599795"/>
                        <a:pt x="128287" y="560856"/>
                      </a:cubicBezTo>
                      <a:cubicBezTo>
                        <a:pt x="141708" y="521723"/>
                        <a:pt x="153709" y="481913"/>
                        <a:pt x="163742" y="441394"/>
                      </a:cubicBezTo>
                      <a:cubicBezTo>
                        <a:pt x="173872" y="400809"/>
                        <a:pt x="181905" y="359548"/>
                        <a:pt x="186099" y="318447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  <p:grpSp>
          <p:nvGrpSpPr>
            <p:cNvPr id="146" name="Graphic 49">
              <a:extLst>
                <a:ext uri="{FF2B5EF4-FFF2-40B4-BE49-F238E27FC236}">
                  <a16:creationId xmlns:a16="http://schemas.microsoft.com/office/drawing/2014/main" id="{A1452302-BBA8-ABA0-B9F8-A2D5EDA3C35F}"/>
                </a:ext>
              </a:extLst>
            </p:cNvPr>
            <p:cNvGrpSpPr/>
            <p:nvPr/>
          </p:nvGrpSpPr>
          <p:grpSpPr>
            <a:xfrm>
              <a:off x="362237" y="-278591"/>
              <a:ext cx="1678857" cy="1611068"/>
              <a:chOff x="362237" y="-278591"/>
              <a:chExt cx="1678857" cy="1611068"/>
            </a:xfrm>
            <a:solidFill>
              <a:srgbClr val="1EB9C1"/>
            </a:solidFill>
          </p:grpSpPr>
          <p:grpSp>
            <p:nvGrpSpPr>
              <p:cNvPr id="147" name="Graphic 49">
                <a:extLst>
                  <a:ext uri="{FF2B5EF4-FFF2-40B4-BE49-F238E27FC236}">
                    <a16:creationId xmlns:a16="http://schemas.microsoft.com/office/drawing/2014/main" id="{F4BBE0CD-B6C6-F01E-EBC9-B640127CC3A4}"/>
                  </a:ext>
                </a:extLst>
              </p:cNvPr>
              <p:cNvGrpSpPr/>
              <p:nvPr/>
            </p:nvGrpSpPr>
            <p:grpSpPr>
              <a:xfrm>
                <a:off x="362237" y="-278591"/>
                <a:ext cx="1579687" cy="723436"/>
                <a:chOff x="362237" y="-278591"/>
                <a:chExt cx="1579687" cy="723436"/>
              </a:xfrm>
              <a:solidFill>
                <a:srgbClr val="1EB9C1"/>
              </a:solidFill>
            </p:grpSpPr>
            <p:sp>
              <p:nvSpPr>
                <p:cNvPr id="148" name="Vrije vorm: vorm 147">
                  <a:extLst>
                    <a:ext uri="{FF2B5EF4-FFF2-40B4-BE49-F238E27FC236}">
                      <a16:creationId xmlns:a16="http://schemas.microsoft.com/office/drawing/2014/main" id="{E552B909-3D83-B377-5349-70A36955E054}"/>
                    </a:ext>
                  </a:extLst>
                </p:cNvPr>
                <p:cNvSpPr/>
                <p:nvPr/>
              </p:nvSpPr>
              <p:spPr>
                <a:xfrm>
                  <a:off x="362237" y="-278591"/>
                  <a:ext cx="481848" cy="215397"/>
                </a:xfrm>
                <a:custGeom>
                  <a:avLst/>
                  <a:gdLst>
                    <a:gd name="connsiteX0" fmla="*/ 199760 w 481848"/>
                    <a:gd name="connsiteY0" fmla="*/ 163909 h 215397"/>
                    <a:gd name="connsiteX1" fmla="*/ 0 w 481848"/>
                    <a:gd name="connsiteY1" fmla="*/ 215397 h 215397"/>
                    <a:gd name="connsiteX2" fmla="*/ 135818 w 481848"/>
                    <a:gd name="connsiteY2" fmla="*/ 92838 h 215397"/>
                    <a:gd name="connsiteX3" fmla="*/ 273024 w 481848"/>
                    <a:gd name="connsiteY3" fmla="*/ 18670 h 215397"/>
                    <a:gd name="connsiteX4" fmla="*/ 481849 w 481848"/>
                    <a:gd name="connsiteY4" fmla="*/ 1185 h 215397"/>
                    <a:gd name="connsiteX5" fmla="*/ 199727 w 481848"/>
                    <a:gd name="connsiteY5" fmla="*/ 163941 h 2153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81848" h="215397">
                      <a:moveTo>
                        <a:pt x="199760" y="163909"/>
                      </a:moveTo>
                      <a:cubicBezTo>
                        <a:pt x="135915" y="191105"/>
                        <a:pt x="67877" y="210139"/>
                        <a:pt x="0" y="215397"/>
                      </a:cubicBezTo>
                      <a:cubicBezTo>
                        <a:pt x="41391" y="170329"/>
                        <a:pt x="86556" y="128841"/>
                        <a:pt x="135818" y="92838"/>
                      </a:cubicBezTo>
                      <a:cubicBezTo>
                        <a:pt x="178080" y="61932"/>
                        <a:pt x="223439" y="34446"/>
                        <a:pt x="273024" y="18670"/>
                      </a:cubicBezTo>
                      <a:cubicBezTo>
                        <a:pt x="339836" y="-2912"/>
                        <a:pt x="411520" y="-815"/>
                        <a:pt x="481849" y="1185"/>
                      </a:cubicBezTo>
                      <a:cubicBezTo>
                        <a:pt x="390776" y="61190"/>
                        <a:pt x="299381" y="121776"/>
                        <a:pt x="199727" y="163941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" name="Vrije vorm: vorm 148">
                  <a:extLst>
                    <a:ext uri="{FF2B5EF4-FFF2-40B4-BE49-F238E27FC236}">
                      <a16:creationId xmlns:a16="http://schemas.microsoft.com/office/drawing/2014/main" id="{B0209292-548F-3743-4450-D3BF0F94271D}"/>
                    </a:ext>
                  </a:extLst>
                </p:cNvPr>
                <p:cNvSpPr/>
                <p:nvPr/>
              </p:nvSpPr>
              <p:spPr>
                <a:xfrm>
                  <a:off x="476796" y="-184063"/>
                  <a:ext cx="598923" cy="217883"/>
                </a:xfrm>
                <a:custGeom>
                  <a:avLst/>
                  <a:gdLst>
                    <a:gd name="connsiteX0" fmla="*/ 242699 w 598923"/>
                    <a:gd name="connsiteY0" fmla="*/ 176262 h 217883"/>
                    <a:gd name="connsiteX1" fmla="*/ 0 w 598923"/>
                    <a:gd name="connsiteY1" fmla="*/ 217878 h 217883"/>
                    <a:gd name="connsiteX2" fmla="*/ 174402 w 598923"/>
                    <a:gd name="connsiteY2" fmla="*/ 84350 h 217883"/>
                    <a:gd name="connsiteX3" fmla="*/ 346095 w 598923"/>
                    <a:gd name="connsiteY3" fmla="*/ 9763 h 217883"/>
                    <a:gd name="connsiteX4" fmla="*/ 598924 w 598923"/>
                    <a:gd name="connsiteY4" fmla="*/ 13860 h 217883"/>
                    <a:gd name="connsiteX5" fmla="*/ 242699 w 598923"/>
                    <a:gd name="connsiteY5" fmla="*/ 176262 h 2178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598923" h="217883">
                      <a:moveTo>
                        <a:pt x="242699" y="176262"/>
                      </a:moveTo>
                      <a:cubicBezTo>
                        <a:pt x="163821" y="201586"/>
                        <a:pt x="80878" y="218233"/>
                        <a:pt x="0" y="217878"/>
                      </a:cubicBezTo>
                      <a:cubicBezTo>
                        <a:pt x="53843" y="167874"/>
                        <a:pt x="111913" y="122579"/>
                        <a:pt x="174402" y="84350"/>
                      </a:cubicBezTo>
                      <a:cubicBezTo>
                        <a:pt x="228020" y="51670"/>
                        <a:pt x="285025" y="22990"/>
                        <a:pt x="346095" y="9763"/>
                      </a:cubicBezTo>
                      <a:cubicBezTo>
                        <a:pt x="428586" y="-7787"/>
                        <a:pt x="514142" y="1278"/>
                        <a:pt x="598924" y="13860"/>
                      </a:cubicBezTo>
                      <a:cubicBezTo>
                        <a:pt x="482204" y="73672"/>
                        <a:pt x="366032" y="136290"/>
                        <a:pt x="242699" y="176262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" name="Vrije vorm: vorm 149">
                  <a:extLst>
                    <a:ext uri="{FF2B5EF4-FFF2-40B4-BE49-F238E27FC236}">
                      <a16:creationId xmlns:a16="http://schemas.microsoft.com/office/drawing/2014/main" id="{3CED86D5-00A0-6913-8626-563D9725C679}"/>
                    </a:ext>
                  </a:extLst>
                </p:cNvPr>
                <p:cNvSpPr/>
                <p:nvPr/>
              </p:nvSpPr>
              <p:spPr>
                <a:xfrm>
                  <a:off x="611033" y="-81751"/>
                  <a:ext cx="720450" cy="220302"/>
                </a:xfrm>
                <a:custGeom>
                  <a:avLst/>
                  <a:gdLst>
                    <a:gd name="connsiteX0" fmla="*/ 286122 w 720450"/>
                    <a:gd name="connsiteY0" fmla="*/ 189831 h 220302"/>
                    <a:gd name="connsiteX1" fmla="*/ 142916 w 720450"/>
                    <a:gd name="connsiteY1" fmla="*/ 214994 h 220302"/>
                    <a:gd name="connsiteX2" fmla="*/ 0 w 720450"/>
                    <a:gd name="connsiteY2" fmla="*/ 218704 h 220302"/>
                    <a:gd name="connsiteX3" fmla="*/ 214309 w 720450"/>
                    <a:gd name="connsiteY3" fmla="*/ 76046 h 220302"/>
                    <a:gd name="connsiteX4" fmla="*/ 421940 w 720450"/>
                    <a:gd name="connsiteY4" fmla="*/ 4363 h 220302"/>
                    <a:gd name="connsiteX5" fmla="*/ 496205 w 720450"/>
                    <a:gd name="connsiteY5" fmla="*/ 40 h 220302"/>
                    <a:gd name="connsiteX6" fmla="*/ 570857 w 720450"/>
                    <a:gd name="connsiteY6" fmla="*/ 6395 h 220302"/>
                    <a:gd name="connsiteX7" fmla="*/ 720451 w 720450"/>
                    <a:gd name="connsiteY7" fmla="*/ 36591 h 220302"/>
                    <a:gd name="connsiteX8" fmla="*/ 504496 w 720450"/>
                    <a:gd name="connsiteY8" fmla="*/ 121147 h 220302"/>
                    <a:gd name="connsiteX9" fmla="*/ 286122 w 720450"/>
                    <a:gd name="connsiteY9" fmla="*/ 189831 h 2203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720450" h="220302">
                      <a:moveTo>
                        <a:pt x="286122" y="189831"/>
                      </a:moveTo>
                      <a:cubicBezTo>
                        <a:pt x="238795" y="201412"/>
                        <a:pt x="190759" y="210090"/>
                        <a:pt x="142916" y="214994"/>
                      </a:cubicBezTo>
                      <a:cubicBezTo>
                        <a:pt x="94944" y="220188"/>
                        <a:pt x="46940" y="221866"/>
                        <a:pt x="0" y="218704"/>
                      </a:cubicBezTo>
                      <a:cubicBezTo>
                        <a:pt x="66683" y="164248"/>
                        <a:pt x="138077" y="115727"/>
                        <a:pt x="214309" y="76046"/>
                      </a:cubicBezTo>
                      <a:cubicBezTo>
                        <a:pt x="279734" y="41721"/>
                        <a:pt x="348870" y="14428"/>
                        <a:pt x="421940" y="4363"/>
                      </a:cubicBezTo>
                      <a:cubicBezTo>
                        <a:pt x="446588" y="1040"/>
                        <a:pt x="471364" y="-251"/>
                        <a:pt x="496205" y="40"/>
                      </a:cubicBezTo>
                      <a:cubicBezTo>
                        <a:pt x="521014" y="620"/>
                        <a:pt x="545919" y="3008"/>
                        <a:pt x="570857" y="6395"/>
                      </a:cubicBezTo>
                      <a:cubicBezTo>
                        <a:pt x="620732" y="13492"/>
                        <a:pt x="670769" y="23493"/>
                        <a:pt x="720451" y="36591"/>
                      </a:cubicBezTo>
                      <a:cubicBezTo>
                        <a:pt x="648348" y="64271"/>
                        <a:pt x="576632" y="94467"/>
                        <a:pt x="504496" y="121147"/>
                      </a:cubicBezTo>
                      <a:cubicBezTo>
                        <a:pt x="432329" y="147988"/>
                        <a:pt x="360064" y="171442"/>
                        <a:pt x="286122" y="189831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" name="Vrije vorm: vorm 150">
                  <a:extLst>
                    <a:ext uri="{FF2B5EF4-FFF2-40B4-BE49-F238E27FC236}">
                      <a16:creationId xmlns:a16="http://schemas.microsoft.com/office/drawing/2014/main" id="{A177FFEA-7090-F7B0-3D38-8E151BB694AB}"/>
                    </a:ext>
                  </a:extLst>
                </p:cNvPr>
                <p:cNvSpPr/>
                <p:nvPr/>
              </p:nvSpPr>
              <p:spPr>
                <a:xfrm>
                  <a:off x="785210" y="64788"/>
                  <a:ext cx="848526" cy="217867"/>
                </a:xfrm>
                <a:custGeom>
                  <a:avLst/>
                  <a:gdLst>
                    <a:gd name="connsiteX0" fmla="*/ 329900 w 848526"/>
                    <a:gd name="connsiteY0" fmla="*/ 200788 h 217867"/>
                    <a:gd name="connsiteX1" fmla="*/ 0 w 848526"/>
                    <a:gd name="connsiteY1" fmla="*/ 210305 h 217867"/>
                    <a:gd name="connsiteX2" fmla="*/ 256571 w 848526"/>
                    <a:gd name="connsiteY2" fmla="*/ 63357 h 217867"/>
                    <a:gd name="connsiteX3" fmla="*/ 376743 w 848526"/>
                    <a:gd name="connsiteY3" fmla="*/ 20385 h 217867"/>
                    <a:gd name="connsiteX4" fmla="*/ 502560 w 848526"/>
                    <a:gd name="connsiteY4" fmla="*/ 480 h 217867"/>
                    <a:gd name="connsiteX5" fmla="*/ 676027 w 848526"/>
                    <a:gd name="connsiteY5" fmla="*/ 19869 h 217867"/>
                    <a:gd name="connsiteX6" fmla="*/ 848526 w 848526"/>
                    <a:gd name="connsiteY6" fmla="*/ 75035 h 217867"/>
                    <a:gd name="connsiteX7" fmla="*/ 718128 w 848526"/>
                    <a:gd name="connsiteY7" fmla="*/ 109425 h 217867"/>
                    <a:gd name="connsiteX8" fmla="*/ 588439 w 848526"/>
                    <a:gd name="connsiteY8" fmla="*/ 144719 h 217867"/>
                    <a:gd name="connsiteX9" fmla="*/ 459428 w 848526"/>
                    <a:gd name="connsiteY9" fmla="*/ 175657 h 217867"/>
                    <a:gd name="connsiteX10" fmla="*/ 329900 w 848526"/>
                    <a:gd name="connsiteY10" fmla="*/ 200788 h 2178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848526" h="217867">
                      <a:moveTo>
                        <a:pt x="329900" y="200788"/>
                      </a:moveTo>
                      <a:cubicBezTo>
                        <a:pt x="219374" y="217661"/>
                        <a:pt x="106526" y="224242"/>
                        <a:pt x="0" y="210305"/>
                      </a:cubicBezTo>
                      <a:cubicBezTo>
                        <a:pt x="80523" y="152171"/>
                        <a:pt x="165628" y="102360"/>
                        <a:pt x="256571" y="63357"/>
                      </a:cubicBezTo>
                      <a:cubicBezTo>
                        <a:pt x="295542" y="46645"/>
                        <a:pt x="335643" y="31741"/>
                        <a:pt x="376743" y="20385"/>
                      </a:cubicBezTo>
                      <a:cubicBezTo>
                        <a:pt x="417779" y="9255"/>
                        <a:pt x="459718" y="2319"/>
                        <a:pt x="502560" y="480"/>
                      </a:cubicBezTo>
                      <a:cubicBezTo>
                        <a:pt x="560437" y="-2004"/>
                        <a:pt x="618377" y="5255"/>
                        <a:pt x="676027" y="19869"/>
                      </a:cubicBezTo>
                      <a:cubicBezTo>
                        <a:pt x="733742" y="33902"/>
                        <a:pt x="791457" y="52743"/>
                        <a:pt x="848526" y="75035"/>
                      </a:cubicBezTo>
                      <a:cubicBezTo>
                        <a:pt x="804781" y="86294"/>
                        <a:pt x="761422" y="97618"/>
                        <a:pt x="718128" y="109425"/>
                      </a:cubicBezTo>
                      <a:cubicBezTo>
                        <a:pt x="674737" y="121555"/>
                        <a:pt x="631540" y="133524"/>
                        <a:pt x="588439" y="144719"/>
                      </a:cubicBezTo>
                      <a:cubicBezTo>
                        <a:pt x="545338" y="155945"/>
                        <a:pt x="502335" y="166430"/>
                        <a:pt x="459428" y="175657"/>
                      </a:cubicBezTo>
                      <a:cubicBezTo>
                        <a:pt x="416359" y="185303"/>
                        <a:pt x="373130" y="194046"/>
                        <a:pt x="329900" y="200788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" name="Vrije vorm: vorm 151">
                  <a:extLst>
                    <a:ext uri="{FF2B5EF4-FFF2-40B4-BE49-F238E27FC236}">
                      <a16:creationId xmlns:a16="http://schemas.microsoft.com/office/drawing/2014/main" id="{4C181FC8-73A2-FBF9-FB4F-604F4462A6E0}"/>
                    </a:ext>
                  </a:extLst>
                </p:cNvPr>
                <p:cNvSpPr/>
                <p:nvPr/>
              </p:nvSpPr>
              <p:spPr>
                <a:xfrm>
                  <a:off x="961548" y="230651"/>
                  <a:ext cx="980376" cy="214193"/>
                </a:xfrm>
                <a:custGeom>
                  <a:avLst/>
                  <a:gdLst>
                    <a:gd name="connsiteX0" fmla="*/ 373452 w 980376"/>
                    <a:gd name="connsiteY0" fmla="*/ 210102 h 214193"/>
                    <a:gd name="connsiteX1" fmla="*/ 278347 w 980376"/>
                    <a:gd name="connsiteY1" fmla="*/ 213748 h 214193"/>
                    <a:gd name="connsiteX2" fmla="*/ 183597 w 980376"/>
                    <a:gd name="connsiteY2" fmla="*/ 213006 h 214193"/>
                    <a:gd name="connsiteX3" fmla="*/ 90879 w 980376"/>
                    <a:gd name="connsiteY3" fmla="*/ 205811 h 214193"/>
                    <a:gd name="connsiteX4" fmla="*/ 0 w 980376"/>
                    <a:gd name="connsiteY4" fmla="*/ 192520 h 214193"/>
                    <a:gd name="connsiteX5" fmla="*/ 301640 w 980376"/>
                    <a:gd name="connsiteY5" fmla="*/ 46959 h 214193"/>
                    <a:gd name="connsiteX6" fmla="*/ 587955 w 980376"/>
                    <a:gd name="connsiteY6" fmla="*/ 1309 h 214193"/>
                    <a:gd name="connsiteX7" fmla="*/ 687641 w 980376"/>
                    <a:gd name="connsiteY7" fmla="*/ 15698 h 214193"/>
                    <a:gd name="connsiteX8" fmla="*/ 786134 w 980376"/>
                    <a:gd name="connsiteY8" fmla="*/ 45991 h 214193"/>
                    <a:gd name="connsiteX9" fmla="*/ 883949 w 980376"/>
                    <a:gd name="connsiteY9" fmla="*/ 86478 h 214193"/>
                    <a:gd name="connsiteX10" fmla="*/ 980377 w 980376"/>
                    <a:gd name="connsiteY10" fmla="*/ 135902 h 214193"/>
                    <a:gd name="connsiteX11" fmla="*/ 826105 w 980376"/>
                    <a:gd name="connsiteY11" fmla="*/ 154904 h 214193"/>
                    <a:gd name="connsiteX12" fmla="*/ 673543 w 980376"/>
                    <a:gd name="connsiteY12" fmla="*/ 176809 h 214193"/>
                    <a:gd name="connsiteX13" fmla="*/ 523111 w 980376"/>
                    <a:gd name="connsiteY13" fmla="*/ 195746 h 214193"/>
                    <a:gd name="connsiteX14" fmla="*/ 373420 w 980376"/>
                    <a:gd name="connsiteY14" fmla="*/ 210070 h 2141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980376" h="214193">
                      <a:moveTo>
                        <a:pt x="373452" y="210102"/>
                      </a:moveTo>
                      <a:cubicBezTo>
                        <a:pt x="341611" y="212231"/>
                        <a:pt x="310156" y="212973"/>
                        <a:pt x="278347" y="213748"/>
                      </a:cubicBezTo>
                      <a:cubicBezTo>
                        <a:pt x="246506" y="214522"/>
                        <a:pt x="214890" y="214296"/>
                        <a:pt x="183597" y="213006"/>
                      </a:cubicBezTo>
                      <a:cubicBezTo>
                        <a:pt x="152272" y="211780"/>
                        <a:pt x="121527" y="209134"/>
                        <a:pt x="90879" y="205811"/>
                      </a:cubicBezTo>
                      <a:cubicBezTo>
                        <a:pt x="60070" y="202682"/>
                        <a:pt x="29745" y="198295"/>
                        <a:pt x="0" y="192520"/>
                      </a:cubicBezTo>
                      <a:cubicBezTo>
                        <a:pt x="94589" y="133418"/>
                        <a:pt x="195630" y="81962"/>
                        <a:pt x="301640" y="46959"/>
                      </a:cubicBezTo>
                      <a:cubicBezTo>
                        <a:pt x="392712" y="16891"/>
                        <a:pt x="489430" y="-5788"/>
                        <a:pt x="587955" y="1309"/>
                      </a:cubicBezTo>
                      <a:cubicBezTo>
                        <a:pt x="621281" y="3439"/>
                        <a:pt x="654509" y="8471"/>
                        <a:pt x="687641" y="15698"/>
                      </a:cubicBezTo>
                      <a:cubicBezTo>
                        <a:pt x="720773" y="22989"/>
                        <a:pt x="753357" y="34151"/>
                        <a:pt x="786134" y="45991"/>
                      </a:cubicBezTo>
                      <a:cubicBezTo>
                        <a:pt x="818814" y="58185"/>
                        <a:pt x="851527" y="71477"/>
                        <a:pt x="883949" y="86478"/>
                      </a:cubicBezTo>
                      <a:cubicBezTo>
                        <a:pt x="916145" y="102254"/>
                        <a:pt x="948277" y="118965"/>
                        <a:pt x="980377" y="135902"/>
                      </a:cubicBezTo>
                      <a:cubicBezTo>
                        <a:pt x="928501" y="141709"/>
                        <a:pt x="877077" y="148290"/>
                        <a:pt x="826105" y="154904"/>
                      </a:cubicBezTo>
                      <a:cubicBezTo>
                        <a:pt x="775230" y="161356"/>
                        <a:pt x="723999" y="169969"/>
                        <a:pt x="673543" y="176809"/>
                      </a:cubicBezTo>
                      <a:cubicBezTo>
                        <a:pt x="622990" y="183938"/>
                        <a:pt x="572889" y="190391"/>
                        <a:pt x="523111" y="195746"/>
                      </a:cubicBezTo>
                      <a:cubicBezTo>
                        <a:pt x="472913" y="201972"/>
                        <a:pt x="423005" y="206940"/>
                        <a:pt x="373420" y="210070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53" name="Graphic 49">
                <a:extLst>
                  <a:ext uri="{FF2B5EF4-FFF2-40B4-BE49-F238E27FC236}">
                    <a16:creationId xmlns:a16="http://schemas.microsoft.com/office/drawing/2014/main" id="{9FD03256-5DCE-3979-70C0-18A8DBA3F06E}"/>
                  </a:ext>
                </a:extLst>
              </p:cNvPr>
              <p:cNvGrpSpPr/>
              <p:nvPr/>
            </p:nvGrpSpPr>
            <p:grpSpPr>
              <a:xfrm>
                <a:off x="1129692" y="440253"/>
                <a:ext cx="911402" cy="892224"/>
                <a:chOff x="1129692" y="440253"/>
                <a:chExt cx="911402" cy="892224"/>
              </a:xfrm>
              <a:solidFill>
                <a:srgbClr val="1EB9C1"/>
              </a:solidFill>
            </p:grpSpPr>
            <p:sp>
              <p:nvSpPr>
                <p:cNvPr id="154" name="Vrije vorm: vorm 153">
                  <a:extLst>
                    <a:ext uri="{FF2B5EF4-FFF2-40B4-BE49-F238E27FC236}">
                      <a16:creationId xmlns:a16="http://schemas.microsoft.com/office/drawing/2014/main" id="{03AB80E9-92B3-887E-4034-E69379AF152F}"/>
                    </a:ext>
                  </a:extLst>
                </p:cNvPr>
                <p:cNvSpPr/>
                <p:nvPr/>
              </p:nvSpPr>
              <p:spPr>
                <a:xfrm>
                  <a:off x="1622477" y="1151977"/>
                  <a:ext cx="365548" cy="180499"/>
                </a:xfrm>
                <a:custGeom>
                  <a:avLst/>
                  <a:gdLst>
                    <a:gd name="connsiteX0" fmla="*/ 131044 w 365548"/>
                    <a:gd name="connsiteY0" fmla="*/ 85943 h 180499"/>
                    <a:gd name="connsiteX1" fmla="*/ 0 w 365548"/>
                    <a:gd name="connsiteY1" fmla="*/ 613 h 180499"/>
                    <a:gd name="connsiteX2" fmla="*/ 139045 w 365548"/>
                    <a:gd name="connsiteY2" fmla="*/ 10743 h 180499"/>
                    <a:gd name="connsiteX3" fmla="*/ 251377 w 365548"/>
                    <a:gd name="connsiteY3" fmla="*/ 55327 h 180499"/>
                    <a:gd name="connsiteX4" fmla="*/ 314350 w 365548"/>
                    <a:gd name="connsiteY4" fmla="*/ 111300 h 180499"/>
                    <a:gd name="connsiteX5" fmla="*/ 365548 w 365548"/>
                    <a:gd name="connsiteY5" fmla="*/ 180500 h 180499"/>
                    <a:gd name="connsiteX6" fmla="*/ 246893 w 365548"/>
                    <a:gd name="connsiteY6" fmla="*/ 134495 h 180499"/>
                    <a:gd name="connsiteX7" fmla="*/ 131044 w 365548"/>
                    <a:gd name="connsiteY7" fmla="*/ 85943 h 1804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65548" h="180499">
                      <a:moveTo>
                        <a:pt x="131044" y="85943"/>
                      </a:moveTo>
                      <a:cubicBezTo>
                        <a:pt x="84782" y="61747"/>
                        <a:pt x="37971" y="34874"/>
                        <a:pt x="0" y="613"/>
                      </a:cubicBezTo>
                      <a:cubicBezTo>
                        <a:pt x="45972" y="-1420"/>
                        <a:pt x="92589" y="1516"/>
                        <a:pt x="139045" y="10743"/>
                      </a:cubicBezTo>
                      <a:cubicBezTo>
                        <a:pt x="178532" y="18840"/>
                        <a:pt x="216600" y="32712"/>
                        <a:pt x="251377" y="55327"/>
                      </a:cubicBezTo>
                      <a:cubicBezTo>
                        <a:pt x="274444" y="70877"/>
                        <a:pt x="296187" y="89459"/>
                        <a:pt x="314350" y="111300"/>
                      </a:cubicBezTo>
                      <a:cubicBezTo>
                        <a:pt x="332449" y="133173"/>
                        <a:pt x="349095" y="156885"/>
                        <a:pt x="365548" y="180500"/>
                      </a:cubicBezTo>
                      <a:cubicBezTo>
                        <a:pt x="325351" y="164789"/>
                        <a:pt x="285477" y="150078"/>
                        <a:pt x="246893" y="134495"/>
                      </a:cubicBezTo>
                      <a:cubicBezTo>
                        <a:pt x="206922" y="119752"/>
                        <a:pt x="167821" y="104332"/>
                        <a:pt x="131044" y="85943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" name="Vrije vorm: vorm 154">
                  <a:extLst>
                    <a:ext uri="{FF2B5EF4-FFF2-40B4-BE49-F238E27FC236}">
                      <a16:creationId xmlns:a16="http://schemas.microsoft.com/office/drawing/2014/main" id="{55ED87DE-5CFD-7359-6325-208440416AE3}"/>
                    </a:ext>
                  </a:extLst>
                </p:cNvPr>
                <p:cNvSpPr/>
                <p:nvPr/>
              </p:nvSpPr>
              <p:spPr>
                <a:xfrm>
                  <a:off x="1525727" y="999395"/>
                  <a:ext cx="495011" cy="174358"/>
                </a:xfrm>
                <a:custGeom>
                  <a:avLst/>
                  <a:gdLst>
                    <a:gd name="connsiteX0" fmla="*/ 180952 w 495011"/>
                    <a:gd name="connsiteY0" fmla="*/ 96223 h 174358"/>
                    <a:gd name="connsiteX1" fmla="*/ 0 w 495011"/>
                    <a:gd name="connsiteY1" fmla="*/ 14667 h 174358"/>
                    <a:gd name="connsiteX2" fmla="*/ 176338 w 495011"/>
                    <a:gd name="connsiteY2" fmla="*/ 795 h 174358"/>
                    <a:gd name="connsiteX3" fmla="*/ 326835 w 495011"/>
                    <a:gd name="connsiteY3" fmla="*/ 35153 h 174358"/>
                    <a:gd name="connsiteX4" fmla="*/ 373646 w 495011"/>
                    <a:gd name="connsiteY4" fmla="*/ 61639 h 174358"/>
                    <a:gd name="connsiteX5" fmla="*/ 395938 w 495011"/>
                    <a:gd name="connsiteY5" fmla="*/ 77318 h 174358"/>
                    <a:gd name="connsiteX6" fmla="*/ 416617 w 495011"/>
                    <a:gd name="connsiteY6" fmla="*/ 95126 h 174358"/>
                    <a:gd name="connsiteX7" fmla="*/ 495011 w 495011"/>
                    <a:gd name="connsiteY7" fmla="*/ 174359 h 174358"/>
                    <a:gd name="connsiteX8" fmla="*/ 335739 w 495011"/>
                    <a:gd name="connsiteY8" fmla="*/ 136968 h 174358"/>
                    <a:gd name="connsiteX9" fmla="*/ 257410 w 495011"/>
                    <a:gd name="connsiteY9" fmla="*/ 118095 h 174358"/>
                    <a:gd name="connsiteX10" fmla="*/ 180952 w 495011"/>
                    <a:gd name="connsiteY10" fmla="*/ 96255 h 1743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95011" h="174358">
                      <a:moveTo>
                        <a:pt x="180952" y="96223"/>
                      </a:moveTo>
                      <a:cubicBezTo>
                        <a:pt x="118010" y="74640"/>
                        <a:pt x="53424" y="50251"/>
                        <a:pt x="0" y="14667"/>
                      </a:cubicBezTo>
                      <a:cubicBezTo>
                        <a:pt x="57360" y="3182"/>
                        <a:pt x="116397" y="-2141"/>
                        <a:pt x="176338" y="795"/>
                      </a:cubicBezTo>
                      <a:cubicBezTo>
                        <a:pt x="228343" y="2730"/>
                        <a:pt x="278766" y="12828"/>
                        <a:pt x="326835" y="35153"/>
                      </a:cubicBezTo>
                      <a:cubicBezTo>
                        <a:pt x="342998" y="42734"/>
                        <a:pt x="358548" y="51670"/>
                        <a:pt x="373646" y="61639"/>
                      </a:cubicBezTo>
                      <a:cubicBezTo>
                        <a:pt x="381195" y="66607"/>
                        <a:pt x="388615" y="71866"/>
                        <a:pt x="395938" y="77318"/>
                      </a:cubicBezTo>
                      <a:cubicBezTo>
                        <a:pt x="403003" y="82996"/>
                        <a:pt x="409810" y="88996"/>
                        <a:pt x="416617" y="95126"/>
                      </a:cubicBezTo>
                      <a:cubicBezTo>
                        <a:pt x="443781" y="119676"/>
                        <a:pt x="469493" y="146969"/>
                        <a:pt x="495011" y="174359"/>
                      </a:cubicBezTo>
                      <a:cubicBezTo>
                        <a:pt x="442523" y="162035"/>
                        <a:pt x="389841" y="149679"/>
                        <a:pt x="335739" y="136968"/>
                      </a:cubicBezTo>
                      <a:cubicBezTo>
                        <a:pt x="310027" y="130774"/>
                        <a:pt x="283993" y="124483"/>
                        <a:pt x="257410" y="118095"/>
                      </a:cubicBezTo>
                      <a:cubicBezTo>
                        <a:pt x="231440" y="111514"/>
                        <a:pt x="205921" y="104352"/>
                        <a:pt x="180952" y="96255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" name="Vrije vorm: vorm 155">
                  <a:extLst>
                    <a:ext uri="{FF2B5EF4-FFF2-40B4-BE49-F238E27FC236}">
                      <a16:creationId xmlns:a16="http://schemas.microsoft.com/office/drawing/2014/main" id="{2953C437-F409-517E-A2E5-D22CB9E9286D}"/>
                    </a:ext>
                  </a:extLst>
                </p:cNvPr>
                <p:cNvSpPr/>
                <p:nvPr/>
              </p:nvSpPr>
              <p:spPr>
                <a:xfrm>
                  <a:off x="1418169" y="835647"/>
                  <a:ext cx="622925" cy="170381"/>
                </a:xfrm>
                <a:custGeom>
                  <a:avLst/>
                  <a:gdLst>
                    <a:gd name="connsiteX0" fmla="*/ 230537 w 622925"/>
                    <a:gd name="connsiteY0" fmla="*/ 116184 h 170381"/>
                    <a:gd name="connsiteX1" fmla="*/ 170854 w 622925"/>
                    <a:gd name="connsiteY1" fmla="*/ 102344 h 170381"/>
                    <a:gd name="connsiteX2" fmla="*/ 111332 w 622925"/>
                    <a:gd name="connsiteY2" fmla="*/ 86536 h 170381"/>
                    <a:gd name="connsiteX3" fmla="*/ 0 w 622925"/>
                    <a:gd name="connsiteY3" fmla="*/ 43274 h 170381"/>
                    <a:gd name="connsiteX4" fmla="*/ 211470 w 622925"/>
                    <a:gd name="connsiteY4" fmla="*/ 1593 h 170381"/>
                    <a:gd name="connsiteX5" fmla="*/ 306124 w 622925"/>
                    <a:gd name="connsiteY5" fmla="*/ 1916 h 170381"/>
                    <a:gd name="connsiteX6" fmla="*/ 398906 w 622925"/>
                    <a:gd name="connsiteY6" fmla="*/ 21982 h 170381"/>
                    <a:gd name="connsiteX7" fmla="*/ 459299 w 622925"/>
                    <a:gd name="connsiteY7" fmla="*/ 48049 h 170381"/>
                    <a:gd name="connsiteX8" fmla="*/ 488463 w 622925"/>
                    <a:gd name="connsiteY8" fmla="*/ 64340 h 170381"/>
                    <a:gd name="connsiteX9" fmla="*/ 516142 w 622925"/>
                    <a:gd name="connsiteY9" fmla="*/ 83374 h 170381"/>
                    <a:gd name="connsiteX10" fmla="*/ 622926 w 622925"/>
                    <a:gd name="connsiteY10" fmla="*/ 170382 h 170381"/>
                    <a:gd name="connsiteX11" fmla="*/ 423812 w 622925"/>
                    <a:gd name="connsiteY11" fmla="*/ 145348 h 170381"/>
                    <a:gd name="connsiteX12" fmla="*/ 326384 w 622925"/>
                    <a:gd name="connsiteY12" fmla="*/ 132411 h 170381"/>
                    <a:gd name="connsiteX13" fmla="*/ 230569 w 622925"/>
                    <a:gd name="connsiteY13" fmla="*/ 116216 h 1703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622925" h="170381">
                      <a:moveTo>
                        <a:pt x="230537" y="116184"/>
                      </a:moveTo>
                      <a:cubicBezTo>
                        <a:pt x="210406" y="112119"/>
                        <a:pt x="190501" y="107441"/>
                        <a:pt x="170854" y="102344"/>
                      </a:cubicBezTo>
                      <a:cubicBezTo>
                        <a:pt x="150691" y="97666"/>
                        <a:pt x="130786" y="92407"/>
                        <a:pt x="111332" y="86536"/>
                      </a:cubicBezTo>
                      <a:cubicBezTo>
                        <a:pt x="72232" y="74890"/>
                        <a:pt x="35487" y="60146"/>
                        <a:pt x="0" y="43274"/>
                      </a:cubicBezTo>
                      <a:cubicBezTo>
                        <a:pt x="68522" y="20659"/>
                        <a:pt x="138561" y="6400"/>
                        <a:pt x="211470" y="1593"/>
                      </a:cubicBezTo>
                      <a:cubicBezTo>
                        <a:pt x="242634" y="-407"/>
                        <a:pt x="274444" y="-762"/>
                        <a:pt x="306124" y="1916"/>
                      </a:cubicBezTo>
                      <a:cubicBezTo>
                        <a:pt x="337223" y="5238"/>
                        <a:pt x="368355" y="11529"/>
                        <a:pt x="398906" y="21982"/>
                      </a:cubicBezTo>
                      <a:cubicBezTo>
                        <a:pt x="419521" y="29047"/>
                        <a:pt x="439619" y="37886"/>
                        <a:pt x="459299" y="48049"/>
                      </a:cubicBezTo>
                      <a:cubicBezTo>
                        <a:pt x="469106" y="53178"/>
                        <a:pt x="478946" y="58501"/>
                        <a:pt x="488463" y="64340"/>
                      </a:cubicBezTo>
                      <a:cubicBezTo>
                        <a:pt x="497786" y="70405"/>
                        <a:pt x="506980" y="76793"/>
                        <a:pt x="516142" y="83374"/>
                      </a:cubicBezTo>
                      <a:cubicBezTo>
                        <a:pt x="552694" y="109796"/>
                        <a:pt x="587987" y="139895"/>
                        <a:pt x="622926" y="170382"/>
                      </a:cubicBezTo>
                      <a:cubicBezTo>
                        <a:pt x="555501" y="161123"/>
                        <a:pt x="488817" y="153864"/>
                        <a:pt x="423812" y="145348"/>
                      </a:cubicBezTo>
                      <a:cubicBezTo>
                        <a:pt x="391841" y="141089"/>
                        <a:pt x="359451" y="136798"/>
                        <a:pt x="326384" y="132411"/>
                      </a:cubicBezTo>
                      <a:cubicBezTo>
                        <a:pt x="293962" y="127862"/>
                        <a:pt x="261991" y="122604"/>
                        <a:pt x="230569" y="116216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" name="Vrije vorm: vorm 156">
                  <a:extLst>
                    <a:ext uri="{FF2B5EF4-FFF2-40B4-BE49-F238E27FC236}">
                      <a16:creationId xmlns:a16="http://schemas.microsoft.com/office/drawing/2014/main" id="{D002DCBD-E9B4-B9ED-F253-A4A7DC83B9E9}"/>
                    </a:ext>
                  </a:extLst>
                </p:cNvPr>
                <p:cNvSpPr/>
                <p:nvPr/>
              </p:nvSpPr>
              <p:spPr>
                <a:xfrm>
                  <a:off x="1282415" y="651178"/>
                  <a:ext cx="747549" cy="162220"/>
                </a:xfrm>
                <a:custGeom>
                  <a:avLst/>
                  <a:gdLst>
                    <a:gd name="connsiteX0" fmla="*/ 280025 w 747549"/>
                    <a:gd name="connsiteY0" fmla="*/ 142412 h 162220"/>
                    <a:gd name="connsiteX1" fmla="*/ 136173 w 747549"/>
                    <a:gd name="connsiteY1" fmla="*/ 121830 h 162220"/>
                    <a:gd name="connsiteX2" fmla="*/ 67264 w 747549"/>
                    <a:gd name="connsiteY2" fmla="*/ 105183 h 162220"/>
                    <a:gd name="connsiteX3" fmla="*/ 0 w 747549"/>
                    <a:gd name="connsiteY3" fmla="*/ 84762 h 162220"/>
                    <a:gd name="connsiteX4" fmla="*/ 244344 w 747549"/>
                    <a:gd name="connsiteY4" fmla="*/ 10272 h 162220"/>
                    <a:gd name="connsiteX5" fmla="*/ 354999 w 747549"/>
                    <a:gd name="connsiteY5" fmla="*/ 45 h 162220"/>
                    <a:gd name="connsiteX6" fmla="*/ 411262 w 747549"/>
                    <a:gd name="connsiteY6" fmla="*/ 2110 h 162220"/>
                    <a:gd name="connsiteX7" fmla="*/ 466848 w 747549"/>
                    <a:gd name="connsiteY7" fmla="*/ 11724 h 162220"/>
                    <a:gd name="connsiteX8" fmla="*/ 611860 w 747549"/>
                    <a:gd name="connsiteY8" fmla="*/ 70535 h 162220"/>
                    <a:gd name="connsiteX9" fmla="*/ 747550 w 747549"/>
                    <a:gd name="connsiteY9" fmla="*/ 162221 h 162220"/>
                    <a:gd name="connsiteX10" fmla="*/ 510593 w 747549"/>
                    <a:gd name="connsiteY10" fmla="*/ 154575 h 162220"/>
                    <a:gd name="connsiteX11" fmla="*/ 280025 w 747549"/>
                    <a:gd name="connsiteY11" fmla="*/ 142380 h 1622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747549" h="162220">
                      <a:moveTo>
                        <a:pt x="280025" y="142412"/>
                      </a:moveTo>
                      <a:cubicBezTo>
                        <a:pt x="231924" y="137347"/>
                        <a:pt x="182726" y="131637"/>
                        <a:pt x="136173" y="121830"/>
                      </a:cubicBezTo>
                      <a:cubicBezTo>
                        <a:pt x="112720" y="117120"/>
                        <a:pt x="89976" y="111345"/>
                        <a:pt x="67264" y="105183"/>
                      </a:cubicBezTo>
                      <a:cubicBezTo>
                        <a:pt x="44294" y="99280"/>
                        <a:pt x="21808" y="92505"/>
                        <a:pt x="0" y="84762"/>
                      </a:cubicBezTo>
                      <a:cubicBezTo>
                        <a:pt x="77910" y="50630"/>
                        <a:pt x="160272" y="23467"/>
                        <a:pt x="244344" y="10272"/>
                      </a:cubicBezTo>
                      <a:cubicBezTo>
                        <a:pt x="280573" y="4400"/>
                        <a:pt x="317609" y="497"/>
                        <a:pt x="354999" y="45"/>
                      </a:cubicBezTo>
                      <a:cubicBezTo>
                        <a:pt x="373678" y="-181"/>
                        <a:pt x="392486" y="432"/>
                        <a:pt x="411262" y="2110"/>
                      </a:cubicBezTo>
                      <a:cubicBezTo>
                        <a:pt x="430006" y="3852"/>
                        <a:pt x="448330" y="7336"/>
                        <a:pt x="466848" y="11724"/>
                      </a:cubicBezTo>
                      <a:cubicBezTo>
                        <a:pt x="516562" y="23983"/>
                        <a:pt x="565276" y="44178"/>
                        <a:pt x="611860" y="70535"/>
                      </a:cubicBezTo>
                      <a:cubicBezTo>
                        <a:pt x="657864" y="97796"/>
                        <a:pt x="702836" y="129734"/>
                        <a:pt x="747550" y="162221"/>
                      </a:cubicBezTo>
                      <a:cubicBezTo>
                        <a:pt x="667220" y="158575"/>
                        <a:pt x="588020" y="157349"/>
                        <a:pt x="510593" y="154575"/>
                      </a:cubicBezTo>
                      <a:cubicBezTo>
                        <a:pt x="432845" y="152317"/>
                        <a:pt x="354870" y="150607"/>
                        <a:pt x="280025" y="142380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8" name="Vrije vorm: vorm 157">
                  <a:extLst>
                    <a:ext uri="{FF2B5EF4-FFF2-40B4-BE49-F238E27FC236}">
                      <a16:creationId xmlns:a16="http://schemas.microsoft.com/office/drawing/2014/main" id="{C3665CD6-F0BF-0CE3-BE43-A33033CD8344}"/>
                    </a:ext>
                  </a:extLst>
                </p:cNvPr>
                <p:cNvSpPr/>
                <p:nvPr/>
              </p:nvSpPr>
              <p:spPr>
                <a:xfrm>
                  <a:off x="1129692" y="440253"/>
                  <a:ext cx="866947" cy="174289"/>
                </a:xfrm>
                <a:custGeom>
                  <a:avLst/>
                  <a:gdLst>
                    <a:gd name="connsiteX0" fmla="*/ 327384 w 866947"/>
                    <a:gd name="connsiteY0" fmla="*/ 174290 h 174289"/>
                    <a:gd name="connsiteX1" fmla="*/ 160272 w 866947"/>
                    <a:gd name="connsiteY1" fmla="*/ 164450 h 174289"/>
                    <a:gd name="connsiteX2" fmla="*/ 0 w 866947"/>
                    <a:gd name="connsiteY2" fmla="*/ 135157 h 174289"/>
                    <a:gd name="connsiteX3" fmla="*/ 273734 w 866947"/>
                    <a:gd name="connsiteY3" fmla="*/ 25761 h 174289"/>
                    <a:gd name="connsiteX4" fmla="*/ 399713 w 866947"/>
                    <a:gd name="connsiteY4" fmla="*/ 2791 h 174289"/>
                    <a:gd name="connsiteX5" fmla="*/ 529337 w 866947"/>
                    <a:gd name="connsiteY5" fmla="*/ 4501 h 174289"/>
                    <a:gd name="connsiteX6" fmla="*/ 616280 w 866947"/>
                    <a:gd name="connsiteY6" fmla="*/ 24696 h 174289"/>
                    <a:gd name="connsiteX7" fmla="*/ 701546 w 866947"/>
                    <a:gd name="connsiteY7" fmla="*/ 57699 h 174289"/>
                    <a:gd name="connsiteX8" fmla="*/ 743646 w 866947"/>
                    <a:gd name="connsiteY8" fmla="*/ 77765 h 174289"/>
                    <a:gd name="connsiteX9" fmla="*/ 784908 w 866947"/>
                    <a:gd name="connsiteY9" fmla="*/ 100832 h 174289"/>
                    <a:gd name="connsiteX10" fmla="*/ 866948 w 866947"/>
                    <a:gd name="connsiteY10" fmla="*/ 150094 h 174289"/>
                    <a:gd name="connsiteX11" fmla="*/ 729451 w 866947"/>
                    <a:gd name="connsiteY11" fmla="*/ 156772 h 174289"/>
                    <a:gd name="connsiteX12" fmla="*/ 593956 w 866947"/>
                    <a:gd name="connsiteY12" fmla="*/ 164870 h 174289"/>
                    <a:gd name="connsiteX13" fmla="*/ 459783 w 866947"/>
                    <a:gd name="connsiteY13" fmla="*/ 172128 h 174289"/>
                    <a:gd name="connsiteX14" fmla="*/ 327416 w 866947"/>
                    <a:gd name="connsiteY14" fmla="*/ 174290 h 1742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66947" h="174289">
                      <a:moveTo>
                        <a:pt x="327384" y="174290"/>
                      </a:moveTo>
                      <a:cubicBezTo>
                        <a:pt x="270766" y="174225"/>
                        <a:pt x="215116" y="170677"/>
                        <a:pt x="160272" y="164450"/>
                      </a:cubicBezTo>
                      <a:cubicBezTo>
                        <a:pt x="104945" y="158772"/>
                        <a:pt x="51230" y="149255"/>
                        <a:pt x="0" y="135157"/>
                      </a:cubicBezTo>
                      <a:cubicBezTo>
                        <a:pt x="86330" y="88573"/>
                        <a:pt x="177500" y="50860"/>
                        <a:pt x="273734" y="25761"/>
                      </a:cubicBezTo>
                      <a:cubicBezTo>
                        <a:pt x="315125" y="14760"/>
                        <a:pt x="357128" y="6630"/>
                        <a:pt x="399713" y="2791"/>
                      </a:cubicBezTo>
                      <a:cubicBezTo>
                        <a:pt x="442362" y="-1177"/>
                        <a:pt x="485720" y="-1177"/>
                        <a:pt x="529337" y="4501"/>
                      </a:cubicBezTo>
                      <a:cubicBezTo>
                        <a:pt x="558953" y="7985"/>
                        <a:pt x="587633" y="15469"/>
                        <a:pt x="616280" y="24696"/>
                      </a:cubicBezTo>
                      <a:cubicBezTo>
                        <a:pt x="644896" y="33923"/>
                        <a:pt x="673318" y="45117"/>
                        <a:pt x="701546" y="57699"/>
                      </a:cubicBezTo>
                      <a:cubicBezTo>
                        <a:pt x="715612" y="64087"/>
                        <a:pt x="729871" y="70345"/>
                        <a:pt x="743646" y="77765"/>
                      </a:cubicBezTo>
                      <a:cubicBezTo>
                        <a:pt x="757422" y="85218"/>
                        <a:pt x="771197" y="92928"/>
                        <a:pt x="784908" y="100832"/>
                      </a:cubicBezTo>
                      <a:cubicBezTo>
                        <a:pt x="812362" y="116672"/>
                        <a:pt x="839687" y="133286"/>
                        <a:pt x="866948" y="150094"/>
                      </a:cubicBezTo>
                      <a:cubicBezTo>
                        <a:pt x="820718" y="151836"/>
                        <a:pt x="774875" y="154256"/>
                        <a:pt x="729451" y="156772"/>
                      </a:cubicBezTo>
                      <a:cubicBezTo>
                        <a:pt x="683867" y="159514"/>
                        <a:pt x="639379" y="161321"/>
                        <a:pt x="593956" y="164870"/>
                      </a:cubicBezTo>
                      <a:cubicBezTo>
                        <a:pt x="548823" y="167967"/>
                        <a:pt x="504077" y="170548"/>
                        <a:pt x="459783" y="172128"/>
                      </a:cubicBezTo>
                      <a:cubicBezTo>
                        <a:pt x="415553" y="173580"/>
                        <a:pt x="371743" y="174096"/>
                        <a:pt x="327416" y="174290"/>
                      </a:cubicBezTo>
                      <a:close/>
                    </a:path>
                  </a:pathLst>
                </a:custGeom>
                <a:solidFill>
                  <a:srgbClr val="1EB9C1"/>
                </a:solidFill>
                <a:ln w="32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  <p:sp>
        <p:nvSpPr>
          <p:cNvPr id="159" name="Vrije vorm: vorm 158">
            <a:extLst>
              <a:ext uri="{FF2B5EF4-FFF2-40B4-BE49-F238E27FC236}">
                <a16:creationId xmlns:a16="http://schemas.microsoft.com/office/drawing/2014/main" id="{CA3B0195-4241-791C-F78C-D1F22257FDE4}"/>
              </a:ext>
            </a:extLst>
          </p:cNvPr>
          <p:cNvSpPr/>
          <p:nvPr/>
        </p:nvSpPr>
        <p:spPr>
          <a:xfrm>
            <a:off x="-543222" y="109265"/>
            <a:ext cx="1874351" cy="2130162"/>
          </a:xfrm>
          <a:custGeom>
            <a:avLst/>
            <a:gdLst>
              <a:gd name="connsiteX0" fmla="*/ 1661753 w 1874351"/>
              <a:gd name="connsiteY0" fmla="*/ 1035583 h 2130162"/>
              <a:gd name="connsiteX1" fmla="*/ 1861480 w 1874351"/>
              <a:gd name="connsiteY1" fmla="*/ 1239762 h 2130162"/>
              <a:gd name="connsiteX2" fmla="*/ 1868642 w 1874351"/>
              <a:gd name="connsiteY2" fmla="*/ 915185 h 2130162"/>
              <a:gd name="connsiteX3" fmla="*/ 1707337 w 1874351"/>
              <a:gd name="connsiteY3" fmla="*/ 773398 h 2130162"/>
              <a:gd name="connsiteX4" fmla="*/ 1444992 w 1874351"/>
              <a:gd name="connsiteY4" fmla="*/ 681487 h 2130162"/>
              <a:gd name="connsiteX5" fmla="*/ 1300334 w 1874351"/>
              <a:gd name="connsiteY5" fmla="*/ 483018 h 2130162"/>
              <a:gd name="connsiteX6" fmla="*/ 1636363 w 1874351"/>
              <a:gd name="connsiteY6" fmla="*/ 491018 h 2130162"/>
              <a:gd name="connsiteX7" fmla="*/ 1771762 w 1874351"/>
              <a:gd name="connsiteY7" fmla="*/ 564638 h 2130162"/>
              <a:gd name="connsiteX8" fmla="*/ 1766923 w 1874351"/>
              <a:gd name="connsiteY8" fmla="*/ 553572 h 2130162"/>
              <a:gd name="connsiteX9" fmla="*/ 1563196 w 1874351"/>
              <a:gd name="connsiteY9" fmla="*/ 251481 h 2130162"/>
              <a:gd name="connsiteX10" fmla="*/ 1216133 w 1874351"/>
              <a:gd name="connsiteY10" fmla="*/ 207542 h 2130162"/>
              <a:gd name="connsiteX11" fmla="*/ 1197809 w 1874351"/>
              <a:gd name="connsiteY11" fmla="*/ 181443 h 2130162"/>
              <a:gd name="connsiteX12" fmla="*/ 1414344 w 1874351"/>
              <a:gd name="connsiteY12" fmla="*/ 119631 h 2130162"/>
              <a:gd name="connsiteX13" fmla="*/ 1275235 w 1874351"/>
              <a:gd name="connsiteY13" fmla="*/ 43527 h 2130162"/>
              <a:gd name="connsiteX14" fmla="*/ 678150 w 1874351"/>
              <a:gd name="connsiteY14" fmla="*/ 125438 h 2130162"/>
              <a:gd name="connsiteX15" fmla="*/ 471874 w 1874351"/>
              <a:gd name="connsiteY15" fmla="*/ 540119 h 2130162"/>
              <a:gd name="connsiteX16" fmla="*/ 39642 w 1874351"/>
              <a:gd name="connsiteY16" fmla="*/ 793981 h 2130162"/>
              <a:gd name="connsiteX17" fmla="*/ 171266 w 1874351"/>
              <a:gd name="connsiteY17" fmla="*/ 1478589 h 2130162"/>
              <a:gd name="connsiteX18" fmla="*/ 317376 w 1874351"/>
              <a:gd name="connsiteY18" fmla="*/ 1639926 h 2130162"/>
              <a:gd name="connsiteX19" fmla="*/ 301213 w 1874351"/>
              <a:gd name="connsiteY19" fmla="*/ 1476783 h 2130162"/>
              <a:gd name="connsiteX20" fmla="*/ 357928 w 1874351"/>
              <a:gd name="connsiteY20" fmla="*/ 1197177 h 2130162"/>
              <a:gd name="connsiteX21" fmla="*/ 477132 w 1874351"/>
              <a:gd name="connsiteY21" fmla="*/ 1424617 h 2130162"/>
              <a:gd name="connsiteX22" fmla="*/ 490101 w 1874351"/>
              <a:gd name="connsiteY22" fmla="*/ 1685317 h 2130162"/>
              <a:gd name="connsiteX23" fmla="*/ 520265 w 1874351"/>
              <a:gd name="connsiteY23" fmla="*/ 1776422 h 2130162"/>
              <a:gd name="connsiteX24" fmla="*/ 777288 w 1874351"/>
              <a:gd name="connsiteY24" fmla="*/ 1862849 h 2130162"/>
              <a:gd name="connsiteX25" fmla="*/ 847229 w 1874351"/>
              <a:gd name="connsiteY25" fmla="*/ 1876850 h 2130162"/>
              <a:gd name="connsiteX26" fmla="*/ 718218 w 1874351"/>
              <a:gd name="connsiteY26" fmla="*/ 1653056 h 2130162"/>
              <a:gd name="connsiteX27" fmla="*/ 683989 w 1874351"/>
              <a:gd name="connsiteY27" fmla="*/ 1351546 h 2130162"/>
              <a:gd name="connsiteX28" fmla="*/ 894201 w 1874351"/>
              <a:gd name="connsiteY28" fmla="*/ 1591857 h 2130162"/>
              <a:gd name="connsiteX29" fmla="*/ 969563 w 1874351"/>
              <a:gd name="connsiteY29" fmla="*/ 1841557 h 2130162"/>
              <a:gd name="connsiteX30" fmla="*/ 1212455 w 1874351"/>
              <a:gd name="connsiteY30" fmla="*/ 1986279 h 2130162"/>
              <a:gd name="connsiteX31" fmla="*/ 1520063 w 1874351"/>
              <a:gd name="connsiteY31" fmla="*/ 2008055 h 2130162"/>
              <a:gd name="connsiteX32" fmla="*/ 1814089 w 1874351"/>
              <a:gd name="connsiteY32" fmla="*/ 2130163 h 2130162"/>
              <a:gd name="connsiteX33" fmla="*/ 1797571 w 1874351"/>
              <a:gd name="connsiteY33" fmla="*/ 1826265 h 2130162"/>
              <a:gd name="connsiteX34" fmla="*/ 1827671 w 1874351"/>
              <a:gd name="connsiteY34" fmla="*/ 1528497 h 2130162"/>
              <a:gd name="connsiteX35" fmla="*/ 1484898 w 1874351"/>
              <a:gd name="connsiteY35" fmla="*/ 1178273 h 2130162"/>
              <a:gd name="connsiteX36" fmla="*/ 1356177 w 1874351"/>
              <a:gd name="connsiteY36" fmla="*/ 980933 h 2130162"/>
              <a:gd name="connsiteX37" fmla="*/ 1661721 w 1874351"/>
              <a:gd name="connsiteY37" fmla="*/ 1035550 h 2130162"/>
              <a:gd name="connsiteX38" fmla="*/ 856940 w 1874351"/>
              <a:gd name="connsiteY38" fmla="*/ 560476 h 2130162"/>
              <a:gd name="connsiteX39" fmla="*/ 862424 w 1874351"/>
              <a:gd name="connsiteY39" fmla="*/ 557540 h 2130162"/>
              <a:gd name="connsiteX40" fmla="*/ 882587 w 1874351"/>
              <a:gd name="connsiteY40" fmla="*/ 544120 h 2130162"/>
              <a:gd name="connsiteX41" fmla="*/ 898201 w 1874351"/>
              <a:gd name="connsiteY41" fmla="*/ 545959 h 2130162"/>
              <a:gd name="connsiteX42" fmla="*/ 959691 w 1874351"/>
              <a:gd name="connsiteY42" fmla="*/ 553927 h 2130162"/>
              <a:gd name="connsiteX43" fmla="*/ 971047 w 1874351"/>
              <a:gd name="connsiteY43" fmla="*/ 644032 h 2130162"/>
              <a:gd name="connsiteX44" fmla="*/ 863424 w 1874351"/>
              <a:gd name="connsiteY44" fmla="*/ 642677 h 2130162"/>
              <a:gd name="connsiteX45" fmla="*/ 850971 w 1874351"/>
              <a:gd name="connsiteY45" fmla="*/ 572251 h 2130162"/>
              <a:gd name="connsiteX46" fmla="*/ 856940 w 1874351"/>
              <a:gd name="connsiteY46" fmla="*/ 560476 h 2130162"/>
              <a:gd name="connsiteX47" fmla="*/ 773545 w 1874351"/>
              <a:gd name="connsiteY47" fmla="*/ 340424 h 2130162"/>
              <a:gd name="connsiteX48" fmla="*/ 784546 w 1874351"/>
              <a:gd name="connsiteY48" fmla="*/ 342844 h 2130162"/>
              <a:gd name="connsiteX49" fmla="*/ 815033 w 1874351"/>
              <a:gd name="connsiteY49" fmla="*/ 342844 h 2130162"/>
              <a:gd name="connsiteX50" fmla="*/ 850843 w 1874351"/>
              <a:gd name="connsiteY50" fmla="*/ 402494 h 2130162"/>
              <a:gd name="connsiteX51" fmla="*/ 761996 w 1874351"/>
              <a:gd name="connsiteY51" fmla="*/ 537087 h 2130162"/>
              <a:gd name="connsiteX52" fmla="*/ 654503 w 1874351"/>
              <a:gd name="connsiteY52" fmla="*/ 496148 h 2130162"/>
              <a:gd name="connsiteX53" fmla="*/ 773578 w 1874351"/>
              <a:gd name="connsiteY53" fmla="*/ 340360 h 2130162"/>
              <a:gd name="connsiteX54" fmla="*/ 474712 w 1874351"/>
              <a:gd name="connsiteY54" fmla="*/ 994030 h 2130162"/>
              <a:gd name="connsiteX55" fmla="*/ 459743 w 1874351"/>
              <a:gd name="connsiteY55" fmla="*/ 960027 h 2130162"/>
              <a:gd name="connsiteX56" fmla="*/ 495843 w 1874351"/>
              <a:gd name="connsiteY56" fmla="*/ 905345 h 2130162"/>
              <a:gd name="connsiteX57" fmla="*/ 516652 w 1874351"/>
              <a:gd name="connsiteY57" fmla="*/ 917411 h 2130162"/>
              <a:gd name="connsiteX58" fmla="*/ 502650 w 1874351"/>
              <a:gd name="connsiteY58" fmla="*/ 1001321 h 2130162"/>
              <a:gd name="connsiteX59" fmla="*/ 474712 w 1874351"/>
              <a:gd name="connsiteY59" fmla="*/ 993998 h 2130162"/>
              <a:gd name="connsiteX60" fmla="*/ 542460 w 1874351"/>
              <a:gd name="connsiteY60" fmla="*/ 1190596 h 2130162"/>
              <a:gd name="connsiteX61" fmla="*/ 520362 w 1874351"/>
              <a:gd name="connsiteY61" fmla="*/ 1184079 h 2130162"/>
              <a:gd name="connsiteX62" fmla="*/ 512555 w 1874351"/>
              <a:gd name="connsiteY62" fmla="*/ 1171724 h 2130162"/>
              <a:gd name="connsiteX63" fmla="*/ 499134 w 1874351"/>
              <a:gd name="connsiteY63" fmla="*/ 1152528 h 2130162"/>
              <a:gd name="connsiteX64" fmla="*/ 529750 w 1874351"/>
              <a:gd name="connsiteY64" fmla="*/ 1109331 h 2130162"/>
              <a:gd name="connsiteX65" fmla="*/ 554913 w 1874351"/>
              <a:gd name="connsiteY65" fmla="*/ 1120267 h 2130162"/>
              <a:gd name="connsiteX66" fmla="*/ 542460 w 1874351"/>
              <a:gd name="connsiteY66" fmla="*/ 1190596 h 2130162"/>
              <a:gd name="connsiteX67" fmla="*/ 657793 w 1874351"/>
              <a:gd name="connsiteY67" fmla="*/ 1035002 h 2130162"/>
              <a:gd name="connsiteX68" fmla="*/ 616048 w 1874351"/>
              <a:gd name="connsiteY68" fmla="*/ 1078490 h 2130162"/>
              <a:gd name="connsiteX69" fmla="*/ 572495 w 1874351"/>
              <a:gd name="connsiteY69" fmla="*/ 1019033 h 2130162"/>
              <a:gd name="connsiteX70" fmla="*/ 588303 w 1874351"/>
              <a:gd name="connsiteY70" fmla="*/ 947542 h 2130162"/>
              <a:gd name="connsiteX71" fmla="*/ 609111 w 1874351"/>
              <a:gd name="connsiteY71" fmla="*/ 938703 h 2130162"/>
              <a:gd name="connsiteX72" fmla="*/ 624726 w 1874351"/>
              <a:gd name="connsiteY72" fmla="*/ 941961 h 2130162"/>
              <a:gd name="connsiteX73" fmla="*/ 657793 w 1874351"/>
              <a:gd name="connsiteY73" fmla="*/ 1035002 h 2130162"/>
              <a:gd name="connsiteX74" fmla="*/ 1591714 w 1874351"/>
              <a:gd name="connsiteY74" fmla="*/ 1785423 h 2130162"/>
              <a:gd name="connsiteX75" fmla="*/ 1546968 w 1874351"/>
              <a:gd name="connsiteY75" fmla="*/ 1761485 h 2130162"/>
              <a:gd name="connsiteX76" fmla="*/ 1156708 w 1874351"/>
              <a:gd name="connsiteY76" fmla="*/ 1315188 h 2130162"/>
              <a:gd name="connsiteX77" fmla="*/ 894846 w 1874351"/>
              <a:gd name="connsiteY77" fmla="*/ 1012710 h 2130162"/>
              <a:gd name="connsiteX78" fmla="*/ 837196 w 1874351"/>
              <a:gd name="connsiteY78" fmla="*/ 953188 h 2130162"/>
              <a:gd name="connsiteX79" fmla="*/ 762125 w 1874351"/>
              <a:gd name="connsiteY79" fmla="*/ 897312 h 2130162"/>
              <a:gd name="connsiteX80" fmla="*/ 603821 w 1874351"/>
              <a:gd name="connsiteY80" fmla="*/ 803433 h 2130162"/>
              <a:gd name="connsiteX81" fmla="*/ 375639 w 1874351"/>
              <a:gd name="connsiteY81" fmla="*/ 783786 h 2130162"/>
              <a:gd name="connsiteX82" fmla="*/ 225239 w 1874351"/>
              <a:gd name="connsiteY82" fmla="*/ 928928 h 2130162"/>
              <a:gd name="connsiteX83" fmla="*/ 148006 w 1874351"/>
              <a:gd name="connsiteY83" fmla="*/ 1089974 h 2130162"/>
              <a:gd name="connsiteX84" fmla="*/ 116132 w 1874351"/>
              <a:gd name="connsiteY84" fmla="*/ 1084909 h 2130162"/>
              <a:gd name="connsiteX85" fmla="*/ 301052 w 1874351"/>
              <a:gd name="connsiteY85" fmla="*/ 680422 h 2130162"/>
              <a:gd name="connsiteX86" fmla="*/ 656825 w 1874351"/>
              <a:gd name="connsiteY86" fmla="*/ 735879 h 2130162"/>
              <a:gd name="connsiteX87" fmla="*/ 1086960 w 1874351"/>
              <a:gd name="connsiteY87" fmla="*/ 1187919 h 2130162"/>
              <a:gd name="connsiteX88" fmla="*/ 1591714 w 1874351"/>
              <a:gd name="connsiteY88" fmla="*/ 1785423 h 2130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874351" h="2130162">
                <a:moveTo>
                  <a:pt x="1661753" y="1035583"/>
                </a:moveTo>
                <a:cubicBezTo>
                  <a:pt x="1741405" y="1090781"/>
                  <a:pt x="1805056" y="1162110"/>
                  <a:pt x="1861480" y="1239762"/>
                </a:cubicBezTo>
                <a:cubicBezTo>
                  <a:pt x="1874255" y="1131301"/>
                  <a:pt x="1879127" y="1023388"/>
                  <a:pt x="1868642" y="915185"/>
                </a:cubicBezTo>
                <a:cubicBezTo>
                  <a:pt x="1820960" y="860761"/>
                  <a:pt x="1768891" y="810853"/>
                  <a:pt x="1707337" y="773398"/>
                </a:cubicBezTo>
                <a:cubicBezTo>
                  <a:pt x="1622201" y="721587"/>
                  <a:pt x="1534290" y="711231"/>
                  <a:pt x="1444992" y="681487"/>
                </a:cubicBezTo>
                <a:cubicBezTo>
                  <a:pt x="1371082" y="656872"/>
                  <a:pt x="1224198" y="568122"/>
                  <a:pt x="1300334" y="483018"/>
                </a:cubicBezTo>
                <a:cubicBezTo>
                  <a:pt x="1366662" y="408882"/>
                  <a:pt x="1544033" y="452854"/>
                  <a:pt x="1636363" y="491018"/>
                </a:cubicBezTo>
                <a:cubicBezTo>
                  <a:pt x="1684142" y="510762"/>
                  <a:pt x="1729017" y="535861"/>
                  <a:pt x="1771762" y="564638"/>
                </a:cubicBezTo>
                <a:cubicBezTo>
                  <a:pt x="1769988" y="560928"/>
                  <a:pt x="1768762" y="557250"/>
                  <a:pt x="1766923" y="553572"/>
                </a:cubicBezTo>
                <a:cubicBezTo>
                  <a:pt x="1715435" y="448950"/>
                  <a:pt x="1646558" y="342457"/>
                  <a:pt x="1563196" y="251481"/>
                </a:cubicBezTo>
                <a:cubicBezTo>
                  <a:pt x="1448024" y="215962"/>
                  <a:pt x="1333853" y="239577"/>
                  <a:pt x="1216133" y="207542"/>
                </a:cubicBezTo>
                <a:cubicBezTo>
                  <a:pt x="1205422" y="204638"/>
                  <a:pt x="1193808" y="193153"/>
                  <a:pt x="1197809" y="181443"/>
                </a:cubicBezTo>
                <a:cubicBezTo>
                  <a:pt x="1227973" y="93338"/>
                  <a:pt x="1314432" y="89402"/>
                  <a:pt x="1414344" y="119631"/>
                </a:cubicBezTo>
                <a:cubicBezTo>
                  <a:pt x="1370404" y="88822"/>
                  <a:pt x="1324046" y="62755"/>
                  <a:pt x="1275235" y="43527"/>
                </a:cubicBezTo>
                <a:cubicBezTo>
                  <a:pt x="1060151" y="-41190"/>
                  <a:pt x="833712" y="3943"/>
                  <a:pt x="678150" y="125438"/>
                </a:cubicBezTo>
                <a:cubicBezTo>
                  <a:pt x="563365" y="215091"/>
                  <a:pt x="430225" y="364265"/>
                  <a:pt x="471874" y="540119"/>
                </a:cubicBezTo>
                <a:cubicBezTo>
                  <a:pt x="284341" y="505536"/>
                  <a:pt x="106035" y="639903"/>
                  <a:pt x="39642" y="793981"/>
                </a:cubicBezTo>
                <a:cubicBezTo>
                  <a:pt x="-49624" y="1001128"/>
                  <a:pt x="19414" y="1272442"/>
                  <a:pt x="171266" y="1478589"/>
                </a:cubicBezTo>
                <a:cubicBezTo>
                  <a:pt x="217141" y="1540853"/>
                  <a:pt x="265823" y="1594051"/>
                  <a:pt x="317376" y="1639926"/>
                </a:cubicBezTo>
                <a:cubicBezTo>
                  <a:pt x="308956" y="1582695"/>
                  <a:pt x="304827" y="1526013"/>
                  <a:pt x="301213" y="1476783"/>
                </a:cubicBezTo>
                <a:cubicBezTo>
                  <a:pt x="296052" y="1406389"/>
                  <a:pt x="274082" y="1220470"/>
                  <a:pt x="357928" y="1197177"/>
                </a:cubicBezTo>
                <a:cubicBezTo>
                  <a:pt x="469454" y="1166207"/>
                  <a:pt x="476261" y="1366773"/>
                  <a:pt x="477132" y="1424617"/>
                </a:cubicBezTo>
                <a:cubicBezTo>
                  <a:pt x="478422" y="1510463"/>
                  <a:pt x="465744" y="1597729"/>
                  <a:pt x="490101" y="1685317"/>
                </a:cubicBezTo>
                <a:cubicBezTo>
                  <a:pt x="498521" y="1715642"/>
                  <a:pt x="508845" y="1746097"/>
                  <a:pt x="520265" y="1776422"/>
                </a:cubicBezTo>
                <a:cubicBezTo>
                  <a:pt x="599627" y="1815264"/>
                  <a:pt x="685054" y="1843137"/>
                  <a:pt x="777288" y="1862849"/>
                </a:cubicBezTo>
                <a:cubicBezTo>
                  <a:pt x="800580" y="1867817"/>
                  <a:pt x="823905" y="1872237"/>
                  <a:pt x="847229" y="1876850"/>
                </a:cubicBezTo>
                <a:cubicBezTo>
                  <a:pt x="791579" y="1806554"/>
                  <a:pt x="748253" y="1718998"/>
                  <a:pt x="718218" y="1653056"/>
                </a:cubicBezTo>
                <a:cubicBezTo>
                  <a:pt x="684505" y="1579082"/>
                  <a:pt x="603563" y="1401357"/>
                  <a:pt x="683989" y="1351546"/>
                </a:cubicBezTo>
                <a:cubicBezTo>
                  <a:pt x="801580" y="1278733"/>
                  <a:pt x="875296" y="1515463"/>
                  <a:pt x="894201" y="1591857"/>
                </a:cubicBezTo>
                <a:cubicBezTo>
                  <a:pt x="913977" y="1671800"/>
                  <a:pt x="920526" y="1768841"/>
                  <a:pt x="969563" y="1841557"/>
                </a:cubicBezTo>
                <a:cubicBezTo>
                  <a:pt x="1024245" y="1922693"/>
                  <a:pt x="1127544" y="1968697"/>
                  <a:pt x="1212455" y="1986279"/>
                </a:cubicBezTo>
                <a:cubicBezTo>
                  <a:pt x="1315722" y="2007636"/>
                  <a:pt x="1417215" y="1998958"/>
                  <a:pt x="1520063" y="2008055"/>
                </a:cubicBezTo>
                <a:cubicBezTo>
                  <a:pt x="1622911" y="2017153"/>
                  <a:pt x="1735017" y="2048607"/>
                  <a:pt x="1814089" y="2130163"/>
                </a:cubicBezTo>
                <a:cubicBezTo>
                  <a:pt x="1771891" y="2029638"/>
                  <a:pt x="1780408" y="1923628"/>
                  <a:pt x="1797571" y="1826265"/>
                </a:cubicBezTo>
                <a:cubicBezTo>
                  <a:pt x="1814702" y="1728869"/>
                  <a:pt x="1839704" y="1632022"/>
                  <a:pt x="1827671" y="1528497"/>
                </a:cubicBezTo>
                <a:cubicBezTo>
                  <a:pt x="1804346" y="1327802"/>
                  <a:pt x="1650784" y="1246795"/>
                  <a:pt x="1484898" y="1178273"/>
                </a:cubicBezTo>
                <a:cubicBezTo>
                  <a:pt x="1414731" y="1149302"/>
                  <a:pt x="1285590" y="1060004"/>
                  <a:pt x="1356177" y="980933"/>
                </a:cubicBezTo>
                <a:cubicBezTo>
                  <a:pt x="1423764" y="905216"/>
                  <a:pt x="1583456" y="981320"/>
                  <a:pt x="1661721" y="1035550"/>
                </a:cubicBezTo>
                <a:close/>
                <a:moveTo>
                  <a:pt x="856940" y="560476"/>
                </a:moveTo>
                <a:cubicBezTo>
                  <a:pt x="858650" y="559412"/>
                  <a:pt x="860585" y="558508"/>
                  <a:pt x="862424" y="557540"/>
                </a:cubicBezTo>
                <a:cubicBezTo>
                  <a:pt x="868263" y="551862"/>
                  <a:pt x="874974" y="547088"/>
                  <a:pt x="882587" y="544120"/>
                </a:cubicBezTo>
                <a:cubicBezTo>
                  <a:pt x="888201" y="541926"/>
                  <a:pt x="893620" y="543120"/>
                  <a:pt x="898201" y="545959"/>
                </a:cubicBezTo>
                <a:cubicBezTo>
                  <a:pt x="918590" y="542862"/>
                  <a:pt x="940657" y="544604"/>
                  <a:pt x="959691" y="553927"/>
                </a:cubicBezTo>
                <a:cubicBezTo>
                  <a:pt x="1000662" y="574026"/>
                  <a:pt x="998275" y="623643"/>
                  <a:pt x="971047" y="644032"/>
                </a:cubicBezTo>
                <a:cubicBezTo>
                  <a:pt x="945464" y="663163"/>
                  <a:pt x="894298" y="673518"/>
                  <a:pt x="863424" y="642677"/>
                </a:cubicBezTo>
                <a:cubicBezTo>
                  <a:pt x="840487" y="619772"/>
                  <a:pt x="839809" y="592802"/>
                  <a:pt x="850971" y="572251"/>
                </a:cubicBezTo>
                <a:cubicBezTo>
                  <a:pt x="850552" y="567767"/>
                  <a:pt x="852165" y="563476"/>
                  <a:pt x="856940" y="560476"/>
                </a:cubicBezTo>
                <a:close/>
                <a:moveTo>
                  <a:pt x="773545" y="340424"/>
                </a:moveTo>
                <a:cubicBezTo>
                  <a:pt x="777739" y="339908"/>
                  <a:pt x="781352" y="341070"/>
                  <a:pt x="784546" y="342844"/>
                </a:cubicBezTo>
                <a:cubicBezTo>
                  <a:pt x="794128" y="339908"/>
                  <a:pt x="804322" y="339263"/>
                  <a:pt x="815033" y="342844"/>
                </a:cubicBezTo>
                <a:cubicBezTo>
                  <a:pt x="841551" y="351748"/>
                  <a:pt x="852778" y="378331"/>
                  <a:pt x="850843" y="402494"/>
                </a:cubicBezTo>
                <a:cubicBezTo>
                  <a:pt x="846649" y="454434"/>
                  <a:pt x="800419" y="509891"/>
                  <a:pt x="761996" y="537087"/>
                </a:cubicBezTo>
                <a:cubicBezTo>
                  <a:pt x="724347" y="563767"/>
                  <a:pt x="650760" y="571090"/>
                  <a:pt x="654503" y="496148"/>
                </a:cubicBezTo>
                <a:cubicBezTo>
                  <a:pt x="657729" y="431207"/>
                  <a:pt x="708540" y="348490"/>
                  <a:pt x="773578" y="340360"/>
                </a:cubicBezTo>
                <a:close/>
                <a:moveTo>
                  <a:pt x="474712" y="994030"/>
                </a:moveTo>
                <a:cubicBezTo>
                  <a:pt x="462647" y="986223"/>
                  <a:pt x="460550" y="972319"/>
                  <a:pt x="459743" y="960027"/>
                </a:cubicBezTo>
                <a:cubicBezTo>
                  <a:pt x="458001" y="933219"/>
                  <a:pt x="468809" y="907991"/>
                  <a:pt x="495843" y="905345"/>
                </a:cubicBezTo>
                <a:cubicBezTo>
                  <a:pt x="503328" y="904603"/>
                  <a:pt x="512877" y="909475"/>
                  <a:pt x="516652" y="917411"/>
                </a:cubicBezTo>
                <a:cubicBezTo>
                  <a:pt x="531556" y="948736"/>
                  <a:pt x="527911" y="984384"/>
                  <a:pt x="502650" y="1001321"/>
                </a:cubicBezTo>
                <a:cubicBezTo>
                  <a:pt x="494585" y="1006741"/>
                  <a:pt x="480810" y="1004225"/>
                  <a:pt x="474712" y="993998"/>
                </a:cubicBezTo>
                <a:close/>
                <a:moveTo>
                  <a:pt x="542460" y="1190596"/>
                </a:moveTo>
                <a:cubicBezTo>
                  <a:pt x="535524" y="1192919"/>
                  <a:pt x="526136" y="1191306"/>
                  <a:pt x="520362" y="1184079"/>
                </a:cubicBezTo>
                <a:cubicBezTo>
                  <a:pt x="517039" y="1179886"/>
                  <a:pt x="514587" y="1175885"/>
                  <a:pt x="512555" y="1171724"/>
                </a:cubicBezTo>
                <a:cubicBezTo>
                  <a:pt x="505231" y="1168852"/>
                  <a:pt x="499005" y="1162336"/>
                  <a:pt x="499134" y="1152528"/>
                </a:cubicBezTo>
                <a:cubicBezTo>
                  <a:pt x="499457" y="1130623"/>
                  <a:pt x="511425" y="1116977"/>
                  <a:pt x="529750" y="1109331"/>
                </a:cubicBezTo>
                <a:cubicBezTo>
                  <a:pt x="538783" y="1105524"/>
                  <a:pt x="549138" y="1111073"/>
                  <a:pt x="554913" y="1120267"/>
                </a:cubicBezTo>
                <a:cubicBezTo>
                  <a:pt x="571915" y="1147334"/>
                  <a:pt x="570366" y="1181176"/>
                  <a:pt x="542460" y="1190596"/>
                </a:cubicBezTo>
                <a:close/>
                <a:moveTo>
                  <a:pt x="657793" y="1035002"/>
                </a:moveTo>
                <a:cubicBezTo>
                  <a:pt x="653696" y="1055713"/>
                  <a:pt x="641340" y="1082103"/>
                  <a:pt x="616048" y="1078490"/>
                </a:cubicBezTo>
                <a:cubicBezTo>
                  <a:pt x="587981" y="1074489"/>
                  <a:pt x="573173" y="1043648"/>
                  <a:pt x="572495" y="1019033"/>
                </a:cubicBezTo>
                <a:cubicBezTo>
                  <a:pt x="571786" y="993514"/>
                  <a:pt x="579883" y="969609"/>
                  <a:pt x="588303" y="947542"/>
                </a:cubicBezTo>
                <a:cubicBezTo>
                  <a:pt x="591820" y="938316"/>
                  <a:pt x="600853" y="936412"/>
                  <a:pt x="609111" y="938703"/>
                </a:cubicBezTo>
                <a:cubicBezTo>
                  <a:pt x="613596" y="937316"/>
                  <a:pt x="618983" y="937864"/>
                  <a:pt x="624726" y="941961"/>
                </a:cubicBezTo>
                <a:cubicBezTo>
                  <a:pt x="655599" y="963899"/>
                  <a:pt x="663955" y="1003838"/>
                  <a:pt x="657793" y="1035002"/>
                </a:cubicBezTo>
                <a:close/>
                <a:moveTo>
                  <a:pt x="1591714" y="1785423"/>
                </a:moveTo>
                <a:cubicBezTo>
                  <a:pt x="1609619" y="1804295"/>
                  <a:pt x="1564776" y="1780261"/>
                  <a:pt x="1546968" y="1761485"/>
                </a:cubicBezTo>
                <a:cubicBezTo>
                  <a:pt x="1410795" y="1618150"/>
                  <a:pt x="1283881" y="1466491"/>
                  <a:pt x="1156708" y="1315188"/>
                </a:cubicBezTo>
                <a:cubicBezTo>
                  <a:pt x="1070894" y="1213082"/>
                  <a:pt x="984628" y="1111331"/>
                  <a:pt x="894846" y="1012710"/>
                </a:cubicBezTo>
                <a:cubicBezTo>
                  <a:pt x="875587" y="991546"/>
                  <a:pt x="859585" y="970512"/>
                  <a:pt x="837196" y="953188"/>
                </a:cubicBezTo>
                <a:cubicBezTo>
                  <a:pt x="812484" y="934057"/>
                  <a:pt x="787547" y="915282"/>
                  <a:pt x="762125" y="897312"/>
                </a:cubicBezTo>
                <a:cubicBezTo>
                  <a:pt x="711540" y="861567"/>
                  <a:pt x="658955" y="828532"/>
                  <a:pt x="603821" y="803433"/>
                </a:cubicBezTo>
                <a:cubicBezTo>
                  <a:pt x="525782" y="767946"/>
                  <a:pt x="447129" y="756139"/>
                  <a:pt x="375639" y="783786"/>
                </a:cubicBezTo>
                <a:cubicBezTo>
                  <a:pt x="308246" y="809853"/>
                  <a:pt x="262662" y="869310"/>
                  <a:pt x="225239" y="928928"/>
                </a:cubicBezTo>
                <a:cubicBezTo>
                  <a:pt x="193688" y="979255"/>
                  <a:pt x="181622" y="1042260"/>
                  <a:pt x="148006" y="1089974"/>
                </a:cubicBezTo>
                <a:cubicBezTo>
                  <a:pt x="141102" y="1099782"/>
                  <a:pt x="123036" y="1099556"/>
                  <a:pt x="116132" y="1084909"/>
                </a:cubicBezTo>
                <a:cubicBezTo>
                  <a:pt x="34125" y="911539"/>
                  <a:pt x="137651" y="755171"/>
                  <a:pt x="301052" y="680422"/>
                </a:cubicBezTo>
                <a:cubicBezTo>
                  <a:pt x="413481" y="628998"/>
                  <a:pt x="540073" y="652194"/>
                  <a:pt x="656825" y="735879"/>
                </a:cubicBezTo>
                <a:cubicBezTo>
                  <a:pt x="821775" y="854083"/>
                  <a:pt x="958368" y="1031582"/>
                  <a:pt x="1086960" y="1187919"/>
                </a:cubicBezTo>
                <a:cubicBezTo>
                  <a:pt x="1252684" y="1389420"/>
                  <a:pt x="1411795" y="1596019"/>
                  <a:pt x="1591714" y="1785423"/>
                </a:cubicBezTo>
                <a:close/>
              </a:path>
            </a:pathLst>
          </a:custGeom>
          <a:solidFill>
            <a:srgbClr val="EF62C0"/>
          </a:solidFill>
          <a:ln w="322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56" name="Vrije vorm: vorm 55">
            <a:extLst>
              <a:ext uri="{FF2B5EF4-FFF2-40B4-BE49-F238E27FC236}">
                <a16:creationId xmlns:a16="http://schemas.microsoft.com/office/drawing/2014/main" id="{4F9B503F-EE4C-84A0-E4A5-AA3264FEC3BC}"/>
              </a:ext>
            </a:extLst>
          </p:cNvPr>
          <p:cNvSpPr/>
          <p:nvPr/>
        </p:nvSpPr>
        <p:spPr>
          <a:xfrm>
            <a:off x="5309654" y="4634240"/>
            <a:ext cx="6912300" cy="2306396"/>
          </a:xfrm>
          <a:custGeom>
            <a:avLst/>
            <a:gdLst>
              <a:gd name="connsiteX0" fmla="*/ 1423003 w 5988488"/>
              <a:gd name="connsiteY0" fmla="*/ 0 h 2000753"/>
              <a:gd name="connsiteX1" fmla="*/ 5988489 w 5988488"/>
              <a:gd name="connsiteY1" fmla="*/ 0 h 2000753"/>
              <a:gd name="connsiteX2" fmla="*/ 5988489 w 5988488"/>
              <a:gd name="connsiteY2" fmla="*/ 2000753 h 2000753"/>
              <a:gd name="connsiteX3" fmla="*/ 0 w 5988488"/>
              <a:gd name="connsiteY3" fmla="*/ 2000753 h 2000753"/>
              <a:gd name="connsiteX4" fmla="*/ 0 w 5988488"/>
              <a:gd name="connsiteY4" fmla="*/ 1423003 h 2000753"/>
              <a:gd name="connsiteX5" fmla="*/ 1423003 w 5988488"/>
              <a:gd name="connsiteY5" fmla="*/ 0 h 200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88488" h="2000753">
                <a:moveTo>
                  <a:pt x="1423003" y="0"/>
                </a:moveTo>
                <a:lnTo>
                  <a:pt x="5988489" y="0"/>
                </a:lnTo>
                <a:lnTo>
                  <a:pt x="5988489" y="2000753"/>
                </a:lnTo>
                <a:lnTo>
                  <a:pt x="0" y="2000753"/>
                </a:lnTo>
                <a:lnTo>
                  <a:pt x="0" y="1423003"/>
                </a:lnTo>
                <a:cubicBezTo>
                  <a:pt x="0" y="637621"/>
                  <a:pt x="637620" y="0"/>
                  <a:pt x="1423003" y="0"/>
                </a:cubicBezTo>
                <a:close/>
              </a:path>
            </a:pathLst>
          </a:custGeom>
          <a:solidFill>
            <a:srgbClr val="1695D2"/>
          </a:solidFill>
          <a:ln w="265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57" name="Vrije vorm: vorm 56">
            <a:extLst>
              <a:ext uri="{FF2B5EF4-FFF2-40B4-BE49-F238E27FC236}">
                <a16:creationId xmlns:a16="http://schemas.microsoft.com/office/drawing/2014/main" id="{02AB2A9A-3946-AB03-12F5-B2C4C3859C4F}"/>
              </a:ext>
            </a:extLst>
          </p:cNvPr>
          <p:cNvSpPr/>
          <p:nvPr/>
        </p:nvSpPr>
        <p:spPr>
          <a:xfrm>
            <a:off x="2246996" y="5942110"/>
            <a:ext cx="7106798" cy="939768"/>
          </a:xfrm>
          <a:custGeom>
            <a:avLst/>
            <a:gdLst>
              <a:gd name="connsiteX0" fmla="*/ 6483507 w 6483506"/>
              <a:gd name="connsiteY0" fmla="*/ 0 h 857347"/>
              <a:gd name="connsiteX1" fmla="*/ 6483507 w 6483506"/>
              <a:gd name="connsiteY1" fmla="*/ 857348 h 857347"/>
              <a:gd name="connsiteX2" fmla="*/ 0 w 6483506"/>
              <a:gd name="connsiteY2" fmla="*/ 857348 h 857347"/>
              <a:gd name="connsiteX3" fmla="*/ 0 w 6483506"/>
              <a:gd name="connsiteY3" fmla="*/ 27569 h 857347"/>
              <a:gd name="connsiteX4" fmla="*/ 342472 w 6483506"/>
              <a:gd name="connsiteY4" fmla="*/ 209067 h 857347"/>
              <a:gd name="connsiteX5" fmla="*/ 814918 w 6483506"/>
              <a:gd name="connsiteY5" fmla="*/ 0 h 857347"/>
              <a:gd name="connsiteX6" fmla="*/ 1287365 w 6483506"/>
              <a:gd name="connsiteY6" fmla="*/ 209067 h 857347"/>
              <a:gd name="connsiteX7" fmla="*/ 1759679 w 6483506"/>
              <a:gd name="connsiteY7" fmla="*/ 0 h 857347"/>
              <a:gd name="connsiteX8" fmla="*/ 2232125 w 6483506"/>
              <a:gd name="connsiteY8" fmla="*/ 209067 h 857347"/>
              <a:gd name="connsiteX9" fmla="*/ 2704306 w 6483506"/>
              <a:gd name="connsiteY9" fmla="*/ 0 h 857347"/>
              <a:gd name="connsiteX10" fmla="*/ 3176620 w 6483506"/>
              <a:gd name="connsiteY10" fmla="*/ 209067 h 857347"/>
              <a:gd name="connsiteX11" fmla="*/ 3649066 w 6483506"/>
              <a:gd name="connsiteY11" fmla="*/ 0 h 857347"/>
              <a:gd name="connsiteX12" fmla="*/ 4121380 w 6483506"/>
              <a:gd name="connsiteY12" fmla="*/ 209067 h 857347"/>
              <a:gd name="connsiteX13" fmla="*/ 4593827 w 6483506"/>
              <a:gd name="connsiteY13" fmla="*/ 0 h 857347"/>
              <a:gd name="connsiteX14" fmla="*/ 5066273 w 6483506"/>
              <a:gd name="connsiteY14" fmla="*/ 209067 h 857347"/>
              <a:gd name="connsiteX15" fmla="*/ 5538720 w 6483506"/>
              <a:gd name="connsiteY15" fmla="*/ 0 h 857347"/>
              <a:gd name="connsiteX16" fmla="*/ 6011167 w 6483506"/>
              <a:gd name="connsiteY16" fmla="*/ 209067 h 857347"/>
              <a:gd name="connsiteX17" fmla="*/ 6483481 w 6483506"/>
              <a:gd name="connsiteY17" fmla="*/ 0 h 857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483506" h="857347">
                <a:moveTo>
                  <a:pt x="6483507" y="0"/>
                </a:moveTo>
                <a:lnTo>
                  <a:pt x="6483507" y="857348"/>
                </a:lnTo>
                <a:lnTo>
                  <a:pt x="0" y="857348"/>
                </a:lnTo>
                <a:lnTo>
                  <a:pt x="0" y="27569"/>
                </a:lnTo>
                <a:cubicBezTo>
                  <a:pt x="118384" y="84382"/>
                  <a:pt x="159964" y="209067"/>
                  <a:pt x="342472" y="209067"/>
                </a:cubicBezTo>
                <a:cubicBezTo>
                  <a:pt x="578761" y="209067"/>
                  <a:pt x="578761" y="0"/>
                  <a:pt x="814918" y="0"/>
                </a:cubicBezTo>
                <a:cubicBezTo>
                  <a:pt x="1051075" y="0"/>
                  <a:pt x="1051208" y="209067"/>
                  <a:pt x="1287365" y="209067"/>
                </a:cubicBezTo>
                <a:cubicBezTo>
                  <a:pt x="1523522" y="209067"/>
                  <a:pt x="1523522" y="0"/>
                  <a:pt x="1759679" y="0"/>
                </a:cubicBezTo>
                <a:cubicBezTo>
                  <a:pt x="1995835" y="0"/>
                  <a:pt x="1995968" y="209067"/>
                  <a:pt x="2232125" y="209067"/>
                </a:cubicBezTo>
                <a:cubicBezTo>
                  <a:pt x="2468282" y="209067"/>
                  <a:pt x="2468149" y="0"/>
                  <a:pt x="2704306" y="0"/>
                </a:cubicBezTo>
                <a:cubicBezTo>
                  <a:pt x="2940463" y="0"/>
                  <a:pt x="2940463" y="209067"/>
                  <a:pt x="3176620" y="209067"/>
                </a:cubicBezTo>
                <a:cubicBezTo>
                  <a:pt x="3412776" y="209067"/>
                  <a:pt x="3412909" y="0"/>
                  <a:pt x="3649066" y="0"/>
                </a:cubicBezTo>
                <a:cubicBezTo>
                  <a:pt x="3885223" y="0"/>
                  <a:pt x="3885223" y="209067"/>
                  <a:pt x="4121380" y="209067"/>
                </a:cubicBezTo>
                <a:cubicBezTo>
                  <a:pt x="4357537" y="209067"/>
                  <a:pt x="4357670" y="0"/>
                  <a:pt x="4593827" y="0"/>
                </a:cubicBezTo>
                <a:cubicBezTo>
                  <a:pt x="4829984" y="0"/>
                  <a:pt x="4829984" y="209067"/>
                  <a:pt x="5066273" y="209067"/>
                </a:cubicBezTo>
                <a:cubicBezTo>
                  <a:pt x="5302563" y="209067"/>
                  <a:pt x="5302430" y="0"/>
                  <a:pt x="5538720" y="0"/>
                </a:cubicBezTo>
                <a:cubicBezTo>
                  <a:pt x="5775010" y="0"/>
                  <a:pt x="5774877" y="209067"/>
                  <a:pt x="6011167" y="209067"/>
                </a:cubicBezTo>
                <a:cubicBezTo>
                  <a:pt x="6247456" y="209067"/>
                  <a:pt x="6247324" y="0"/>
                  <a:pt x="6483481" y="0"/>
                </a:cubicBezTo>
                <a:close/>
              </a:path>
            </a:pathLst>
          </a:custGeom>
          <a:solidFill>
            <a:srgbClr val="0CC2D5"/>
          </a:solidFill>
          <a:ln w="2659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67" name="Graphic 64">
            <a:extLst>
              <a:ext uri="{FF2B5EF4-FFF2-40B4-BE49-F238E27FC236}">
                <a16:creationId xmlns:a16="http://schemas.microsoft.com/office/drawing/2014/main" id="{397CF2D3-498F-86B0-4717-249996CE3E93}"/>
              </a:ext>
            </a:extLst>
          </p:cNvPr>
          <p:cNvGrpSpPr/>
          <p:nvPr/>
        </p:nvGrpSpPr>
        <p:grpSpPr>
          <a:xfrm>
            <a:off x="9552417" y="-48169"/>
            <a:ext cx="1738115" cy="1235690"/>
            <a:chOff x="9552417" y="-48169"/>
            <a:chExt cx="1738115" cy="1235690"/>
          </a:xfrm>
          <a:solidFill>
            <a:srgbClr val="FFB600"/>
          </a:solidFill>
        </p:grpSpPr>
        <p:sp>
          <p:nvSpPr>
            <p:cNvPr id="68" name="Vrije vorm: vorm 67">
              <a:extLst>
                <a:ext uri="{FF2B5EF4-FFF2-40B4-BE49-F238E27FC236}">
                  <a16:creationId xmlns:a16="http://schemas.microsoft.com/office/drawing/2014/main" id="{B25D0023-B816-0EFF-F054-1DD3B5307FD3}"/>
                </a:ext>
              </a:extLst>
            </p:cNvPr>
            <p:cNvSpPr/>
            <p:nvPr/>
          </p:nvSpPr>
          <p:spPr>
            <a:xfrm>
              <a:off x="9860105" y="6750"/>
              <a:ext cx="1315102" cy="912504"/>
            </a:xfrm>
            <a:custGeom>
              <a:avLst/>
              <a:gdLst>
                <a:gd name="connsiteX0" fmla="*/ 4491 w 1315102"/>
                <a:gd name="connsiteY0" fmla="*/ 892657 h 912504"/>
                <a:gd name="connsiteX1" fmla="*/ 372777 w 1315102"/>
                <a:gd name="connsiteY1" fmla="*/ 747413 h 912504"/>
                <a:gd name="connsiteX2" fmla="*/ 712897 w 1315102"/>
                <a:gd name="connsiteY2" fmla="*/ 543686 h 912504"/>
                <a:gd name="connsiteX3" fmla="*/ 1298145 w 1315102"/>
                <a:gd name="connsiteY3" fmla="*/ 2018 h 912504"/>
                <a:gd name="connsiteX4" fmla="*/ 1313585 w 1315102"/>
                <a:gd name="connsiteY4" fmla="*/ 15535 h 912504"/>
                <a:gd name="connsiteX5" fmla="*/ 725029 w 1315102"/>
                <a:gd name="connsiteY5" fmla="*/ 560230 h 912504"/>
                <a:gd name="connsiteX6" fmla="*/ 381997 w 1315102"/>
                <a:gd name="connsiteY6" fmla="*/ 765710 h 912504"/>
                <a:gd name="connsiteX7" fmla="*/ 10543 w 1315102"/>
                <a:gd name="connsiteY7" fmla="*/ 912227 h 912504"/>
                <a:gd name="connsiteX8" fmla="*/ 4491 w 1315102"/>
                <a:gd name="connsiteY8" fmla="*/ 892629 h 912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5102" h="912504">
                  <a:moveTo>
                    <a:pt x="4491" y="892657"/>
                  </a:moveTo>
                  <a:cubicBezTo>
                    <a:pt x="130619" y="853235"/>
                    <a:pt x="254427" y="806235"/>
                    <a:pt x="372777" y="747413"/>
                  </a:cubicBezTo>
                  <a:cubicBezTo>
                    <a:pt x="491184" y="688846"/>
                    <a:pt x="604840" y="620522"/>
                    <a:pt x="712897" y="543686"/>
                  </a:cubicBezTo>
                  <a:cubicBezTo>
                    <a:pt x="929802" y="390608"/>
                    <a:pt x="1121368" y="202209"/>
                    <a:pt x="1298145" y="2018"/>
                  </a:cubicBezTo>
                  <a:cubicBezTo>
                    <a:pt x="1304507" y="-5109"/>
                    <a:pt x="1319977" y="8381"/>
                    <a:pt x="1313585" y="15535"/>
                  </a:cubicBezTo>
                  <a:cubicBezTo>
                    <a:pt x="1136215" y="216406"/>
                    <a:pt x="943659" y="405880"/>
                    <a:pt x="725029" y="560230"/>
                  </a:cubicBezTo>
                  <a:cubicBezTo>
                    <a:pt x="616124" y="637660"/>
                    <a:pt x="501478" y="706634"/>
                    <a:pt x="381997" y="765710"/>
                  </a:cubicBezTo>
                  <a:cubicBezTo>
                    <a:pt x="262600" y="825069"/>
                    <a:pt x="137660" y="872494"/>
                    <a:pt x="10543" y="912227"/>
                  </a:cubicBezTo>
                  <a:cubicBezTo>
                    <a:pt x="1409" y="915055"/>
                    <a:pt x="-4558" y="895429"/>
                    <a:pt x="4491" y="892629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" name="Vrije vorm: vorm 68">
              <a:extLst>
                <a:ext uri="{FF2B5EF4-FFF2-40B4-BE49-F238E27FC236}">
                  <a16:creationId xmlns:a16="http://schemas.microsoft.com/office/drawing/2014/main" id="{074C95D4-E2ED-6769-8E46-9A4D9C42E684}"/>
                </a:ext>
              </a:extLst>
            </p:cNvPr>
            <p:cNvSpPr/>
            <p:nvPr/>
          </p:nvSpPr>
          <p:spPr>
            <a:xfrm>
              <a:off x="10560332" y="-48169"/>
              <a:ext cx="530582" cy="165842"/>
            </a:xfrm>
            <a:custGeom>
              <a:avLst/>
              <a:gdLst>
                <a:gd name="connsiteX0" fmla="*/ 530583 w 530582"/>
                <a:gd name="connsiteY0" fmla="*/ 158631 h 165842"/>
                <a:gd name="connsiteX1" fmla="*/ 264443 w 530582"/>
                <a:gd name="connsiteY1" fmla="*/ 138694 h 165842"/>
                <a:gd name="connsiteX2" fmla="*/ 0 w 530582"/>
                <a:gd name="connsiteY2" fmla="*/ 3941 h 165842"/>
                <a:gd name="connsiteX3" fmla="*/ 121574 w 530582"/>
                <a:gd name="connsiteY3" fmla="*/ 2782 h 165842"/>
                <a:gd name="connsiteX4" fmla="*/ 187749 w 530582"/>
                <a:gd name="connsiteY4" fmla="*/ 12652 h 165842"/>
                <a:gd name="connsiteX5" fmla="*/ 255846 w 530582"/>
                <a:gd name="connsiteY5" fmla="*/ 28347 h 165842"/>
                <a:gd name="connsiteX6" fmla="*/ 530583 w 530582"/>
                <a:gd name="connsiteY6" fmla="*/ 158603 h 165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30582" h="165842">
                  <a:moveTo>
                    <a:pt x="530583" y="158631"/>
                  </a:moveTo>
                  <a:cubicBezTo>
                    <a:pt x="446395" y="172545"/>
                    <a:pt x="355928" y="166549"/>
                    <a:pt x="264443" y="138694"/>
                  </a:cubicBezTo>
                  <a:cubicBezTo>
                    <a:pt x="173298" y="111291"/>
                    <a:pt x="83595" y="65930"/>
                    <a:pt x="0" y="3941"/>
                  </a:cubicBezTo>
                  <a:cubicBezTo>
                    <a:pt x="37867" y="-272"/>
                    <a:pt x="78391" y="-1771"/>
                    <a:pt x="121574" y="2782"/>
                  </a:cubicBezTo>
                  <a:cubicBezTo>
                    <a:pt x="143123" y="4903"/>
                    <a:pt x="165238" y="8212"/>
                    <a:pt x="187749" y="12652"/>
                  </a:cubicBezTo>
                  <a:cubicBezTo>
                    <a:pt x="210174" y="16865"/>
                    <a:pt x="232855" y="21956"/>
                    <a:pt x="255846" y="28347"/>
                  </a:cubicBezTo>
                  <a:cubicBezTo>
                    <a:pt x="347670" y="53798"/>
                    <a:pt x="443453" y="97321"/>
                    <a:pt x="530583" y="158603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69">
              <a:extLst>
                <a:ext uri="{FF2B5EF4-FFF2-40B4-BE49-F238E27FC236}">
                  <a16:creationId xmlns:a16="http://schemas.microsoft.com/office/drawing/2014/main" id="{32E0CF3E-F0F8-5DF6-0202-8BA3CAFB1011}"/>
                </a:ext>
              </a:extLst>
            </p:cNvPr>
            <p:cNvSpPr/>
            <p:nvPr/>
          </p:nvSpPr>
          <p:spPr>
            <a:xfrm>
              <a:off x="10378918" y="185446"/>
              <a:ext cx="511409" cy="144414"/>
            </a:xfrm>
            <a:custGeom>
              <a:avLst/>
              <a:gdLst>
                <a:gd name="connsiteX0" fmla="*/ 511381 w 511409"/>
                <a:gd name="connsiteY0" fmla="*/ 110445 h 144414"/>
                <a:gd name="connsiteX1" fmla="*/ 381238 w 511409"/>
                <a:gd name="connsiteY1" fmla="*/ 144353 h 144414"/>
                <a:gd name="connsiteX2" fmla="*/ 234156 w 511409"/>
                <a:gd name="connsiteY2" fmla="*/ 123737 h 144414"/>
                <a:gd name="connsiteX3" fmla="*/ 0 w 511409"/>
                <a:gd name="connsiteY3" fmla="*/ 805 h 144414"/>
                <a:gd name="connsiteX4" fmla="*/ 113599 w 511409"/>
                <a:gd name="connsiteY4" fmla="*/ 5895 h 144414"/>
                <a:gd name="connsiteX5" fmla="*/ 241423 w 511409"/>
                <a:gd name="connsiteY5" fmla="*/ 27529 h 144414"/>
                <a:gd name="connsiteX6" fmla="*/ 308842 w 511409"/>
                <a:gd name="connsiteY6" fmla="*/ 44073 h 144414"/>
                <a:gd name="connsiteX7" fmla="*/ 376685 w 511409"/>
                <a:gd name="connsiteY7" fmla="*/ 62992 h 144414"/>
                <a:gd name="connsiteX8" fmla="*/ 511409 w 511409"/>
                <a:gd name="connsiteY8" fmla="*/ 110445 h 144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1409" h="144414">
                  <a:moveTo>
                    <a:pt x="511381" y="110445"/>
                  </a:moveTo>
                  <a:cubicBezTo>
                    <a:pt x="473911" y="132051"/>
                    <a:pt x="429455" y="143419"/>
                    <a:pt x="381238" y="144353"/>
                  </a:cubicBezTo>
                  <a:cubicBezTo>
                    <a:pt x="332965" y="145201"/>
                    <a:pt x="282401" y="137283"/>
                    <a:pt x="234156" y="123737"/>
                  </a:cubicBezTo>
                  <a:cubicBezTo>
                    <a:pt x="136251" y="94722"/>
                    <a:pt x="48782" y="43196"/>
                    <a:pt x="0" y="805"/>
                  </a:cubicBezTo>
                  <a:cubicBezTo>
                    <a:pt x="34643" y="-1259"/>
                    <a:pt x="72792" y="720"/>
                    <a:pt x="113599" y="5895"/>
                  </a:cubicBezTo>
                  <a:cubicBezTo>
                    <a:pt x="154492" y="11240"/>
                    <a:pt x="196940" y="17434"/>
                    <a:pt x="241423" y="27529"/>
                  </a:cubicBezTo>
                  <a:cubicBezTo>
                    <a:pt x="263595" y="32422"/>
                    <a:pt x="286105" y="37965"/>
                    <a:pt x="308842" y="44073"/>
                  </a:cubicBezTo>
                  <a:cubicBezTo>
                    <a:pt x="331409" y="49955"/>
                    <a:pt x="353977" y="56092"/>
                    <a:pt x="376685" y="62992"/>
                  </a:cubicBezTo>
                  <a:cubicBezTo>
                    <a:pt x="422017" y="76708"/>
                    <a:pt x="467406" y="92629"/>
                    <a:pt x="511409" y="110445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" name="Vrije vorm: vorm 70">
              <a:extLst>
                <a:ext uri="{FF2B5EF4-FFF2-40B4-BE49-F238E27FC236}">
                  <a16:creationId xmlns:a16="http://schemas.microsoft.com/office/drawing/2014/main" id="{EC782EBC-B87F-6E33-C828-D74E371FBE43}"/>
                </a:ext>
              </a:extLst>
            </p:cNvPr>
            <p:cNvSpPr/>
            <p:nvPr/>
          </p:nvSpPr>
          <p:spPr>
            <a:xfrm>
              <a:off x="10444160" y="49064"/>
              <a:ext cx="536578" cy="146547"/>
            </a:xfrm>
            <a:custGeom>
              <a:avLst/>
              <a:gdLst>
                <a:gd name="connsiteX0" fmla="*/ 0 w 536578"/>
                <a:gd name="connsiteY0" fmla="*/ 1359 h 146547"/>
                <a:gd name="connsiteX1" fmla="*/ 116738 w 536578"/>
                <a:gd name="connsiteY1" fmla="*/ 6902 h 146547"/>
                <a:gd name="connsiteX2" fmla="*/ 251491 w 536578"/>
                <a:gd name="connsiteY2" fmla="*/ 36398 h 146547"/>
                <a:gd name="connsiteX3" fmla="*/ 536578 w 536578"/>
                <a:gd name="connsiteY3" fmla="*/ 146547 h 146547"/>
                <a:gd name="connsiteX4" fmla="*/ 265150 w 536578"/>
                <a:gd name="connsiteY4" fmla="*/ 108709 h 146547"/>
                <a:gd name="connsiteX5" fmla="*/ 131104 w 536578"/>
                <a:gd name="connsiteY5" fmla="*/ 63886 h 146547"/>
                <a:gd name="connsiteX6" fmla="*/ 0 w 536578"/>
                <a:gd name="connsiteY6" fmla="*/ 1359 h 1465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36578" h="146547">
                  <a:moveTo>
                    <a:pt x="0" y="1359"/>
                  </a:moveTo>
                  <a:cubicBezTo>
                    <a:pt x="34784" y="-2147"/>
                    <a:pt x="74658" y="1642"/>
                    <a:pt x="116738" y="6902"/>
                  </a:cubicBezTo>
                  <a:cubicBezTo>
                    <a:pt x="158988" y="12700"/>
                    <a:pt x="204405" y="22909"/>
                    <a:pt x="251491" y="36398"/>
                  </a:cubicBezTo>
                  <a:cubicBezTo>
                    <a:pt x="345182" y="62528"/>
                    <a:pt x="444754" y="100762"/>
                    <a:pt x="536578" y="146547"/>
                  </a:cubicBezTo>
                  <a:cubicBezTo>
                    <a:pt x="446281" y="145077"/>
                    <a:pt x="355843" y="133765"/>
                    <a:pt x="265150" y="108709"/>
                  </a:cubicBezTo>
                  <a:cubicBezTo>
                    <a:pt x="219988" y="96379"/>
                    <a:pt x="175475" y="81956"/>
                    <a:pt x="131104" y="63886"/>
                  </a:cubicBezTo>
                  <a:cubicBezTo>
                    <a:pt x="86677" y="45589"/>
                    <a:pt x="42929" y="24718"/>
                    <a:pt x="0" y="1359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71">
              <a:extLst>
                <a:ext uri="{FF2B5EF4-FFF2-40B4-BE49-F238E27FC236}">
                  <a16:creationId xmlns:a16="http://schemas.microsoft.com/office/drawing/2014/main" id="{78994992-7F22-67DD-A6B8-A20C2DFC34C2}"/>
                </a:ext>
              </a:extLst>
            </p:cNvPr>
            <p:cNvSpPr/>
            <p:nvPr/>
          </p:nvSpPr>
          <p:spPr>
            <a:xfrm>
              <a:off x="10281523" y="271884"/>
              <a:ext cx="459092" cy="159837"/>
            </a:xfrm>
            <a:custGeom>
              <a:avLst/>
              <a:gdLst>
                <a:gd name="connsiteX0" fmla="*/ 0 w 459092"/>
                <a:gd name="connsiteY0" fmla="*/ 761 h 159837"/>
                <a:gd name="connsiteX1" fmla="*/ 102712 w 459092"/>
                <a:gd name="connsiteY1" fmla="*/ 7548 h 159837"/>
                <a:gd name="connsiteX2" fmla="*/ 212748 w 459092"/>
                <a:gd name="connsiteY2" fmla="*/ 40975 h 159837"/>
                <a:gd name="connsiteX3" fmla="*/ 459092 w 459092"/>
                <a:gd name="connsiteY3" fmla="*/ 159834 h 159837"/>
                <a:gd name="connsiteX4" fmla="*/ 334520 w 459092"/>
                <a:gd name="connsiteY4" fmla="*/ 150954 h 159837"/>
                <a:gd name="connsiteX5" fmla="*/ 276377 w 459092"/>
                <a:gd name="connsiteY5" fmla="*/ 140632 h 159837"/>
                <a:gd name="connsiteX6" fmla="*/ 219507 w 459092"/>
                <a:gd name="connsiteY6" fmla="*/ 124513 h 159837"/>
                <a:gd name="connsiteX7" fmla="*/ 28 w 459092"/>
                <a:gd name="connsiteY7" fmla="*/ 761 h 159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9092" h="159837">
                  <a:moveTo>
                    <a:pt x="0" y="761"/>
                  </a:moveTo>
                  <a:cubicBezTo>
                    <a:pt x="33625" y="-1247"/>
                    <a:pt x="67419" y="620"/>
                    <a:pt x="102712" y="7548"/>
                  </a:cubicBezTo>
                  <a:cubicBezTo>
                    <a:pt x="137892" y="14250"/>
                    <a:pt x="175023" y="26863"/>
                    <a:pt x="212748" y="40975"/>
                  </a:cubicBezTo>
                  <a:cubicBezTo>
                    <a:pt x="288198" y="69480"/>
                    <a:pt x="370746" y="113568"/>
                    <a:pt x="459092" y="159834"/>
                  </a:cubicBezTo>
                  <a:cubicBezTo>
                    <a:pt x="415937" y="159975"/>
                    <a:pt x="373885" y="156214"/>
                    <a:pt x="334520" y="150954"/>
                  </a:cubicBezTo>
                  <a:cubicBezTo>
                    <a:pt x="314724" y="148211"/>
                    <a:pt x="295381" y="144789"/>
                    <a:pt x="276377" y="140632"/>
                  </a:cubicBezTo>
                  <a:cubicBezTo>
                    <a:pt x="257204" y="136220"/>
                    <a:pt x="238171" y="130678"/>
                    <a:pt x="219507" y="124513"/>
                  </a:cubicBezTo>
                  <a:cubicBezTo>
                    <a:pt x="144792" y="99655"/>
                    <a:pt x="74064" y="61704"/>
                    <a:pt x="28" y="761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72">
              <a:extLst>
                <a:ext uri="{FF2B5EF4-FFF2-40B4-BE49-F238E27FC236}">
                  <a16:creationId xmlns:a16="http://schemas.microsoft.com/office/drawing/2014/main" id="{C8C7DB57-A081-76E3-63F4-C9FF960B385F}"/>
                </a:ext>
              </a:extLst>
            </p:cNvPr>
            <p:cNvSpPr/>
            <p:nvPr/>
          </p:nvSpPr>
          <p:spPr>
            <a:xfrm>
              <a:off x="10168885" y="339216"/>
              <a:ext cx="446394" cy="198749"/>
            </a:xfrm>
            <a:custGeom>
              <a:avLst/>
              <a:gdLst>
                <a:gd name="connsiteX0" fmla="*/ 0 w 446394"/>
                <a:gd name="connsiteY0" fmla="*/ 0 h 198749"/>
                <a:gd name="connsiteX1" fmla="*/ 102005 w 446394"/>
                <a:gd name="connsiteY1" fmla="*/ 17194 h 198749"/>
                <a:gd name="connsiteX2" fmla="*/ 208958 w 446394"/>
                <a:gd name="connsiteY2" fmla="*/ 59868 h 198749"/>
                <a:gd name="connsiteX3" fmla="*/ 265348 w 446394"/>
                <a:gd name="connsiteY3" fmla="*/ 89618 h 198749"/>
                <a:gd name="connsiteX4" fmla="*/ 323293 w 446394"/>
                <a:gd name="connsiteY4" fmla="*/ 122705 h 198749"/>
                <a:gd name="connsiteX5" fmla="*/ 446394 w 446394"/>
                <a:gd name="connsiteY5" fmla="*/ 198749 h 198749"/>
                <a:gd name="connsiteX6" fmla="*/ 322501 w 446394"/>
                <a:gd name="connsiteY6" fmla="*/ 179915 h 198749"/>
                <a:gd name="connsiteX7" fmla="*/ 209241 w 446394"/>
                <a:gd name="connsiteY7" fmla="*/ 142954 h 198749"/>
                <a:gd name="connsiteX8" fmla="*/ 155849 w 446394"/>
                <a:gd name="connsiteY8" fmla="*/ 117332 h 198749"/>
                <a:gd name="connsiteX9" fmla="*/ 103164 w 446394"/>
                <a:gd name="connsiteY9" fmla="*/ 84726 h 198749"/>
                <a:gd name="connsiteX10" fmla="*/ 0 w 446394"/>
                <a:gd name="connsiteY10" fmla="*/ 28 h 198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6394" h="198749">
                  <a:moveTo>
                    <a:pt x="0" y="0"/>
                  </a:moveTo>
                  <a:cubicBezTo>
                    <a:pt x="33144" y="85"/>
                    <a:pt x="67362" y="7042"/>
                    <a:pt x="102005" y="17194"/>
                  </a:cubicBezTo>
                  <a:cubicBezTo>
                    <a:pt x="136478" y="27007"/>
                    <a:pt x="172025" y="41656"/>
                    <a:pt x="208958" y="59868"/>
                  </a:cubicBezTo>
                  <a:cubicBezTo>
                    <a:pt x="227397" y="68946"/>
                    <a:pt x="246259" y="79042"/>
                    <a:pt x="265348" y="89618"/>
                  </a:cubicBezTo>
                  <a:cubicBezTo>
                    <a:pt x="284295" y="99940"/>
                    <a:pt x="303610" y="111026"/>
                    <a:pt x="323293" y="122705"/>
                  </a:cubicBezTo>
                  <a:cubicBezTo>
                    <a:pt x="362687" y="146065"/>
                    <a:pt x="403636" y="171856"/>
                    <a:pt x="446394" y="198749"/>
                  </a:cubicBezTo>
                  <a:cubicBezTo>
                    <a:pt x="402448" y="194451"/>
                    <a:pt x="361612" y="188682"/>
                    <a:pt x="322501" y="179915"/>
                  </a:cubicBezTo>
                  <a:cubicBezTo>
                    <a:pt x="282910" y="170328"/>
                    <a:pt x="245411" y="158310"/>
                    <a:pt x="209241" y="142954"/>
                  </a:cubicBezTo>
                  <a:cubicBezTo>
                    <a:pt x="191142" y="135290"/>
                    <a:pt x="173383" y="126778"/>
                    <a:pt x="155849" y="117332"/>
                  </a:cubicBezTo>
                  <a:cubicBezTo>
                    <a:pt x="138090" y="107434"/>
                    <a:pt x="120556" y="96603"/>
                    <a:pt x="103164" y="84726"/>
                  </a:cubicBezTo>
                  <a:cubicBezTo>
                    <a:pt x="68409" y="60971"/>
                    <a:pt x="34275" y="33059"/>
                    <a:pt x="0" y="28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73">
              <a:extLst>
                <a:ext uri="{FF2B5EF4-FFF2-40B4-BE49-F238E27FC236}">
                  <a16:creationId xmlns:a16="http://schemas.microsoft.com/office/drawing/2014/main" id="{879E7757-43BB-49B0-5EB8-70A10D3B8EB2}"/>
                </a:ext>
              </a:extLst>
            </p:cNvPr>
            <p:cNvSpPr/>
            <p:nvPr/>
          </p:nvSpPr>
          <p:spPr>
            <a:xfrm>
              <a:off x="10081727" y="433326"/>
              <a:ext cx="387487" cy="194568"/>
            </a:xfrm>
            <a:custGeom>
              <a:avLst/>
              <a:gdLst>
                <a:gd name="connsiteX0" fmla="*/ 28 w 387487"/>
                <a:gd name="connsiteY0" fmla="*/ 485 h 194568"/>
                <a:gd name="connsiteX1" fmla="*/ 180283 w 387487"/>
                <a:gd name="connsiteY1" fmla="*/ 54414 h 194568"/>
                <a:gd name="connsiteX2" fmla="*/ 275161 w 387487"/>
                <a:gd name="connsiteY2" fmla="*/ 118128 h 194568"/>
                <a:gd name="connsiteX3" fmla="*/ 328638 w 387487"/>
                <a:gd name="connsiteY3" fmla="*/ 155797 h 194568"/>
                <a:gd name="connsiteX4" fmla="*/ 387488 w 387487"/>
                <a:gd name="connsiteY4" fmla="*/ 194568 h 194568"/>
                <a:gd name="connsiteX5" fmla="*/ 274341 w 387487"/>
                <a:gd name="connsiteY5" fmla="*/ 176328 h 194568"/>
                <a:gd name="connsiteX6" fmla="*/ 181046 w 387487"/>
                <a:gd name="connsiteY6" fmla="*/ 140441 h 194568"/>
                <a:gd name="connsiteX7" fmla="*/ 0 w 387487"/>
                <a:gd name="connsiteY7" fmla="*/ 513 h 19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7487" h="194568">
                  <a:moveTo>
                    <a:pt x="28" y="485"/>
                  </a:moveTo>
                  <a:cubicBezTo>
                    <a:pt x="64421" y="-3701"/>
                    <a:pt x="121009" y="19630"/>
                    <a:pt x="180283" y="54414"/>
                  </a:cubicBezTo>
                  <a:cubicBezTo>
                    <a:pt x="210146" y="72259"/>
                    <a:pt x="241169" y="94006"/>
                    <a:pt x="275161" y="118128"/>
                  </a:cubicBezTo>
                  <a:cubicBezTo>
                    <a:pt x="292355" y="130232"/>
                    <a:pt x="310086" y="142731"/>
                    <a:pt x="328638" y="155797"/>
                  </a:cubicBezTo>
                  <a:cubicBezTo>
                    <a:pt x="347161" y="168438"/>
                    <a:pt x="366702" y="181446"/>
                    <a:pt x="387488" y="194568"/>
                  </a:cubicBezTo>
                  <a:cubicBezTo>
                    <a:pt x="345521" y="192362"/>
                    <a:pt x="307824" y="185038"/>
                    <a:pt x="274341" y="176328"/>
                  </a:cubicBezTo>
                  <a:cubicBezTo>
                    <a:pt x="240603" y="167165"/>
                    <a:pt x="210683" y="156164"/>
                    <a:pt x="181046" y="140441"/>
                  </a:cubicBezTo>
                  <a:cubicBezTo>
                    <a:pt x="121885" y="108937"/>
                    <a:pt x="66712" y="64906"/>
                    <a:pt x="0" y="513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74">
              <a:extLst>
                <a:ext uri="{FF2B5EF4-FFF2-40B4-BE49-F238E27FC236}">
                  <a16:creationId xmlns:a16="http://schemas.microsoft.com/office/drawing/2014/main" id="{886F2C38-FFAD-28E9-58F1-F4E05C9E8A56}"/>
                </a:ext>
              </a:extLst>
            </p:cNvPr>
            <p:cNvSpPr/>
            <p:nvPr/>
          </p:nvSpPr>
          <p:spPr>
            <a:xfrm>
              <a:off x="9552417" y="844446"/>
              <a:ext cx="402702" cy="122065"/>
            </a:xfrm>
            <a:custGeom>
              <a:avLst/>
              <a:gdLst>
                <a:gd name="connsiteX0" fmla="*/ 190435 w 402702"/>
                <a:gd name="connsiteY0" fmla="*/ 9176 h 122065"/>
                <a:gd name="connsiteX1" fmla="*/ 239020 w 402702"/>
                <a:gd name="connsiteY1" fmla="*/ 2926 h 122065"/>
                <a:gd name="connsiteX2" fmla="*/ 295183 w 402702"/>
                <a:gd name="connsiteY2" fmla="*/ 127 h 122065"/>
                <a:gd name="connsiteX3" fmla="*/ 352393 w 402702"/>
                <a:gd name="connsiteY3" fmla="*/ 7904 h 122065"/>
                <a:gd name="connsiteX4" fmla="*/ 402702 w 402702"/>
                <a:gd name="connsiteY4" fmla="*/ 29820 h 122065"/>
                <a:gd name="connsiteX5" fmla="*/ 313112 w 402702"/>
                <a:gd name="connsiteY5" fmla="*/ 88783 h 122065"/>
                <a:gd name="connsiteX6" fmla="*/ 260314 w 402702"/>
                <a:gd name="connsiteY6" fmla="*/ 105666 h 122065"/>
                <a:gd name="connsiteX7" fmla="*/ 209213 w 402702"/>
                <a:gd name="connsiteY7" fmla="*/ 115253 h 122065"/>
                <a:gd name="connsiteX8" fmla="*/ 101411 w 402702"/>
                <a:gd name="connsiteY8" fmla="*/ 120570 h 122065"/>
                <a:gd name="connsiteX9" fmla="*/ 0 w 402702"/>
                <a:gd name="connsiteY9" fmla="*/ 102669 h 122065"/>
                <a:gd name="connsiteX10" fmla="*/ 91089 w 402702"/>
                <a:gd name="connsiteY10" fmla="*/ 41698 h 122065"/>
                <a:gd name="connsiteX11" fmla="*/ 115409 w 402702"/>
                <a:gd name="connsiteY11" fmla="*/ 31404 h 122065"/>
                <a:gd name="connsiteX12" fmla="*/ 139928 w 402702"/>
                <a:gd name="connsiteY12" fmla="*/ 21987 h 122065"/>
                <a:gd name="connsiteX13" fmla="*/ 190492 w 402702"/>
                <a:gd name="connsiteY13" fmla="*/ 9148 h 122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2702" h="122065">
                  <a:moveTo>
                    <a:pt x="190435" y="9176"/>
                  </a:moveTo>
                  <a:cubicBezTo>
                    <a:pt x="204405" y="6659"/>
                    <a:pt x="221175" y="4793"/>
                    <a:pt x="239020" y="2926"/>
                  </a:cubicBezTo>
                  <a:cubicBezTo>
                    <a:pt x="256751" y="805"/>
                    <a:pt x="275896" y="-411"/>
                    <a:pt x="295183" y="127"/>
                  </a:cubicBezTo>
                  <a:cubicBezTo>
                    <a:pt x="314470" y="664"/>
                    <a:pt x="333955" y="2983"/>
                    <a:pt x="352393" y="7904"/>
                  </a:cubicBezTo>
                  <a:cubicBezTo>
                    <a:pt x="370746" y="12626"/>
                    <a:pt x="387771" y="19131"/>
                    <a:pt x="402702" y="29820"/>
                  </a:cubicBezTo>
                  <a:cubicBezTo>
                    <a:pt x="380644" y="57534"/>
                    <a:pt x="347840" y="75322"/>
                    <a:pt x="313112" y="88783"/>
                  </a:cubicBezTo>
                  <a:cubicBezTo>
                    <a:pt x="295720" y="95486"/>
                    <a:pt x="277848" y="101113"/>
                    <a:pt x="260314" y="105666"/>
                  </a:cubicBezTo>
                  <a:cubicBezTo>
                    <a:pt x="242583" y="109541"/>
                    <a:pt x="225248" y="112595"/>
                    <a:pt x="209213" y="115253"/>
                  </a:cubicBezTo>
                  <a:cubicBezTo>
                    <a:pt x="173722" y="120853"/>
                    <a:pt x="137892" y="124161"/>
                    <a:pt x="101411" y="120570"/>
                  </a:cubicBezTo>
                  <a:cubicBezTo>
                    <a:pt x="82888" y="119184"/>
                    <a:pt x="11849" y="91838"/>
                    <a:pt x="0" y="102669"/>
                  </a:cubicBezTo>
                  <a:cubicBezTo>
                    <a:pt x="28562" y="77019"/>
                    <a:pt x="59048" y="56714"/>
                    <a:pt x="91089" y="41698"/>
                  </a:cubicBezTo>
                  <a:cubicBezTo>
                    <a:pt x="99092" y="37937"/>
                    <a:pt x="107208" y="34571"/>
                    <a:pt x="115409" y="31404"/>
                  </a:cubicBezTo>
                  <a:cubicBezTo>
                    <a:pt x="123497" y="27926"/>
                    <a:pt x="131670" y="24815"/>
                    <a:pt x="139928" y="21987"/>
                  </a:cubicBezTo>
                  <a:cubicBezTo>
                    <a:pt x="156443" y="16388"/>
                    <a:pt x="173326" y="12117"/>
                    <a:pt x="190492" y="9148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75">
              <a:extLst>
                <a:ext uri="{FF2B5EF4-FFF2-40B4-BE49-F238E27FC236}">
                  <a16:creationId xmlns:a16="http://schemas.microsoft.com/office/drawing/2014/main" id="{66B96104-C020-9D5E-41E7-CB84D1A25F04}"/>
                </a:ext>
              </a:extLst>
            </p:cNvPr>
            <p:cNvSpPr/>
            <p:nvPr/>
          </p:nvSpPr>
          <p:spPr>
            <a:xfrm>
              <a:off x="9733661" y="685726"/>
              <a:ext cx="378749" cy="147558"/>
            </a:xfrm>
            <a:custGeom>
              <a:avLst/>
              <a:gdLst>
                <a:gd name="connsiteX0" fmla="*/ 0 w 378749"/>
                <a:gd name="connsiteY0" fmla="*/ 0 h 147558"/>
                <a:gd name="connsiteX1" fmla="*/ 90608 w 378749"/>
                <a:gd name="connsiteY1" fmla="*/ 20163 h 147558"/>
                <a:gd name="connsiteX2" fmla="*/ 137920 w 378749"/>
                <a:gd name="connsiteY2" fmla="*/ 33709 h 147558"/>
                <a:gd name="connsiteX3" fmla="*/ 185543 w 378749"/>
                <a:gd name="connsiteY3" fmla="*/ 48613 h 147558"/>
                <a:gd name="connsiteX4" fmla="*/ 282570 w 378749"/>
                <a:gd name="connsiteY4" fmla="*/ 88855 h 147558"/>
                <a:gd name="connsiteX5" fmla="*/ 378749 w 378749"/>
                <a:gd name="connsiteY5" fmla="*/ 143689 h 147558"/>
                <a:gd name="connsiteX6" fmla="*/ 280280 w 378749"/>
                <a:gd name="connsiteY6" fmla="*/ 144905 h 147558"/>
                <a:gd name="connsiteX7" fmla="*/ 181329 w 378749"/>
                <a:gd name="connsiteY7" fmla="*/ 120189 h 147558"/>
                <a:gd name="connsiteX8" fmla="*/ 86536 w 378749"/>
                <a:gd name="connsiteY8" fmla="*/ 70954 h 147558"/>
                <a:gd name="connsiteX9" fmla="*/ 28 w 378749"/>
                <a:gd name="connsiteY9" fmla="*/ 0 h 147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78749" h="147558">
                  <a:moveTo>
                    <a:pt x="0" y="0"/>
                  </a:moveTo>
                  <a:cubicBezTo>
                    <a:pt x="29241" y="5741"/>
                    <a:pt x="59359" y="11793"/>
                    <a:pt x="90608" y="20163"/>
                  </a:cubicBezTo>
                  <a:cubicBezTo>
                    <a:pt x="106162" y="24179"/>
                    <a:pt x="122140" y="29100"/>
                    <a:pt x="137920" y="33709"/>
                  </a:cubicBezTo>
                  <a:cubicBezTo>
                    <a:pt x="153615" y="38149"/>
                    <a:pt x="169508" y="43070"/>
                    <a:pt x="185543" y="48613"/>
                  </a:cubicBezTo>
                  <a:cubicBezTo>
                    <a:pt x="217499" y="59472"/>
                    <a:pt x="250332" y="73499"/>
                    <a:pt x="282570" y="88855"/>
                  </a:cubicBezTo>
                  <a:cubicBezTo>
                    <a:pt x="314696" y="103956"/>
                    <a:pt x="346963" y="122027"/>
                    <a:pt x="378749" y="143689"/>
                  </a:cubicBezTo>
                  <a:cubicBezTo>
                    <a:pt x="346284" y="147790"/>
                    <a:pt x="313621" y="149288"/>
                    <a:pt x="280280" y="144905"/>
                  </a:cubicBezTo>
                  <a:cubicBezTo>
                    <a:pt x="246881" y="140352"/>
                    <a:pt x="213653" y="132094"/>
                    <a:pt x="181329" y="120189"/>
                  </a:cubicBezTo>
                  <a:cubicBezTo>
                    <a:pt x="149204" y="108764"/>
                    <a:pt x="116795" y="90750"/>
                    <a:pt x="86536" y="70954"/>
                  </a:cubicBezTo>
                  <a:cubicBezTo>
                    <a:pt x="56050" y="50649"/>
                    <a:pt x="27290" y="27403"/>
                    <a:pt x="28" y="0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76">
              <a:extLst>
                <a:ext uri="{FF2B5EF4-FFF2-40B4-BE49-F238E27FC236}">
                  <a16:creationId xmlns:a16="http://schemas.microsoft.com/office/drawing/2014/main" id="{FD9CC39E-5C8D-12CA-E4D2-E30094C48591}"/>
                </a:ext>
              </a:extLst>
            </p:cNvPr>
            <p:cNvSpPr/>
            <p:nvPr/>
          </p:nvSpPr>
          <p:spPr>
            <a:xfrm>
              <a:off x="9900313" y="523854"/>
              <a:ext cx="284861" cy="275047"/>
            </a:xfrm>
            <a:custGeom>
              <a:avLst/>
              <a:gdLst>
                <a:gd name="connsiteX0" fmla="*/ 284861 w 284861"/>
                <a:gd name="connsiteY0" fmla="*/ 275048 h 275047"/>
                <a:gd name="connsiteX1" fmla="*/ 207912 w 284861"/>
                <a:gd name="connsiteY1" fmla="*/ 224710 h 275047"/>
                <a:gd name="connsiteX2" fmla="*/ 130398 w 284861"/>
                <a:gd name="connsiteY2" fmla="*/ 156584 h 275047"/>
                <a:gd name="connsiteX3" fmla="*/ 0 w 284861"/>
                <a:gd name="connsiteY3" fmla="*/ 0 h 275047"/>
                <a:gd name="connsiteX4" fmla="*/ 146941 w 284861"/>
                <a:gd name="connsiteY4" fmla="*/ 116823 h 275047"/>
                <a:gd name="connsiteX5" fmla="*/ 284861 w 284861"/>
                <a:gd name="connsiteY5" fmla="*/ 275048 h 2750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4861" h="275047">
                  <a:moveTo>
                    <a:pt x="284861" y="275048"/>
                  </a:moveTo>
                  <a:cubicBezTo>
                    <a:pt x="259947" y="261615"/>
                    <a:pt x="234212" y="245185"/>
                    <a:pt x="207912" y="224710"/>
                  </a:cubicBezTo>
                  <a:cubicBezTo>
                    <a:pt x="181640" y="204292"/>
                    <a:pt x="155453" y="181188"/>
                    <a:pt x="130398" y="156584"/>
                  </a:cubicBezTo>
                  <a:cubicBezTo>
                    <a:pt x="80145" y="107208"/>
                    <a:pt x="34982" y="52402"/>
                    <a:pt x="0" y="0"/>
                  </a:cubicBezTo>
                  <a:cubicBezTo>
                    <a:pt x="44173" y="24914"/>
                    <a:pt x="95642" y="67051"/>
                    <a:pt x="146941" y="116823"/>
                  </a:cubicBezTo>
                  <a:cubicBezTo>
                    <a:pt x="198269" y="167048"/>
                    <a:pt x="247560" y="221373"/>
                    <a:pt x="284861" y="275048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77">
              <a:extLst>
                <a:ext uri="{FF2B5EF4-FFF2-40B4-BE49-F238E27FC236}">
                  <a16:creationId xmlns:a16="http://schemas.microsoft.com/office/drawing/2014/main" id="{22026795-3D2B-5291-42CC-1D494CB57CBA}"/>
                </a:ext>
              </a:extLst>
            </p:cNvPr>
            <p:cNvSpPr/>
            <p:nvPr/>
          </p:nvSpPr>
          <p:spPr>
            <a:xfrm>
              <a:off x="9983229" y="480162"/>
              <a:ext cx="336584" cy="238086"/>
            </a:xfrm>
            <a:custGeom>
              <a:avLst/>
              <a:gdLst>
                <a:gd name="connsiteX0" fmla="*/ 336585 w 336584"/>
                <a:gd name="connsiteY0" fmla="*/ 238086 h 238086"/>
                <a:gd name="connsiteX1" fmla="*/ 241848 w 336584"/>
                <a:gd name="connsiteY1" fmla="*/ 208449 h 238086"/>
                <a:gd name="connsiteX2" fmla="*/ 150278 w 336584"/>
                <a:gd name="connsiteY2" fmla="*/ 162353 h 238086"/>
                <a:gd name="connsiteX3" fmla="*/ 0 w 336584"/>
                <a:gd name="connsiteY3" fmla="*/ 0 h 238086"/>
                <a:gd name="connsiteX4" fmla="*/ 86932 w 336584"/>
                <a:gd name="connsiteY4" fmla="*/ 35236 h 238086"/>
                <a:gd name="connsiteX5" fmla="*/ 178190 w 336584"/>
                <a:gd name="connsiteY5" fmla="*/ 92757 h 238086"/>
                <a:gd name="connsiteX6" fmla="*/ 336585 w 336584"/>
                <a:gd name="connsiteY6" fmla="*/ 238058 h 238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6584" h="238086">
                  <a:moveTo>
                    <a:pt x="336585" y="238086"/>
                  </a:moveTo>
                  <a:cubicBezTo>
                    <a:pt x="304940" y="229716"/>
                    <a:pt x="273012" y="220270"/>
                    <a:pt x="241848" y="208449"/>
                  </a:cubicBezTo>
                  <a:cubicBezTo>
                    <a:pt x="210683" y="196657"/>
                    <a:pt x="179378" y="180735"/>
                    <a:pt x="150278" y="162353"/>
                  </a:cubicBezTo>
                  <a:cubicBezTo>
                    <a:pt x="91711" y="125137"/>
                    <a:pt x="40468" y="74121"/>
                    <a:pt x="0" y="0"/>
                  </a:cubicBezTo>
                  <a:cubicBezTo>
                    <a:pt x="27969" y="7833"/>
                    <a:pt x="56672" y="18976"/>
                    <a:pt x="86932" y="35236"/>
                  </a:cubicBezTo>
                  <a:cubicBezTo>
                    <a:pt x="116936" y="51045"/>
                    <a:pt x="148185" y="71406"/>
                    <a:pt x="178190" y="92757"/>
                  </a:cubicBezTo>
                  <a:cubicBezTo>
                    <a:pt x="238030" y="135318"/>
                    <a:pt x="295890" y="187211"/>
                    <a:pt x="336585" y="238058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78">
              <a:extLst>
                <a:ext uri="{FF2B5EF4-FFF2-40B4-BE49-F238E27FC236}">
                  <a16:creationId xmlns:a16="http://schemas.microsoft.com/office/drawing/2014/main" id="{0943DB63-61D4-10FA-A63B-362EFA459794}"/>
                </a:ext>
              </a:extLst>
            </p:cNvPr>
            <p:cNvSpPr/>
            <p:nvPr/>
          </p:nvSpPr>
          <p:spPr>
            <a:xfrm>
              <a:off x="11077030" y="100168"/>
              <a:ext cx="213502" cy="544383"/>
            </a:xfrm>
            <a:custGeom>
              <a:avLst/>
              <a:gdLst>
                <a:gd name="connsiteX0" fmla="*/ 0 w 213502"/>
                <a:gd name="connsiteY0" fmla="*/ 0 h 544383"/>
                <a:gd name="connsiteX1" fmla="*/ 59500 w 213502"/>
                <a:gd name="connsiteY1" fmla="*/ 274228 h 544383"/>
                <a:gd name="connsiteX2" fmla="*/ 208195 w 213502"/>
                <a:gd name="connsiteY2" fmla="*/ 544383 h 544383"/>
                <a:gd name="connsiteX3" fmla="*/ 209241 w 213502"/>
                <a:gd name="connsiteY3" fmla="*/ 402335 h 544383"/>
                <a:gd name="connsiteX4" fmla="*/ 171601 w 213502"/>
                <a:gd name="connsiteY4" fmla="*/ 259013 h 544383"/>
                <a:gd name="connsiteX5" fmla="*/ 28 w 213502"/>
                <a:gd name="connsiteY5" fmla="*/ 0 h 544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3502" h="544383">
                  <a:moveTo>
                    <a:pt x="0" y="0"/>
                  </a:moveTo>
                  <a:cubicBezTo>
                    <a:pt x="2630" y="86875"/>
                    <a:pt x="24745" y="181386"/>
                    <a:pt x="59500" y="274228"/>
                  </a:cubicBezTo>
                  <a:cubicBezTo>
                    <a:pt x="94539" y="367240"/>
                    <a:pt x="144537" y="460336"/>
                    <a:pt x="208195" y="544383"/>
                  </a:cubicBezTo>
                  <a:cubicBezTo>
                    <a:pt x="214954" y="498090"/>
                    <a:pt x="215208" y="450240"/>
                    <a:pt x="209241" y="402335"/>
                  </a:cubicBezTo>
                  <a:cubicBezTo>
                    <a:pt x="203274" y="354457"/>
                    <a:pt x="189813" y="305986"/>
                    <a:pt x="171601" y="259013"/>
                  </a:cubicBezTo>
                  <a:cubicBezTo>
                    <a:pt x="134837" y="164870"/>
                    <a:pt x="75789" y="75789"/>
                    <a:pt x="28" y="0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79">
              <a:extLst>
                <a:ext uri="{FF2B5EF4-FFF2-40B4-BE49-F238E27FC236}">
                  <a16:creationId xmlns:a16="http://schemas.microsoft.com/office/drawing/2014/main" id="{035FC600-80B4-F5B5-4C7F-8498319203E5}"/>
                </a:ext>
              </a:extLst>
            </p:cNvPr>
            <p:cNvSpPr/>
            <p:nvPr/>
          </p:nvSpPr>
          <p:spPr>
            <a:xfrm>
              <a:off x="10852497" y="303470"/>
              <a:ext cx="88631" cy="528405"/>
            </a:xfrm>
            <a:custGeom>
              <a:avLst/>
              <a:gdLst>
                <a:gd name="connsiteX0" fmla="*/ 32966 w 88631"/>
                <a:gd name="connsiteY0" fmla="*/ 0 h 528405"/>
                <a:gd name="connsiteX1" fmla="*/ 5592 w 88631"/>
                <a:gd name="connsiteY1" fmla="*/ 118181 h 528405"/>
                <a:gd name="connsiteX2" fmla="*/ 699 w 88631"/>
                <a:gd name="connsiteY2" fmla="*/ 264500 h 528405"/>
                <a:gd name="connsiteX3" fmla="*/ 41931 w 88631"/>
                <a:gd name="connsiteY3" fmla="*/ 528405 h 528405"/>
                <a:gd name="connsiteX4" fmla="*/ 79967 w 88631"/>
                <a:gd name="connsiteY4" fmla="*/ 403636 h 528405"/>
                <a:gd name="connsiteX5" fmla="*/ 88225 w 88631"/>
                <a:gd name="connsiteY5" fmla="*/ 270806 h 528405"/>
                <a:gd name="connsiteX6" fmla="*/ 32966 w 88631"/>
                <a:gd name="connsiteY6" fmla="*/ 0 h 528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631" h="528405">
                  <a:moveTo>
                    <a:pt x="32966" y="0"/>
                  </a:moveTo>
                  <a:cubicBezTo>
                    <a:pt x="18657" y="31334"/>
                    <a:pt x="10343" y="72452"/>
                    <a:pt x="5592" y="118181"/>
                  </a:cubicBezTo>
                  <a:cubicBezTo>
                    <a:pt x="303" y="163315"/>
                    <a:pt x="-997" y="213709"/>
                    <a:pt x="699" y="264500"/>
                  </a:cubicBezTo>
                  <a:cubicBezTo>
                    <a:pt x="3584" y="365203"/>
                    <a:pt x="16027" y="467180"/>
                    <a:pt x="41931" y="528405"/>
                  </a:cubicBezTo>
                  <a:cubicBezTo>
                    <a:pt x="59408" y="488361"/>
                    <a:pt x="71992" y="446479"/>
                    <a:pt x="79967" y="403636"/>
                  </a:cubicBezTo>
                  <a:cubicBezTo>
                    <a:pt x="87603" y="360537"/>
                    <a:pt x="89611" y="315601"/>
                    <a:pt x="88225" y="270806"/>
                  </a:cubicBezTo>
                  <a:cubicBezTo>
                    <a:pt x="85793" y="181555"/>
                    <a:pt x="64046" y="88515"/>
                    <a:pt x="32966" y="0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80">
              <a:extLst>
                <a:ext uri="{FF2B5EF4-FFF2-40B4-BE49-F238E27FC236}">
                  <a16:creationId xmlns:a16="http://schemas.microsoft.com/office/drawing/2014/main" id="{7152D9BF-31B2-E14F-C4AB-D5FA506EEFE3}"/>
                </a:ext>
              </a:extLst>
            </p:cNvPr>
            <p:cNvSpPr/>
            <p:nvPr/>
          </p:nvSpPr>
          <p:spPr>
            <a:xfrm>
              <a:off x="10992304" y="206810"/>
              <a:ext cx="137280" cy="582900"/>
            </a:xfrm>
            <a:custGeom>
              <a:avLst/>
              <a:gdLst>
                <a:gd name="connsiteX0" fmla="*/ 114533 w 137280"/>
                <a:gd name="connsiteY0" fmla="*/ 582900 h 582900"/>
                <a:gd name="connsiteX1" fmla="*/ 117757 w 137280"/>
                <a:gd name="connsiteY1" fmla="*/ 296343 h 582900"/>
                <a:gd name="connsiteX2" fmla="*/ 0 w 137280"/>
                <a:gd name="connsiteY2" fmla="*/ 0 h 582900"/>
                <a:gd name="connsiteX3" fmla="*/ 24292 w 137280"/>
                <a:gd name="connsiteY3" fmla="*/ 277141 h 582900"/>
                <a:gd name="connsiteX4" fmla="*/ 58058 w 137280"/>
                <a:gd name="connsiteY4" fmla="*/ 425581 h 582900"/>
                <a:gd name="connsiteX5" fmla="*/ 114533 w 137280"/>
                <a:gd name="connsiteY5" fmla="*/ 582872 h 58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280" h="582900">
                  <a:moveTo>
                    <a:pt x="114533" y="582900"/>
                  </a:moveTo>
                  <a:cubicBezTo>
                    <a:pt x="147224" y="500748"/>
                    <a:pt x="141398" y="398234"/>
                    <a:pt x="117757" y="296343"/>
                  </a:cubicBezTo>
                  <a:cubicBezTo>
                    <a:pt x="92559" y="193489"/>
                    <a:pt x="47623" y="89760"/>
                    <a:pt x="0" y="0"/>
                  </a:cubicBezTo>
                  <a:cubicBezTo>
                    <a:pt x="2489" y="89166"/>
                    <a:pt x="8936" y="181527"/>
                    <a:pt x="24292" y="277141"/>
                  </a:cubicBezTo>
                  <a:cubicBezTo>
                    <a:pt x="32211" y="325160"/>
                    <a:pt x="43353" y="374734"/>
                    <a:pt x="58058" y="425581"/>
                  </a:cubicBezTo>
                  <a:cubicBezTo>
                    <a:pt x="72368" y="476229"/>
                    <a:pt x="90750" y="528603"/>
                    <a:pt x="114533" y="582872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81">
              <a:extLst>
                <a:ext uri="{FF2B5EF4-FFF2-40B4-BE49-F238E27FC236}">
                  <a16:creationId xmlns:a16="http://schemas.microsoft.com/office/drawing/2014/main" id="{6F7E1932-1320-3674-CBBC-66E109A9B611}"/>
                </a:ext>
              </a:extLst>
            </p:cNvPr>
            <p:cNvSpPr/>
            <p:nvPr/>
          </p:nvSpPr>
          <p:spPr>
            <a:xfrm>
              <a:off x="10714928" y="432793"/>
              <a:ext cx="86407" cy="511550"/>
            </a:xfrm>
            <a:custGeom>
              <a:avLst/>
              <a:gdLst>
                <a:gd name="connsiteX0" fmla="*/ 25037 w 86407"/>
                <a:gd name="connsiteY0" fmla="*/ 511551 h 511550"/>
                <a:gd name="connsiteX1" fmla="*/ 74696 w 86407"/>
                <a:gd name="connsiteY1" fmla="*/ 396452 h 511550"/>
                <a:gd name="connsiteX2" fmla="*/ 85754 w 86407"/>
                <a:gd name="connsiteY2" fmla="*/ 271909 h 511550"/>
                <a:gd name="connsiteX3" fmla="*/ 26564 w 86407"/>
                <a:gd name="connsiteY3" fmla="*/ 0 h 511550"/>
                <a:gd name="connsiteX4" fmla="*/ 25009 w 86407"/>
                <a:gd name="connsiteY4" fmla="*/ 511551 h 511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407" h="511550">
                  <a:moveTo>
                    <a:pt x="25037" y="511551"/>
                  </a:moveTo>
                  <a:cubicBezTo>
                    <a:pt x="49725" y="475749"/>
                    <a:pt x="65194" y="436638"/>
                    <a:pt x="74696" y="396452"/>
                  </a:cubicBezTo>
                  <a:cubicBezTo>
                    <a:pt x="84057" y="356097"/>
                    <a:pt x="88101" y="315290"/>
                    <a:pt x="85754" y="271909"/>
                  </a:cubicBezTo>
                  <a:cubicBezTo>
                    <a:pt x="81257" y="185232"/>
                    <a:pt x="58888" y="95331"/>
                    <a:pt x="26564" y="0"/>
                  </a:cubicBezTo>
                  <a:cubicBezTo>
                    <a:pt x="-641" y="171771"/>
                    <a:pt x="-15572" y="319475"/>
                    <a:pt x="25009" y="511551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82">
              <a:extLst>
                <a:ext uri="{FF2B5EF4-FFF2-40B4-BE49-F238E27FC236}">
                  <a16:creationId xmlns:a16="http://schemas.microsoft.com/office/drawing/2014/main" id="{5F3B5884-E94E-73DC-C1D2-D5DF122A556E}"/>
                </a:ext>
              </a:extLst>
            </p:cNvPr>
            <p:cNvSpPr/>
            <p:nvPr/>
          </p:nvSpPr>
          <p:spPr>
            <a:xfrm>
              <a:off x="10573736" y="553689"/>
              <a:ext cx="88852" cy="530837"/>
            </a:xfrm>
            <a:custGeom>
              <a:avLst/>
              <a:gdLst>
                <a:gd name="connsiteX0" fmla="*/ 42194 w 88852"/>
                <a:gd name="connsiteY0" fmla="*/ 530809 h 530837"/>
                <a:gd name="connsiteX1" fmla="*/ 83850 w 88852"/>
                <a:gd name="connsiteY1" fmla="*/ 407312 h 530837"/>
                <a:gd name="connsiteX2" fmla="*/ 85491 w 88852"/>
                <a:gd name="connsiteY2" fmla="*/ 276886 h 530837"/>
                <a:gd name="connsiteX3" fmla="*/ 9107 w 88852"/>
                <a:gd name="connsiteY3" fmla="*/ 0 h 530837"/>
                <a:gd name="connsiteX4" fmla="*/ 1132 w 88852"/>
                <a:gd name="connsiteY4" fmla="*/ 261643 h 530837"/>
                <a:gd name="connsiteX5" fmla="*/ 42166 w 88852"/>
                <a:gd name="connsiteY5" fmla="*/ 530837 h 530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852" h="530837">
                  <a:moveTo>
                    <a:pt x="42194" y="530809"/>
                  </a:moveTo>
                  <a:cubicBezTo>
                    <a:pt x="63404" y="490426"/>
                    <a:pt x="77261" y="449731"/>
                    <a:pt x="83850" y="407312"/>
                  </a:cubicBezTo>
                  <a:cubicBezTo>
                    <a:pt x="90185" y="364525"/>
                    <a:pt x="90242" y="321059"/>
                    <a:pt x="85491" y="276886"/>
                  </a:cubicBezTo>
                  <a:cubicBezTo>
                    <a:pt x="76328" y="188936"/>
                    <a:pt x="46606" y="96264"/>
                    <a:pt x="9107" y="0"/>
                  </a:cubicBezTo>
                  <a:cubicBezTo>
                    <a:pt x="3847" y="92220"/>
                    <a:pt x="-2657" y="174994"/>
                    <a:pt x="1132" y="261643"/>
                  </a:cubicBezTo>
                  <a:cubicBezTo>
                    <a:pt x="4441" y="347585"/>
                    <a:pt x="15131" y="433753"/>
                    <a:pt x="42166" y="530837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83">
              <a:extLst>
                <a:ext uri="{FF2B5EF4-FFF2-40B4-BE49-F238E27FC236}">
                  <a16:creationId xmlns:a16="http://schemas.microsoft.com/office/drawing/2014/main" id="{3758FDD5-F145-6EDB-8199-68CE7B4098BC}"/>
                </a:ext>
              </a:extLst>
            </p:cNvPr>
            <p:cNvSpPr/>
            <p:nvPr/>
          </p:nvSpPr>
          <p:spPr>
            <a:xfrm>
              <a:off x="10416899" y="618534"/>
              <a:ext cx="101896" cy="475805"/>
            </a:xfrm>
            <a:custGeom>
              <a:avLst/>
              <a:gdLst>
                <a:gd name="connsiteX0" fmla="*/ 1074 w 101896"/>
                <a:gd name="connsiteY0" fmla="*/ 475805 h 475805"/>
                <a:gd name="connsiteX1" fmla="*/ 98299 w 101896"/>
                <a:gd name="connsiteY1" fmla="*/ 263708 h 475805"/>
                <a:gd name="connsiteX2" fmla="*/ 99798 w 101896"/>
                <a:gd name="connsiteY2" fmla="*/ 139362 h 475805"/>
                <a:gd name="connsiteX3" fmla="*/ 81586 w 101896"/>
                <a:gd name="connsiteY3" fmla="*/ 0 h 475805"/>
                <a:gd name="connsiteX4" fmla="*/ 17533 w 101896"/>
                <a:gd name="connsiteY4" fmla="*/ 225643 h 475805"/>
                <a:gd name="connsiteX5" fmla="*/ 1074 w 101896"/>
                <a:gd name="connsiteY5" fmla="*/ 475805 h 475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896" h="475805">
                  <a:moveTo>
                    <a:pt x="1074" y="475805"/>
                  </a:moveTo>
                  <a:cubicBezTo>
                    <a:pt x="60885" y="412544"/>
                    <a:pt x="89872" y="343570"/>
                    <a:pt x="98299" y="263708"/>
                  </a:cubicBezTo>
                  <a:cubicBezTo>
                    <a:pt x="102824" y="224201"/>
                    <a:pt x="102796" y="182828"/>
                    <a:pt x="99798" y="139362"/>
                  </a:cubicBezTo>
                  <a:cubicBezTo>
                    <a:pt x="96263" y="95133"/>
                    <a:pt x="89731" y="48726"/>
                    <a:pt x="81586" y="0"/>
                  </a:cubicBezTo>
                  <a:cubicBezTo>
                    <a:pt x="54720" y="82011"/>
                    <a:pt x="30739" y="150193"/>
                    <a:pt x="17533" y="225643"/>
                  </a:cubicBezTo>
                  <a:cubicBezTo>
                    <a:pt x="2997" y="299142"/>
                    <a:pt x="-2546" y="377279"/>
                    <a:pt x="1074" y="475805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84">
              <a:extLst>
                <a:ext uri="{FF2B5EF4-FFF2-40B4-BE49-F238E27FC236}">
                  <a16:creationId xmlns:a16="http://schemas.microsoft.com/office/drawing/2014/main" id="{31799286-90F0-9400-420A-CD201A8EC42F}"/>
                </a:ext>
              </a:extLst>
            </p:cNvPr>
            <p:cNvSpPr/>
            <p:nvPr/>
          </p:nvSpPr>
          <p:spPr>
            <a:xfrm>
              <a:off x="9874070" y="826644"/>
              <a:ext cx="237153" cy="360876"/>
            </a:xfrm>
            <a:custGeom>
              <a:avLst/>
              <a:gdLst>
                <a:gd name="connsiteX0" fmla="*/ 0 w 237153"/>
                <a:gd name="connsiteY0" fmla="*/ 360877 h 360876"/>
                <a:gd name="connsiteX1" fmla="*/ 237153 w 237153"/>
                <a:gd name="connsiteY1" fmla="*/ 0 h 360876"/>
                <a:gd name="connsiteX2" fmla="*/ 164757 w 237153"/>
                <a:gd name="connsiteY2" fmla="*/ 68861 h 360876"/>
                <a:gd name="connsiteX3" fmla="*/ 100393 w 237153"/>
                <a:gd name="connsiteY3" fmla="*/ 152625 h 360876"/>
                <a:gd name="connsiteX4" fmla="*/ 44880 w 237153"/>
                <a:gd name="connsiteY4" fmla="*/ 250077 h 360876"/>
                <a:gd name="connsiteX5" fmla="*/ 0 w 237153"/>
                <a:gd name="connsiteY5" fmla="*/ 360877 h 36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7153" h="360876">
                  <a:moveTo>
                    <a:pt x="0" y="360877"/>
                  </a:moveTo>
                  <a:cubicBezTo>
                    <a:pt x="110291" y="272588"/>
                    <a:pt x="213059" y="152456"/>
                    <a:pt x="237153" y="0"/>
                  </a:cubicBezTo>
                  <a:cubicBezTo>
                    <a:pt x="211390" y="19626"/>
                    <a:pt x="187720" y="43749"/>
                    <a:pt x="164757" y="68861"/>
                  </a:cubicBezTo>
                  <a:cubicBezTo>
                    <a:pt x="141738" y="93804"/>
                    <a:pt x="120273" y="121829"/>
                    <a:pt x="100393" y="152625"/>
                  </a:cubicBezTo>
                  <a:cubicBezTo>
                    <a:pt x="80654" y="183931"/>
                    <a:pt x="61621" y="214925"/>
                    <a:pt x="44880" y="250077"/>
                  </a:cubicBezTo>
                  <a:cubicBezTo>
                    <a:pt x="28025" y="284691"/>
                    <a:pt x="13009" y="322275"/>
                    <a:pt x="0" y="360877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85">
              <a:extLst>
                <a:ext uri="{FF2B5EF4-FFF2-40B4-BE49-F238E27FC236}">
                  <a16:creationId xmlns:a16="http://schemas.microsoft.com/office/drawing/2014/main" id="{EB7CC516-5723-A5CC-1A47-BB0CC52032FF}"/>
                </a:ext>
              </a:extLst>
            </p:cNvPr>
            <p:cNvSpPr/>
            <p:nvPr/>
          </p:nvSpPr>
          <p:spPr>
            <a:xfrm>
              <a:off x="10126709" y="792567"/>
              <a:ext cx="70830" cy="352562"/>
            </a:xfrm>
            <a:custGeom>
              <a:avLst/>
              <a:gdLst>
                <a:gd name="connsiteX0" fmla="*/ 55496 w 70830"/>
                <a:gd name="connsiteY0" fmla="*/ 0 h 352562"/>
                <a:gd name="connsiteX1" fmla="*/ 34965 w 70830"/>
                <a:gd name="connsiteY1" fmla="*/ 79720 h 352562"/>
                <a:gd name="connsiteX2" fmla="*/ 12935 w 70830"/>
                <a:gd name="connsiteY2" fmla="*/ 157574 h 352562"/>
                <a:gd name="connsiteX3" fmla="*/ 7449 w 70830"/>
                <a:gd name="connsiteY3" fmla="*/ 352563 h 352562"/>
                <a:gd name="connsiteX4" fmla="*/ 55496 w 70830"/>
                <a:gd name="connsiteY4" fmla="*/ 0 h 352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830" h="352562">
                  <a:moveTo>
                    <a:pt x="55496" y="0"/>
                  </a:moveTo>
                  <a:cubicBezTo>
                    <a:pt x="49897" y="27573"/>
                    <a:pt x="42827" y="54438"/>
                    <a:pt x="34965" y="79720"/>
                  </a:cubicBezTo>
                  <a:cubicBezTo>
                    <a:pt x="27160" y="105116"/>
                    <a:pt x="19241" y="130539"/>
                    <a:pt x="12935" y="157574"/>
                  </a:cubicBezTo>
                  <a:cubicBezTo>
                    <a:pt x="266" y="211447"/>
                    <a:pt x="-5814" y="273068"/>
                    <a:pt x="7449" y="352563"/>
                  </a:cubicBezTo>
                  <a:cubicBezTo>
                    <a:pt x="59681" y="247277"/>
                    <a:pt x="91411" y="125986"/>
                    <a:pt x="55496" y="0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86">
              <a:extLst>
                <a:ext uri="{FF2B5EF4-FFF2-40B4-BE49-F238E27FC236}">
                  <a16:creationId xmlns:a16="http://schemas.microsoft.com/office/drawing/2014/main" id="{DDBAA195-10A2-3924-70A8-76A515B08C97}"/>
                </a:ext>
              </a:extLst>
            </p:cNvPr>
            <p:cNvSpPr/>
            <p:nvPr/>
          </p:nvSpPr>
          <p:spPr>
            <a:xfrm>
              <a:off x="10234370" y="730578"/>
              <a:ext cx="109326" cy="394897"/>
            </a:xfrm>
            <a:custGeom>
              <a:avLst/>
              <a:gdLst>
                <a:gd name="connsiteX0" fmla="*/ 92288 w 109326"/>
                <a:gd name="connsiteY0" fmla="*/ 0 h 394897"/>
                <a:gd name="connsiteX1" fmla="*/ 58579 w 109326"/>
                <a:gd name="connsiteY1" fmla="*/ 90778 h 394897"/>
                <a:gd name="connsiteX2" fmla="*/ 24417 w 109326"/>
                <a:gd name="connsiteY2" fmla="*/ 180396 h 394897"/>
                <a:gd name="connsiteX3" fmla="*/ 2783 w 109326"/>
                <a:gd name="connsiteY3" fmla="*/ 279375 h 394897"/>
                <a:gd name="connsiteX4" fmla="*/ 5073 w 109326"/>
                <a:gd name="connsiteY4" fmla="*/ 394897 h 394897"/>
                <a:gd name="connsiteX5" fmla="*/ 35022 w 109326"/>
                <a:gd name="connsiteY5" fmla="*/ 351007 h 394897"/>
                <a:gd name="connsiteX6" fmla="*/ 60700 w 109326"/>
                <a:gd name="connsiteY6" fmla="*/ 302592 h 394897"/>
                <a:gd name="connsiteX7" fmla="*/ 97718 w 109326"/>
                <a:gd name="connsiteY7" fmla="*/ 201181 h 394897"/>
                <a:gd name="connsiteX8" fmla="*/ 92288 w 109326"/>
                <a:gd name="connsiteY8" fmla="*/ 0 h 394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326" h="394897">
                  <a:moveTo>
                    <a:pt x="92288" y="0"/>
                  </a:moveTo>
                  <a:cubicBezTo>
                    <a:pt x="82277" y="30910"/>
                    <a:pt x="70343" y="60716"/>
                    <a:pt x="58579" y="90778"/>
                  </a:cubicBezTo>
                  <a:cubicBezTo>
                    <a:pt x="46786" y="120782"/>
                    <a:pt x="34286" y="149288"/>
                    <a:pt x="24417" y="180396"/>
                  </a:cubicBezTo>
                  <a:cubicBezTo>
                    <a:pt x="14434" y="211277"/>
                    <a:pt x="6544" y="243799"/>
                    <a:pt x="2783" y="279375"/>
                  </a:cubicBezTo>
                  <a:cubicBezTo>
                    <a:pt x="-1233" y="314385"/>
                    <a:pt x="-1261" y="352251"/>
                    <a:pt x="5073" y="394897"/>
                  </a:cubicBezTo>
                  <a:cubicBezTo>
                    <a:pt x="15537" y="380842"/>
                    <a:pt x="25633" y="366335"/>
                    <a:pt x="35022" y="351007"/>
                  </a:cubicBezTo>
                  <a:cubicBezTo>
                    <a:pt x="44241" y="335284"/>
                    <a:pt x="52838" y="319079"/>
                    <a:pt x="60700" y="302592"/>
                  </a:cubicBezTo>
                  <a:cubicBezTo>
                    <a:pt x="76423" y="269590"/>
                    <a:pt x="89121" y="235400"/>
                    <a:pt x="97718" y="201181"/>
                  </a:cubicBezTo>
                  <a:cubicBezTo>
                    <a:pt x="114148" y="131076"/>
                    <a:pt x="113837" y="61112"/>
                    <a:pt x="92288" y="0"/>
                  </a:cubicBezTo>
                  <a:close/>
                </a:path>
              </a:pathLst>
            </a:custGeom>
            <a:solidFill>
              <a:srgbClr val="FFB600"/>
            </a:solidFill>
            <a:ln w="28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88" name="Vrije vorm: vorm 87">
            <a:extLst>
              <a:ext uri="{FF2B5EF4-FFF2-40B4-BE49-F238E27FC236}">
                <a16:creationId xmlns:a16="http://schemas.microsoft.com/office/drawing/2014/main" id="{FEF4DD69-03C2-5D3A-0C13-0A3A3AABA49D}"/>
              </a:ext>
            </a:extLst>
          </p:cNvPr>
          <p:cNvSpPr/>
          <p:nvPr/>
        </p:nvSpPr>
        <p:spPr>
          <a:xfrm>
            <a:off x="11410249" y="727439"/>
            <a:ext cx="1274143" cy="1905794"/>
          </a:xfrm>
          <a:custGeom>
            <a:avLst/>
            <a:gdLst>
              <a:gd name="connsiteX0" fmla="*/ 32805 w 1274143"/>
              <a:gd name="connsiteY0" fmla="*/ 1905794 h 1905794"/>
              <a:gd name="connsiteX1" fmla="*/ 46407 w 1274143"/>
              <a:gd name="connsiteY1" fmla="*/ 1846916 h 1905794"/>
              <a:gd name="connsiteX2" fmla="*/ 99742 w 1274143"/>
              <a:gd name="connsiteY2" fmla="*/ 1773870 h 1905794"/>
              <a:gd name="connsiteX3" fmla="*/ 233618 w 1274143"/>
              <a:gd name="connsiteY3" fmla="*/ 1681311 h 1905794"/>
              <a:gd name="connsiteX4" fmla="*/ 265065 w 1274143"/>
              <a:gd name="connsiteY4" fmla="*/ 1637081 h 1905794"/>
              <a:gd name="connsiteX5" fmla="*/ 300952 w 1274143"/>
              <a:gd name="connsiteY5" fmla="*/ 1587479 h 1905794"/>
              <a:gd name="connsiteX6" fmla="*/ 307372 w 1274143"/>
              <a:gd name="connsiteY6" fmla="*/ 1578599 h 1905794"/>
              <a:gd name="connsiteX7" fmla="*/ 226605 w 1274143"/>
              <a:gd name="connsiteY7" fmla="*/ 1637534 h 1905794"/>
              <a:gd name="connsiteX8" fmla="*/ 159497 w 1274143"/>
              <a:gd name="connsiteY8" fmla="*/ 1651108 h 1905794"/>
              <a:gd name="connsiteX9" fmla="*/ 87752 w 1274143"/>
              <a:gd name="connsiteY9" fmla="*/ 1691124 h 1905794"/>
              <a:gd name="connsiteX10" fmla="*/ 126410 w 1274143"/>
              <a:gd name="connsiteY10" fmla="*/ 1627947 h 1905794"/>
              <a:gd name="connsiteX11" fmla="*/ 198439 w 1274143"/>
              <a:gd name="connsiteY11" fmla="*/ 1589402 h 1905794"/>
              <a:gd name="connsiteX12" fmla="*/ 279064 w 1274143"/>
              <a:gd name="connsiteY12" fmla="*/ 1566693 h 1905794"/>
              <a:gd name="connsiteX13" fmla="*/ 366080 w 1274143"/>
              <a:gd name="connsiteY13" fmla="*/ 1496729 h 1905794"/>
              <a:gd name="connsiteX14" fmla="*/ 372302 w 1274143"/>
              <a:gd name="connsiteY14" fmla="*/ 1488019 h 1905794"/>
              <a:gd name="connsiteX15" fmla="*/ 389213 w 1274143"/>
              <a:gd name="connsiteY15" fmla="*/ 1464660 h 1905794"/>
              <a:gd name="connsiteX16" fmla="*/ 290743 w 1274143"/>
              <a:gd name="connsiteY16" fmla="*/ 1485898 h 1905794"/>
              <a:gd name="connsiteX17" fmla="*/ 184044 w 1274143"/>
              <a:gd name="connsiteY17" fmla="*/ 1504846 h 1905794"/>
              <a:gd name="connsiteX18" fmla="*/ 80088 w 1274143"/>
              <a:gd name="connsiteY18" fmla="*/ 1583039 h 1905794"/>
              <a:gd name="connsiteX19" fmla="*/ 260936 w 1274143"/>
              <a:gd name="connsiteY19" fmla="*/ 1432676 h 1905794"/>
              <a:gd name="connsiteX20" fmla="*/ 366646 w 1274143"/>
              <a:gd name="connsiteY20" fmla="*/ 1423853 h 1905794"/>
              <a:gd name="connsiteX21" fmla="*/ 433103 w 1274143"/>
              <a:gd name="connsiteY21" fmla="*/ 1403322 h 1905794"/>
              <a:gd name="connsiteX22" fmla="*/ 443595 w 1274143"/>
              <a:gd name="connsiteY22" fmla="*/ 1388503 h 1905794"/>
              <a:gd name="connsiteX23" fmla="*/ 481886 w 1274143"/>
              <a:gd name="connsiteY23" fmla="*/ 1334998 h 1905794"/>
              <a:gd name="connsiteX24" fmla="*/ 456010 w 1274143"/>
              <a:gd name="connsiteY24" fmla="*/ 1347328 h 1905794"/>
              <a:gd name="connsiteX25" fmla="*/ 334040 w 1274143"/>
              <a:gd name="connsiteY25" fmla="*/ 1362599 h 1905794"/>
              <a:gd name="connsiteX26" fmla="*/ 210853 w 1274143"/>
              <a:gd name="connsiteY26" fmla="*/ 1371281 h 1905794"/>
              <a:gd name="connsiteX27" fmla="*/ 83934 w 1274143"/>
              <a:gd name="connsiteY27" fmla="*/ 1445939 h 1905794"/>
              <a:gd name="connsiteX28" fmla="*/ 180537 w 1274143"/>
              <a:gd name="connsiteY28" fmla="*/ 1345377 h 1905794"/>
              <a:gd name="connsiteX29" fmla="*/ 306156 w 1274143"/>
              <a:gd name="connsiteY29" fmla="*/ 1299903 h 1905794"/>
              <a:gd name="connsiteX30" fmla="*/ 426966 w 1274143"/>
              <a:gd name="connsiteY30" fmla="*/ 1301882 h 1905794"/>
              <a:gd name="connsiteX31" fmla="*/ 523994 w 1274143"/>
              <a:gd name="connsiteY31" fmla="*/ 1274706 h 1905794"/>
              <a:gd name="connsiteX32" fmla="*/ 590225 w 1274143"/>
              <a:gd name="connsiteY32" fmla="*/ 1178696 h 1905794"/>
              <a:gd name="connsiteX33" fmla="*/ 562228 w 1274143"/>
              <a:gd name="connsiteY33" fmla="*/ 1192412 h 1905794"/>
              <a:gd name="connsiteX34" fmla="*/ 404088 w 1274143"/>
              <a:gd name="connsiteY34" fmla="*/ 1214046 h 1905794"/>
              <a:gd name="connsiteX35" fmla="*/ 244817 w 1274143"/>
              <a:gd name="connsiteY35" fmla="*/ 1225952 h 1905794"/>
              <a:gd name="connsiteX36" fmla="*/ 81304 w 1274143"/>
              <a:gd name="connsiteY36" fmla="*/ 1321904 h 1905794"/>
              <a:gd name="connsiteX37" fmla="*/ 366674 w 1274143"/>
              <a:gd name="connsiteY37" fmla="*/ 1133449 h 1905794"/>
              <a:gd name="connsiteX38" fmla="*/ 523117 w 1274143"/>
              <a:gd name="connsiteY38" fmla="*/ 1134014 h 1905794"/>
              <a:gd name="connsiteX39" fmla="*/ 643023 w 1274143"/>
              <a:gd name="connsiteY39" fmla="*/ 1100390 h 1905794"/>
              <a:gd name="connsiteX40" fmla="*/ 651903 w 1274143"/>
              <a:gd name="connsiteY40" fmla="*/ 1086646 h 1905794"/>
              <a:gd name="connsiteX41" fmla="*/ 713694 w 1274143"/>
              <a:gd name="connsiteY41" fmla="*/ 991852 h 1905794"/>
              <a:gd name="connsiteX42" fmla="*/ 651054 w 1274143"/>
              <a:gd name="connsiteY42" fmla="*/ 1029889 h 1905794"/>
              <a:gd name="connsiteX43" fmla="*/ 448770 w 1274143"/>
              <a:gd name="connsiteY43" fmla="*/ 1066058 h 1905794"/>
              <a:gd name="connsiteX44" fmla="*/ 244732 w 1274143"/>
              <a:gd name="connsiteY44" fmla="*/ 1087353 h 1905794"/>
              <a:gd name="connsiteX45" fmla="*/ 132999 w 1274143"/>
              <a:gd name="connsiteY45" fmla="*/ 1137125 h 1905794"/>
              <a:gd name="connsiteX46" fmla="*/ 37838 w 1274143"/>
              <a:gd name="connsiteY46" fmla="*/ 1212179 h 1905794"/>
              <a:gd name="connsiteX47" fmla="*/ 396679 w 1274143"/>
              <a:gd name="connsiteY47" fmla="*/ 967277 h 1905794"/>
              <a:gd name="connsiteX48" fmla="*/ 597521 w 1274143"/>
              <a:gd name="connsiteY48" fmla="*/ 959359 h 1905794"/>
              <a:gd name="connsiteX49" fmla="*/ 778426 w 1274143"/>
              <a:gd name="connsiteY49" fmla="*/ 887133 h 1905794"/>
              <a:gd name="connsiteX50" fmla="*/ 782414 w 1274143"/>
              <a:gd name="connsiteY50" fmla="*/ 880318 h 1905794"/>
              <a:gd name="connsiteX51" fmla="*/ 824607 w 1274143"/>
              <a:gd name="connsiteY51" fmla="*/ 808374 h 1905794"/>
              <a:gd name="connsiteX52" fmla="*/ 743727 w 1274143"/>
              <a:gd name="connsiteY52" fmla="*/ 852801 h 1905794"/>
              <a:gd name="connsiteX53" fmla="*/ 499956 w 1274143"/>
              <a:gd name="connsiteY53" fmla="*/ 875651 h 1905794"/>
              <a:gd name="connsiteX54" fmla="*/ 255988 w 1274143"/>
              <a:gd name="connsiteY54" fmla="*/ 877292 h 1905794"/>
              <a:gd name="connsiteX55" fmla="*/ 119595 w 1274143"/>
              <a:gd name="connsiteY55" fmla="*/ 921408 h 1905794"/>
              <a:gd name="connsiteX56" fmla="*/ 0 w 1274143"/>
              <a:gd name="connsiteY56" fmla="*/ 996603 h 1905794"/>
              <a:gd name="connsiteX57" fmla="*/ 445122 w 1274143"/>
              <a:gd name="connsiteY57" fmla="*/ 753512 h 1905794"/>
              <a:gd name="connsiteX58" fmla="*/ 564858 w 1274143"/>
              <a:gd name="connsiteY58" fmla="*/ 757867 h 1905794"/>
              <a:gd name="connsiteX59" fmla="*/ 685018 w 1274143"/>
              <a:gd name="connsiteY59" fmla="*/ 763212 h 1905794"/>
              <a:gd name="connsiteX60" fmla="*/ 791095 w 1274143"/>
              <a:gd name="connsiteY60" fmla="*/ 749920 h 1905794"/>
              <a:gd name="connsiteX61" fmla="*/ 882948 w 1274143"/>
              <a:gd name="connsiteY61" fmla="*/ 704644 h 1905794"/>
              <a:gd name="connsiteX62" fmla="*/ 942052 w 1274143"/>
              <a:gd name="connsiteY62" fmla="*/ 593053 h 1905794"/>
              <a:gd name="connsiteX63" fmla="*/ 881336 w 1274143"/>
              <a:gd name="connsiteY63" fmla="*/ 648566 h 1905794"/>
              <a:gd name="connsiteX64" fmla="*/ 808968 w 1274143"/>
              <a:gd name="connsiteY64" fmla="*/ 686545 h 1905794"/>
              <a:gd name="connsiteX65" fmla="*/ 651168 w 1274143"/>
              <a:gd name="connsiteY65" fmla="*/ 704475 h 1905794"/>
              <a:gd name="connsiteX66" fmla="*/ 484459 w 1274143"/>
              <a:gd name="connsiteY66" fmla="*/ 656823 h 1905794"/>
              <a:gd name="connsiteX67" fmla="*/ 317100 w 1274143"/>
              <a:gd name="connsiteY67" fmla="*/ 654844 h 1905794"/>
              <a:gd name="connsiteX68" fmla="*/ 383727 w 1274143"/>
              <a:gd name="connsiteY68" fmla="*/ 592374 h 1905794"/>
              <a:gd name="connsiteX69" fmla="*/ 469273 w 1274143"/>
              <a:gd name="connsiteY69" fmla="*/ 560701 h 1905794"/>
              <a:gd name="connsiteX70" fmla="*/ 580497 w 1274143"/>
              <a:gd name="connsiteY70" fmla="*/ 572635 h 1905794"/>
              <a:gd name="connsiteX71" fmla="*/ 781396 w 1274143"/>
              <a:gd name="connsiteY71" fmla="*/ 612424 h 1905794"/>
              <a:gd name="connsiteX72" fmla="*/ 970247 w 1274143"/>
              <a:gd name="connsiteY72" fmla="*/ 538303 h 1905794"/>
              <a:gd name="connsiteX73" fmla="*/ 1012638 w 1274143"/>
              <a:gd name="connsiteY73" fmla="*/ 450042 h 1905794"/>
              <a:gd name="connsiteX74" fmla="*/ 1018011 w 1274143"/>
              <a:gd name="connsiteY74" fmla="*/ 438957 h 1905794"/>
              <a:gd name="connsiteX75" fmla="*/ 933172 w 1274143"/>
              <a:gd name="connsiteY75" fmla="*/ 507931 h 1905794"/>
              <a:gd name="connsiteX76" fmla="*/ 781282 w 1274143"/>
              <a:gd name="connsiteY76" fmla="*/ 530781 h 1905794"/>
              <a:gd name="connsiteX77" fmla="*/ 665336 w 1274143"/>
              <a:gd name="connsiteY77" fmla="*/ 495827 h 1905794"/>
              <a:gd name="connsiteX78" fmla="*/ 554621 w 1274143"/>
              <a:gd name="connsiteY78" fmla="*/ 501257 h 1905794"/>
              <a:gd name="connsiteX79" fmla="*/ 642542 w 1274143"/>
              <a:gd name="connsiteY79" fmla="*/ 438278 h 1905794"/>
              <a:gd name="connsiteX80" fmla="*/ 931334 w 1274143"/>
              <a:gd name="connsiteY80" fmla="*/ 440484 h 1905794"/>
              <a:gd name="connsiteX81" fmla="*/ 1050363 w 1274143"/>
              <a:gd name="connsiteY81" fmla="*/ 368541 h 1905794"/>
              <a:gd name="connsiteX82" fmla="*/ 1204035 w 1274143"/>
              <a:gd name="connsiteY82" fmla="*/ 0 h 1905794"/>
              <a:gd name="connsiteX83" fmla="*/ 1211020 w 1274143"/>
              <a:gd name="connsiteY83" fmla="*/ 2404 h 1905794"/>
              <a:gd name="connsiteX84" fmla="*/ 1068123 w 1274143"/>
              <a:gd name="connsiteY84" fmla="*/ 395746 h 1905794"/>
              <a:gd name="connsiteX85" fmla="*/ 1093235 w 1274143"/>
              <a:gd name="connsiteY85" fmla="*/ 515736 h 1905794"/>
              <a:gd name="connsiteX86" fmla="*/ 1268965 w 1274143"/>
              <a:gd name="connsiteY86" fmla="*/ 752324 h 1905794"/>
              <a:gd name="connsiteX87" fmla="*/ 1260396 w 1274143"/>
              <a:gd name="connsiteY87" fmla="*/ 876896 h 1905794"/>
              <a:gd name="connsiteX88" fmla="*/ 1206213 w 1274143"/>
              <a:gd name="connsiteY88" fmla="*/ 773958 h 1905794"/>
              <a:gd name="connsiteX89" fmla="*/ 1110910 w 1274143"/>
              <a:gd name="connsiteY89" fmla="*/ 698083 h 1905794"/>
              <a:gd name="connsiteX90" fmla="*/ 1039702 w 1274143"/>
              <a:gd name="connsiteY90" fmla="*/ 559230 h 1905794"/>
              <a:gd name="connsiteX91" fmla="*/ 1035941 w 1274143"/>
              <a:gd name="connsiteY91" fmla="*/ 470036 h 1905794"/>
              <a:gd name="connsiteX92" fmla="*/ 992362 w 1274143"/>
              <a:gd name="connsiteY92" fmla="*/ 565508 h 1905794"/>
              <a:gd name="connsiteX93" fmla="*/ 1041908 w 1274143"/>
              <a:gd name="connsiteY93" fmla="*/ 750429 h 1905794"/>
              <a:gd name="connsiteX94" fmla="*/ 1181722 w 1274143"/>
              <a:gd name="connsiteY94" fmla="*/ 902545 h 1905794"/>
              <a:gd name="connsiteX95" fmla="*/ 1247105 w 1274143"/>
              <a:gd name="connsiteY95" fmla="*/ 998781 h 1905794"/>
              <a:gd name="connsiteX96" fmla="*/ 1253835 w 1274143"/>
              <a:gd name="connsiteY96" fmla="*/ 1102511 h 1905794"/>
              <a:gd name="connsiteX97" fmla="*/ 1218797 w 1274143"/>
              <a:gd name="connsiteY97" fmla="*/ 1209436 h 1905794"/>
              <a:gd name="connsiteX98" fmla="*/ 1147985 w 1274143"/>
              <a:gd name="connsiteY98" fmla="*/ 1046828 h 1905794"/>
              <a:gd name="connsiteX99" fmla="*/ 1027202 w 1274143"/>
              <a:gd name="connsiteY99" fmla="*/ 920418 h 1905794"/>
              <a:gd name="connsiteX100" fmla="*/ 989590 w 1274143"/>
              <a:gd name="connsiteY100" fmla="*/ 855347 h 1905794"/>
              <a:gd name="connsiteX101" fmla="*/ 965524 w 1274143"/>
              <a:gd name="connsiteY101" fmla="*/ 782442 h 1905794"/>
              <a:gd name="connsiteX102" fmla="*/ 961113 w 1274143"/>
              <a:gd name="connsiteY102" fmla="*/ 628770 h 1905794"/>
              <a:gd name="connsiteX103" fmla="*/ 906703 w 1274143"/>
              <a:gd name="connsiteY103" fmla="*/ 733744 h 1905794"/>
              <a:gd name="connsiteX104" fmla="*/ 957776 w 1274143"/>
              <a:gd name="connsiteY104" fmla="*/ 922709 h 1905794"/>
              <a:gd name="connsiteX105" fmla="*/ 1017955 w 1274143"/>
              <a:gd name="connsiteY105" fmla="*/ 1030878 h 1905794"/>
              <a:gd name="connsiteX106" fmla="*/ 1071432 w 1274143"/>
              <a:gd name="connsiteY106" fmla="*/ 1141933 h 1905794"/>
              <a:gd name="connsiteX107" fmla="*/ 1089078 w 1274143"/>
              <a:gd name="connsiteY107" fmla="*/ 1426935 h 1905794"/>
              <a:gd name="connsiteX108" fmla="*/ 1044425 w 1274143"/>
              <a:gd name="connsiteY108" fmla="*/ 1574272 h 1905794"/>
              <a:gd name="connsiteX109" fmla="*/ 968296 w 1274143"/>
              <a:gd name="connsiteY109" fmla="*/ 1704839 h 1905794"/>
              <a:gd name="connsiteX110" fmla="*/ 1012695 w 1274143"/>
              <a:gd name="connsiteY110" fmla="*/ 1552214 h 1905794"/>
              <a:gd name="connsiteX111" fmla="*/ 1016541 w 1274143"/>
              <a:gd name="connsiteY111" fmla="*/ 1393820 h 1905794"/>
              <a:gd name="connsiteX112" fmla="*/ 932720 w 1274143"/>
              <a:gd name="connsiteY112" fmla="*/ 1153641 h 1905794"/>
              <a:gd name="connsiteX113" fmla="*/ 850341 w 1274143"/>
              <a:gd name="connsiteY113" fmla="*/ 916657 h 1905794"/>
              <a:gd name="connsiteX114" fmla="*/ 848022 w 1274143"/>
              <a:gd name="connsiteY114" fmla="*/ 839142 h 1905794"/>
              <a:gd name="connsiteX115" fmla="*/ 813380 w 1274143"/>
              <a:gd name="connsiteY115" fmla="*/ 898897 h 1905794"/>
              <a:gd name="connsiteX116" fmla="*/ 800739 w 1274143"/>
              <a:gd name="connsiteY116" fmla="*/ 919513 h 1905794"/>
              <a:gd name="connsiteX117" fmla="*/ 815246 w 1274143"/>
              <a:gd name="connsiteY117" fmla="*/ 1100249 h 1905794"/>
              <a:gd name="connsiteX118" fmla="*/ 881279 w 1274143"/>
              <a:gd name="connsiteY118" fmla="*/ 1295887 h 1905794"/>
              <a:gd name="connsiteX119" fmla="*/ 742511 w 1274143"/>
              <a:gd name="connsiteY119" fmla="*/ 1742140 h 1905794"/>
              <a:gd name="connsiteX120" fmla="*/ 792170 w 1274143"/>
              <a:gd name="connsiteY120" fmla="*/ 1622687 h 1905794"/>
              <a:gd name="connsiteX121" fmla="*/ 810467 w 1274143"/>
              <a:gd name="connsiteY121" fmla="*/ 1493930 h 1905794"/>
              <a:gd name="connsiteX122" fmla="*/ 767821 w 1274143"/>
              <a:gd name="connsiteY122" fmla="*/ 1286300 h 1905794"/>
              <a:gd name="connsiteX123" fmla="*/ 728371 w 1274143"/>
              <a:gd name="connsiteY123" fmla="*/ 1080509 h 1905794"/>
              <a:gd name="connsiteX124" fmla="*/ 734479 w 1274143"/>
              <a:gd name="connsiteY124" fmla="*/ 1025166 h 1905794"/>
              <a:gd name="connsiteX125" fmla="*/ 681116 w 1274143"/>
              <a:gd name="connsiteY125" fmla="*/ 1106131 h 1905794"/>
              <a:gd name="connsiteX126" fmla="*/ 664035 w 1274143"/>
              <a:gd name="connsiteY126" fmla="*/ 1131356 h 1905794"/>
              <a:gd name="connsiteX127" fmla="*/ 677694 w 1274143"/>
              <a:gd name="connsiteY127" fmla="*/ 1241194 h 1905794"/>
              <a:gd name="connsiteX128" fmla="*/ 728880 w 1274143"/>
              <a:gd name="connsiteY128" fmla="*/ 1391416 h 1905794"/>
              <a:gd name="connsiteX129" fmla="*/ 623199 w 1274143"/>
              <a:gd name="connsiteY129" fmla="*/ 1732836 h 1905794"/>
              <a:gd name="connsiteX130" fmla="*/ 674018 w 1274143"/>
              <a:gd name="connsiteY130" fmla="*/ 1542429 h 1905794"/>
              <a:gd name="connsiteX131" fmla="*/ 639403 w 1274143"/>
              <a:gd name="connsiteY131" fmla="*/ 1383582 h 1905794"/>
              <a:gd name="connsiteX132" fmla="*/ 609342 w 1274143"/>
              <a:gd name="connsiteY132" fmla="*/ 1225329 h 1905794"/>
              <a:gd name="connsiteX133" fmla="*/ 610473 w 1274143"/>
              <a:gd name="connsiteY133" fmla="*/ 1207881 h 1905794"/>
              <a:gd name="connsiteX134" fmla="*/ 540085 w 1274143"/>
              <a:gd name="connsiteY134" fmla="*/ 1304908 h 1905794"/>
              <a:gd name="connsiteX135" fmla="*/ 548116 w 1274143"/>
              <a:gd name="connsiteY135" fmla="*/ 1390341 h 1905794"/>
              <a:gd name="connsiteX136" fmla="*/ 584824 w 1274143"/>
              <a:gd name="connsiteY136" fmla="*/ 1506288 h 1905794"/>
              <a:gd name="connsiteX137" fmla="*/ 574530 w 1274143"/>
              <a:gd name="connsiteY137" fmla="*/ 1642454 h 1905794"/>
              <a:gd name="connsiteX138" fmla="*/ 501201 w 1274143"/>
              <a:gd name="connsiteY138" fmla="*/ 1765329 h 1905794"/>
              <a:gd name="connsiteX139" fmla="*/ 541216 w 1274143"/>
              <a:gd name="connsiteY139" fmla="*/ 1620481 h 1905794"/>
              <a:gd name="connsiteX140" fmla="*/ 516358 w 1274143"/>
              <a:gd name="connsiteY140" fmla="*/ 1498511 h 1905794"/>
              <a:gd name="connsiteX141" fmla="*/ 495771 w 1274143"/>
              <a:gd name="connsiteY141" fmla="*/ 1376428 h 1905794"/>
              <a:gd name="connsiteX142" fmla="*/ 497185 w 1274143"/>
              <a:gd name="connsiteY142" fmla="*/ 1362288 h 1905794"/>
              <a:gd name="connsiteX143" fmla="*/ 465172 w 1274143"/>
              <a:gd name="connsiteY143" fmla="*/ 1404368 h 1905794"/>
              <a:gd name="connsiteX144" fmla="*/ 446366 w 1274143"/>
              <a:gd name="connsiteY144" fmla="*/ 1428830 h 1905794"/>
              <a:gd name="connsiteX145" fmla="*/ 448176 w 1274143"/>
              <a:gd name="connsiteY145" fmla="*/ 1484852 h 1905794"/>
              <a:gd name="connsiteX146" fmla="*/ 468283 w 1274143"/>
              <a:gd name="connsiteY146" fmla="*/ 1589402 h 1905794"/>
              <a:gd name="connsiteX147" fmla="*/ 368852 w 1274143"/>
              <a:gd name="connsiteY147" fmla="*/ 1805600 h 1905794"/>
              <a:gd name="connsiteX148" fmla="*/ 418398 w 1274143"/>
              <a:gd name="connsiteY148" fmla="*/ 1683941 h 1905794"/>
              <a:gd name="connsiteX149" fmla="*/ 408867 w 1274143"/>
              <a:gd name="connsiteY149" fmla="*/ 1575403 h 1905794"/>
              <a:gd name="connsiteX150" fmla="*/ 401373 w 1274143"/>
              <a:gd name="connsiteY150" fmla="*/ 1486492 h 1905794"/>
              <a:gd name="connsiteX151" fmla="*/ 389864 w 1274143"/>
              <a:gd name="connsiteY151" fmla="*/ 1501141 h 1905794"/>
              <a:gd name="connsiteX152" fmla="*/ 355928 w 1274143"/>
              <a:gd name="connsiteY152" fmla="*/ 1543617 h 1905794"/>
              <a:gd name="connsiteX153" fmla="*/ 333842 w 1274143"/>
              <a:gd name="connsiteY153" fmla="*/ 1608434 h 1905794"/>
              <a:gd name="connsiteX154" fmla="*/ 332682 w 1274143"/>
              <a:gd name="connsiteY154" fmla="*/ 1692424 h 1905794"/>
              <a:gd name="connsiteX155" fmla="*/ 313622 w 1274143"/>
              <a:gd name="connsiteY155" fmla="*/ 1772230 h 1905794"/>
              <a:gd name="connsiteX156" fmla="*/ 262068 w 1274143"/>
              <a:gd name="connsiteY156" fmla="*/ 1825763 h 1905794"/>
              <a:gd name="connsiteX157" fmla="*/ 282797 w 1274143"/>
              <a:gd name="connsiteY157" fmla="*/ 1746099 h 1905794"/>
              <a:gd name="connsiteX158" fmla="*/ 278866 w 1274143"/>
              <a:gd name="connsiteY158" fmla="*/ 1677663 h 1905794"/>
              <a:gd name="connsiteX159" fmla="*/ 293373 w 1274143"/>
              <a:gd name="connsiteY159" fmla="*/ 1620962 h 1905794"/>
              <a:gd name="connsiteX160" fmla="*/ 275190 w 1274143"/>
              <a:gd name="connsiteY160" fmla="*/ 1643359 h 1905794"/>
              <a:gd name="connsiteX161" fmla="*/ 253980 w 1274143"/>
              <a:gd name="connsiteY161" fmla="*/ 1702407 h 1905794"/>
              <a:gd name="connsiteX162" fmla="*/ 172676 w 1274143"/>
              <a:gd name="connsiteY162" fmla="*/ 1793722 h 1905794"/>
              <a:gd name="connsiteX163" fmla="*/ 104776 w 1274143"/>
              <a:gd name="connsiteY163" fmla="*/ 1825876 h 1905794"/>
              <a:gd name="connsiteX164" fmla="*/ 32748 w 1274143"/>
              <a:gd name="connsiteY164" fmla="*/ 1905710 h 1905794"/>
              <a:gd name="connsiteX165" fmla="*/ 340770 w 1274143"/>
              <a:gd name="connsiteY165" fmla="*/ 1532220 h 1905794"/>
              <a:gd name="connsiteX166" fmla="*/ 360198 w 1274143"/>
              <a:gd name="connsiteY166" fmla="*/ 1504959 h 1905794"/>
              <a:gd name="connsiteX167" fmla="*/ 349480 w 1274143"/>
              <a:gd name="connsiteY167" fmla="*/ 1518505 h 1905794"/>
              <a:gd name="connsiteX168" fmla="*/ 340742 w 1274143"/>
              <a:gd name="connsiteY168" fmla="*/ 1532220 h 1905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</a:cxnLst>
            <a:rect l="l" t="t" r="r" b="b"/>
            <a:pathLst>
              <a:path w="1274143" h="1905794">
                <a:moveTo>
                  <a:pt x="32805" y="1905794"/>
                </a:moveTo>
                <a:cubicBezTo>
                  <a:pt x="35265" y="1885688"/>
                  <a:pt x="37838" y="1865213"/>
                  <a:pt x="46407" y="1846916"/>
                </a:cubicBezTo>
                <a:cubicBezTo>
                  <a:pt x="56531" y="1825311"/>
                  <a:pt x="81163" y="1788830"/>
                  <a:pt x="99742" y="1773870"/>
                </a:cubicBezTo>
                <a:cubicBezTo>
                  <a:pt x="148468" y="1734674"/>
                  <a:pt x="178247" y="1750200"/>
                  <a:pt x="233618" y="1681311"/>
                </a:cubicBezTo>
                <a:lnTo>
                  <a:pt x="265065" y="1637081"/>
                </a:lnTo>
                <a:lnTo>
                  <a:pt x="300952" y="1587479"/>
                </a:lnTo>
                <a:lnTo>
                  <a:pt x="307372" y="1578599"/>
                </a:lnTo>
                <a:cubicBezTo>
                  <a:pt x="285398" y="1604984"/>
                  <a:pt x="259636" y="1627155"/>
                  <a:pt x="226605" y="1637534"/>
                </a:cubicBezTo>
                <a:cubicBezTo>
                  <a:pt x="204999" y="1644349"/>
                  <a:pt x="181555" y="1645452"/>
                  <a:pt x="159497" y="1651108"/>
                </a:cubicBezTo>
                <a:cubicBezTo>
                  <a:pt x="132292" y="1658065"/>
                  <a:pt x="107378" y="1671950"/>
                  <a:pt x="87752" y="1691124"/>
                </a:cubicBezTo>
                <a:cubicBezTo>
                  <a:pt x="102797" y="1671526"/>
                  <a:pt x="110121" y="1646555"/>
                  <a:pt x="126410" y="1627947"/>
                </a:cubicBezTo>
                <a:cubicBezTo>
                  <a:pt x="144453" y="1607359"/>
                  <a:pt x="171460" y="1596641"/>
                  <a:pt x="198439" y="1589402"/>
                </a:cubicBezTo>
                <a:cubicBezTo>
                  <a:pt x="225446" y="1582190"/>
                  <a:pt x="253584" y="1577750"/>
                  <a:pt x="279064" y="1566693"/>
                </a:cubicBezTo>
                <a:cubicBezTo>
                  <a:pt x="313961" y="1551648"/>
                  <a:pt x="341336" y="1524981"/>
                  <a:pt x="366080" y="1496729"/>
                </a:cubicBezTo>
                <a:lnTo>
                  <a:pt x="372302" y="1488019"/>
                </a:lnTo>
                <a:lnTo>
                  <a:pt x="389213" y="1464660"/>
                </a:lnTo>
                <a:cubicBezTo>
                  <a:pt x="358699" y="1477980"/>
                  <a:pt x="324453" y="1482476"/>
                  <a:pt x="290743" y="1485898"/>
                </a:cubicBezTo>
                <a:cubicBezTo>
                  <a:pt x="254630" y="1489603"/>
                  <a:pt x="217640" y="1492431"/>
                  <a:pt x="184044" y="1504846"/>
                </a:cubicBezTo>
                <a:cubicBezTo>
                  <a:pt x="142303" y="1520258"/>
                  <a:pt x="108396" y="1549640"/>
                  <a:pt x="80088" y="1583039"/>
                </a:cubicBezTo>
                <a:cubicBezTo>
                  <a:pt x="112582" y="1507334"/>
                  <a:pt x="187834" y="1446335"/>
                  <a:pt x="260936" y="1432676"/>
                </a:cubicBezTo>
                <a:cubicBezTo>
                  <a:pt x="295381" y="1426285"/>
                  <a:pt x="331523" y="1428038"/>
                  <a:pt x="366646" y="1423853"/>
                </a:cubicBezTo>
                <a:cubicBezTo>
                  <a:pt x="390090" y="1421138"/>
                  <a:pt x="413590" y="1414973"/>
                  <a:pt x="433103" y="1403322"/>
                </a:cubicBezTo>
                <a:lnTo>
                  <a:pt x="443595" y="1388503"/>
                </a:lnTo>
                <a:lnTo>
                  <a:pt x="481886" y="1334998"/>
                </a:lnTo>
                <a:cubicBezTo>
                  <a:pt x="473656" y="1339890"/>
                  <a:pt x="464974" y="1344047"/>
                  <a:pt x="456010" y="1347328"/>
                </a:cubicBezTo>
                <a:cubicBezTo>
                  <a:pt x="417747" y="1361411"/>
                  <a:pt x="375441" y="1362627"/>
                  <a:pt x="334040" y="1362599"/>
                </a:cubicBezTo>
                <a:cubicBezTo>
                  <a:pt x="292666" y="1362571"/>
                  <a:pt x="250247" y="1361383"/>
                  <a:pt x="210853" y="1371281"/>
                </a:cubicBezTo>
                <a:cubicBezTo>
                  <a:pt x="161986" y="1383554"/>
                  <a:pt x="120019" y="1412145"/>
                  <a:pt x="83934" y="1445939"/>
                </a:cubicBezTo>
                <a:cubicBezTo>
                  <a:pt x="107095" y="1405754"/>
                  <a:pt x="141398" y="1370970"/>
                  <a:pt x="180537" y="1345377"/>
                </a:cubicBezTo>
                <a:cubicBezTo>
                  <a:pt x="219903" y="1319784"/>
                  <a:pt x="263991" y="1303325"/>
                  <a:pt x="306156" y="1299903"/>
                </a:cubicBezTo>
                <a:cubicBezTo>
                  <a:pt x="345889" y="1296707"/>
                  <a:pt x="386640" y="1302702"/>
                  <a:pt x="426966" y="1301882"/>
                </a:cubicBezTo>
                <a:cubicBezTo>
                  <a:pt x="461807" y="1301288"/>
                  <a:pt x="497298" y="1294275"/>
                  <a:pt x="523994" y="1274706"/>
                </a:cubicBezTo>
                <a:cubicBezTo>
                  <a:pt x="546165" y="1242778"/>
                  <a:pt x="568704" y="1211076"/>
                  <a:pt x="590225" y="1178696"/>
                </a:cubicBezTo>
                <a:cubicBezTo>
                  <a:pt x="581232" y="1183985"/>
                  <a:pt x="571843" y="1188594"/>
                  <a:pt x="562228" y="1192412"/>
                </a:cubicBezTo>
                <a:cubicBezTo>
                  <a:pt x="513050" y="1211642"/>
                  <a:pt x="457678" y="1213622"/>
                  <a:pt x="404088" y="1214046"/>
                </a:cubicBezTo>
                <a:cubicBezTo>
                  <a:pt x="350583" y="1214470"/>
                  <a:pt x="295749" y="1213169"/>
                  <a:pt x="244817" y="1225952"/>
                </a:cubicBezTo>
                <a:cubicBezTo>
                  <a:pt x="181980" y="1241788"/>
                  <a:pt x="127485" y="1278523"/>
                  <a:pt x="81304" y="1321904"/>
                </a:cubicBezTo>
                <a:cubicBezTo>
                  <a:pt x="140578" y="1218429"/>
                  <a:pt x="257486" y="1143262"/>
                  <a:pt x="366674" y="1133449"/>
                </a:cubicBezTo>
                <a:cubicBezTo>
                  <a:pt x="418256" y="1128981"/>
                  <a:pt x="471252" y="1136135"/>
                  <a:pt x="523117" y="1134014"/>
                </a:cubicBezTo>
                <a:cubicBezTo>
                  <a:pt x="565424" y="1132346"/>
                  <a:pt x="609483" y="1123579"/>
                  <a:pt x="643023" y="1100390"/>
                </a:cubicBezTo>
                <a:lnTo>
                  <a:pt x="651903" y="1086646"/>
                </a:lnTo>
                <a:lnTo>
                  <a:pt x="713694" y="991852"/>
                </a:lnTo>
                <a:cubicBezTo>
                  <a:pt x="692908" y="1008029"/>
                  <a:pt x="670850" y="1021122"/>
                  <a:pt x="651054" y="1029889"/>
                </a:cubicBezTo>
                <a:cubicBezTo>
                  <a:pt x="588981" y="1057518"/>
                  <a:pt x="517999" y="1063117"/>
                  <a:pt x="448770" y="1066058"/>
                </a:cubicBezTo>
                <a:cubicBezTo>
                  <a:pt x="379966" y="1069113"/>
                  <a:pt x="309521" y="1069678"/>
                  <a:pt x="244732" y="1087353"/>
                </a:cubicBezTo>
                <a:cubicBezTo>
                  <a:pt x="204858" y="1098297"/>
                  <a:pt x="167585" y="1115604"/>
                  <a:pt x="132999" y="1137125"/>
                </a:cubicBezTo>
                <a:cubicBezTo>
                  <a:pt x="98555" y="1158646"/>
                  <a:pt x="67390" y="1184296"/>
                  <a:pt x="37838" y="1212179"/>
                </a:cubicBezTo>
                <a:cubicBezTo>
                  <a:pt x="111139" y="1080962"/>
                  <a:pt x="257204" y="984556"/>
                  <a:pt x="396679" y="967277"/>
                </a:cubicBezTo>
                <a:cubicBezTo>
                  <a:pt x="462655" y="959388"/>
                  <a:pt x="530102" y="965043"/>
                  <a:pt x="597521" y="959359"/>
                </a:cubicBezTo>
                <a:cubicBezTo>
                  <a:pt x="654222" y="955004"/>
                  <a:pt x="729587" y="925593"/>
                  <a:pt x="778426" y="887133"/>
                </a:cubicBezTo>
                <a:lnTo>
                  <a:pt x="782414" y="880318"/>
                </a:lnTo>
                <a:lnTo>
                  <a:pt x="824607" y="808374"/>
                </a:lnTo>
                <a:cubicBezTo>
                  <a:pt x="800286" y="827321"/>
                  <a:pt x="772572" y="842366"/>
                  <a:pt x="743727" y="852801"/>
                </a:cubicBezTo>
                <a:cubicBezTo>
                  <a:pt x="666637" y="879695"/>
                  <a:pt x="582278" y="879526"/>
                  <a:pt x="499956" y="875651"/>
                </a:cubicBezTo>
                <a:cubicBezTo>
                  <a:pt x="416758" y="871551"/>
                  <a:pt x="334520" y="864537"/>
                  <a:pt x="255988" y="877292"/>
                </a:cubicBezTo>
                <a:cubicBezTo>
                  <a:pt x="206979" y="885266"/>
                  <a:pt x="162382" y="900707"/>
                  <a:pt x="119595" y="921408"/>
                </a:cubicBezTo>
                <a:cubicBezTo>
                  <a:pt x="76383" y="942193"/>
                  <a:pt x="37584" y="967843"/>
                  <a:pt x="0" y="996603"/>
                </a:cubicBezTo>
                <a:cubicBezTo>
                  <a:pt x="99912" y="852886"/>
                  <a:pt x="278046" y="760440"/>
                  <a:pt x="445122" y="753512"/>
                </a:cubicBezTo>
                <a:cubicBezTo>
                  <a:pt x="484459" y="752154"/>
                  <a:pt x="524503" y="754869"/>
                  <a:pt x="564858" y="757867"/>
                </a:cubicBezTo>
                <a:cubicBezTo>
                  <a:pt x="604732" y="760666"/>
                  <a:pt x="644890" y="763749"/>
                  <a:pt x="685018" y="763212"/>
                </a:cubicBezTo>
                <a:cubicBezTo>
                  <a:pt x="720481" y="762731"/>
                  <a:pt x="756792" y="758913"/>
                  <a:pt x="791095" y="749920"/>
                </a:cubicBezTo>
                <a:cubicBezTo>
                  <a:pt x="825003" y="740729"/>
                  <a:pt x="856365" y="726024"/>
                  <a:pt x="882948" y="704644"/>
                </a:cubicBezTo>
                <a:cubicBezTo>
                  <a:pt x="903705" y="667994"/>
                  <a:pt x="922879" y="630523"/>
                  <a:pt x="942052" y="593053"/>
                </a:cubicBezTo>
                <a:cubicBezTo>
                  <a:pt x="923925" y="614036"/>
                  <a:pt x="903620" y="632786"/>
                  <a:pt x="881336" y="648566"/>
                </a:cubicBezTo>
                <a:cubicBezTo>
                  <a:pt x="858571" y="664091"/>
                  <a:pt x="834222" y="676874"/>
                  <a:pt x="808968" y="686545"/>
                </a:cubicBezTo>
                <a:cubicBezTo>
                  <a:pt x="758687" y="706002"/>
                  <a:pt x="704362" y="712591"/>
                  <a:pt x="651168" y="704475"/>
                </a:cubicBezTo>
                <a:cubicBezTo>
                  <a:pt x="593816" y="695821"/>
                  <a:pt x="540029" y="672349"/>
                  <a:pt x="484459" y="656823"/>
                </a:cubicBezTo>
                <a:cubicBezTo>
                  <a:pt x="428776" y="641241"/>
                  <a:pt x="368626" y="633889"/>
                  <a:pt x="317100" y="654844"/>
                </a:cubicBezTo>
                <a:cubicBezTo>
                  <a:pt x="340798" y="629816"/>
                  <a:pt x="360622" y="608465"/>
                  <a:pt x="383727" y="592374"/>
                </a:cubicBezTo>
                <a:cubicBezTo>
                  <a:pt x="406944" y="576283"/>
                  <a:pt x="433556" y="565452"/>
                  <a:pt x="469273" y="560701"/>
                </a:cubicBezTo>
                <a:cubicBezTo>
                  <a:pt x="505697" y="555554"/>
                  <a:pt x="543761" y="563416"/>
                  <a:pt x="580497" y="572635"/>
                </a:cubicBezTo>
                <a:cubicBezTo>
                  <a:pt x="649075" y="589744"/>
                  <a:pt x="710102" y="610388"/>
                  <a:pt x="781396" y="612424"/>
                </a:cubicBezTo>
                <a:cubicBezTo>
                  <a:pt x="840811" y="614347"/>
                  <a:pt x="918665" y="582957"/>
                  <a:pt x="970247" y="538303"/>
                </a:cubicBezTo>
                <a:lnTo>
                  <a:pt x="1012638" y="450042"/>
                </a:lnTo>
                <a:lnTo>
                  <a:pt x="1018011" y="438957"/>
                </a:lnTo>
                <a:cubicBezTo>
                  <a:pt x="994087" y="466558"/>
                  <a:pt x="965948" y="490652"/>
                  <a:pt x="933172" y="507931"/>
                </a:cubicBezTo>
                <a:cubicBezTo>
                  <a:pt x="888604" y="531035"/>
                  <a:pt x="834250" y="540566"/>
                  <a:pt x="781282" y="530781"/>
                </a:cubicBezTo>
                <a:cubicBezTo>
                  <a:pt x="741889" y="523485"/>
                  <a:pt x="704192" y="506234"/>
                  <a:pt x="665336" y="495827"/>
                </a:cubicBezTo>
                <a:cubicBezTo>
                  <a:pt x="626310" y="485336"/>
                  <a:pt x="583579" y="482734"/>
                  <a:pt x="554621" y="501257"/>
                </a:cubicBezTo>
                <a:cubicBezTo>
                  <a:pt x="578659" y="475155"/>
                  <a:pt x="605100" y="449901"/>
                  <a:pt x="642542" y="438278"/>
                </a:cubicBezTo>
                <a:cubicBezTo>
                  <a:pt x="728993" y="410847"/>
                  <a:pt x="837842" y="459177"/>
                  <a:pt x="931334" y="440484"/>
                </a:cubicBezTo>
                <a:cubicBezTo>
                  <a:pt x="979466" y="430699"/>
                  <a:pt x="1019397" y="403409"/>
                  <a:pt x="1050363" y="368541"/>
                </a:cubicBezTo>
                <a:cubicBezTo>
                  <a:pt x="1106301" y="247871"/>
                  <a:pt x="1154913" y="123921"/>
                  <a:pt x="1204035" y="0"/>
                </a:cubicBezTo>
                <a:lnTo>
                  <a:pt x="1211020" y="2404"/>
                </a:lnTo>
                <a:cubicBezTo>
                  <a:pt x="1168459" y="135092"/>
                  <a:pt x="1123155" y="267299"/>
                  <a:pt x="1068123" y="395746"/>
                </a:cubicBezTo>
                <a:cubicBezTo>
                  <a:pt x="1067840" y="436808"/>
                  <a:pt x="1073185" y="477445"/>
                  <a:pt x="1093235" y="515736"/>
                </a:cubicBezTo>
                <a:cubicBezTo>
                  <a:pt x="1137578" y="601791"/>
                  <a:pt x="1244843" y="657587"/>
                  <a:pt x="1268965" y="752324"/>
                </a:cubicBezTo>
                <a:cubicBezTo>
                  <a:pt x="1279089" y="793160"/>
                  <a:pt x="1273377" y="837050"/>
                  <a:pt x="1260396" y="876896"/>
                </a:cubicBezTo>
                <a:cubicBezTo>
                  <a:pt x="1263592" y="837644"/>
                  <a:pt x="1236698" y="800597"/>
                  <a:pt x="1206213" y="773958"/>
                </a:cubicBezTo>
                <a:cubicBezTo>
                  <a:pt x="1175586" y="747233"/>
                  <a:pt x="1139614" y="726561"/>
                  <a:pt x="1110910" y="698083"/>
                </a:cubicBezTo>
                <a:cubicBezTo>
                  <a:pt x="1072026" y="659567"/>
                  <a:pt x="1049063" y="609427"/>
                  <a:pt x="1039702" y="559230"/>
                </a:cubicBezTo>
                <a:cubicBezTo>
                  <a:pt x="1033876" y="529226"/>
                  <a:pt x="1033113" y="499306"/>
                  <a:pt x="1035941" y="470036"/>
                </a:cubicBezTo>
                <a:cubicBezTo>
                  <a:pt x="1021433" y="501851"/>
                  <a:pt x="1007576" y="534005"/>
                  <a:pt x="992362" y="565508"/>
                </a:cubicBezTo>
                <a:cubicBezTo>
                  <a:pt x="991174" y="629364"/>
                  <a:pt x="1011677" y="704871"/>
                  <a:pt x="1041908" y="750429"/>
                </a:cubicBezTo>
                <a:cubicBezTo>
                  <a:pt x="1081867" y="810071"/>
                  <a:pt x="1131696" y="851274"/>
                  <a:pt x="1181722" y="902545"/>
                </a:cubicBezTo>
                <a:cubicBezTo>
                  <a:pt x="1208503" y="930062"/>
                  <a:pt x="1234492" y="960123"/>
                  <a:pt x="1247105" y="998781"/>
                </a:cubicBezTo>
                <a:cubicBezTo>
                  <a:pt x="1258756" y="1035714"/>
                  <a:pt x="1259633" y="1068745"/>
                  <a:pt x="1253835" y="1102511"/>
                </a:cubicBezTo>
                <a:cubicBezTo>
                  <a:pt x="1248067" y="1136362"/>
                  <a:pt x="1235482" y="1170778"/>
                  <a:pt x="1218797" y="1209436"/>
                </a:cubicBezTo>
                <a:cubicBezTo>
                  <a:pt x="1220946" y="1145439"/>
                  <a:pt x="1187237" y="1090068"/>
                  <a:pt x="1147985" y="1046828"/>
                </a:cubicBezTo>
                <a:cubicBezTo>
                  <a:pt x="1108619" y="1003504"/>
                  <a:pt x="1062212" y="967391"/>
                  <a:pt x="1027202" y="920418"/>
                </a:cubicBezTo>
                <a:cubicBezTo>
                  <a:pt x="1012214" y="900340"/>
                  <a:pt x="999686" y="878451"/>
                  <a:pt x="989590" y="855347"/>
                </a:cubicBezTo>
                <a:cubicBezTo>
                  <a:pt x="979155" y="832016"/>
                  <a:pt x="971095" y="807526"/>
                  <a:pt x="965524" y="782442"/>
                </a:cubicBezTo>
                <a:cubicBezTo>
                  <a:pt x="954297" y="732217"/>
                  <a:pt x="953534" y="680098"/>
                  <a:pt x="961113" y="628770"/>
                </a:cubicBezTo>
                <a:cubicBezTo>
                  <a:pt x="944060" y="664317"/>
                  <a:pt x="925537" y="699101"/>
                  <a:pt x="906703" y="733744"/>
                </a:cubicBezTo>
                <a:cubicBezTo>
                  <a:pt x="905034" y="797288"/>
                  <a:pt x="927714" y="863039"/>
                  <a:pt x="957776" y="922709"/>
                </a:cubicBezTo>
                <a:cubicBezTo>
                  <a:pt x="976242" y="959246"/>
                  <a:pt x="997565" y="994737"/>
                  <a:pt x="1017955" y="1030878"/>
                </a:cubicBezTo>
                <a:cubicBezTo>
                  <a:pt x="1037949" y="1066681"/>
                  <a:pt x="1057066" y="1103105"/>
                  <a:pt x="1071432" y="1141933"/>
                </a:cubicBezTo>
                <a:cubicBezTo>
                  <a:pt x="1102455" y="1225047"/>
                  <a:pt x="1107375" y="1325835"/>
                  <a:pt x="1089078" y="1426935"/>
                </a:cubicBezTo>
                <a:cubicBezTo>
                  <a:pt x="1079661" y="1476594"/>
                  <a:pt x="1064786" y="1527328"/>
                  <a:pt x="1044425" y="1574272"/>
                </a:cubicBezTo>
                <a:cubicBezTo>
                  <a:pt x="1024007" y="1620736"/>
                  <a:pt x="998498" y="1666096"/>
                  <a:pt x="968296" y="1704839"/>
                </a:cubicBezTo>
                <a:cubicBezTo>
                  <a:pt x="987837" y="1656368"/>
                  <a:pt x="1003561" y="1603966"/>
                  <a:pt x="1012695" y="1552214"/>
                </a:cubicBezTo>
                <a:cubicBezTo>
                  <a:pt x="1021801" y="1500038"/>
                  <a:pt x="1023837" y="1445939"/>
                  <a:pt x="1016541" y="1393820"/>
                </a:cubicBezTo>
                <a:cubicBezTo>
                  <a:pt x="1004720" y="1309377"/>
                  <a:pt x="967843" y="1230024"/>
                  <a:pt x="932720" y="1153641"/>
                </a:cubicBezTo>
                <a:cubicBezTo>
                  <a:pt x="897059" y="1076578"/>
                  <a:pt x="861201" y="998074"/>
                  <a:pt x="850341" y="916657"/>
                </a:cubicBezTo>
                <a:cubicBezTo>
                  <a:pt x="846608" y="890922"/>
                  <a:pt x="845703" y="864679"/>
                  <a:pt x="848022" y="839142"/>
                </a:cubicBezTo>
                <a:lnTo>
                  <a:pt x="813380" y="898897"/>
                </a:lnTo>
                <a:cubicBezTo>
                  <a:pt x="809392" y="905911"/>
                  <a:pt x="804952" y="912641"/>
                  <a:pt x="800739" y="919513"/>
                </a:cubicBezTo>
                <a:cubicBezTo>
                  <a:pt x="792170" y="977345"/>
                  <a:pt x="800032" y="1051127"/>
                  <a:pt x="815246" y="1100249"/>
                </a:cubicBezTo>
                <a:cubicBezTo>
                  <a:pt x="835834" y="1165094"/>
                  <a:pt x="867055" y="1228610"/>
                  <a:pt x="881279" y="1295887"/>
                </a:cubicBezTo>
                <a:cubicBezTo>
                  <a:pt x="912500" y="1439944"/>
                  <a:pt x="854131" y="1628428"/>
                  <a:pt x="742511" y="1742140"/>
                </a:cubicBezTo>
                <a:cubicBezTo>
                  <a:pt x="762674" y="1704839"/>
                  <a:pt x="780010" y="1664286"/>
                  <a:pt x="792170" y="1622687"/>
                </a:cubicBezTo>
                <a:cubicBezTo>
                  <a:pt x="804387" y="1581229"/>
                  <a:pt x="811344" y="1538131"/>
                  <a:pt x="810467" y="1493930"/>
                </a:cubicBezTo>
                <a:cubicBezTo>
                  <a:pt x="809194" y="1423174"/>
                  <a:pt x="788352" y="1354454"/>
                  <a:pt x="767821" y="1286300"/>
                </a:cubicBezTo>
                <a:cubicBezTo>
                  <a:pt x="747573" y="1218542"/>
                  <a:pt x="727890" y="1149681"/>
                  <a:pt x="728371" y="1080509"/>
                </a:cubicBezTo>
                <a:cubicBezTo>
                  <a:pt x="728569" y="1063626"/>
                  <a:pt x="730662" y="1044651"/>
                  <a:pt x="734479" y="1025166"/>
                </a:cubicBezTo>
                <a:lnTo>
                  <a:pt x="681116" y="1106131"/>
                </a:lnTo>
                <a:cubicBezTo>
                  <a:pt x="675432" y="1114530"/>
                  <a:pt x="669945" y="1123098"/>
                  <a:pt x="664035" y="1131356"/>
                </a:cubicBezTo>
                <a:cubicBezTo>
                  <a:pt x="659340" y="1166904"/>
                  <a:pt x="666297" y="1205307"/>
                  <a:pt x="677694" y="1241194"/>
                </a:cubicBezTo>
                <a:cubicBezTo>
                  <a:pt x="693785" y="1291702"/>
                  <a:pt x="717596" y="1339947"/>
                  <a:pt x="728880" y="1391416"/>
                </a:cubicBezTo>
                <a:cubicBezTo>
                  <a:pt x="753483" y="1501509"/>
                  <a:pt x="709820" y="1644632"/>
                  <a:pt x="623199" y="1732836"/>
                </a:cubicBezTo>
                <a:cubicBezTo>
                  <a:pt x="653996" y="1674552"/>
                  <a:pt x="676082" y="1609820"/>
                  <a:pt x="674018" y="1542429"/>
                </a:cubicBezTo>
                <a:cubicBezTo>
                  <a:pt x="672434" y="1488415"/>
                  <a:pt x="655636" y="1435871"/>
                  <a:pt x="639403" y="1383582"/>
                </a:cubicBezTo>
                <a:cubicBezTo>
                  <a:pt x="623171" y="1331378"/>
                  <a:pt x="608041" y="1278495"/>
                  <a:pt x="609342" y="1225329"/>
                </a:cubicBezTo>
                <a:cubicBezTo>
                  <a:pt x="609455" y="1219504"/>
                  <a:pt x="609851" y="1213678"/>
                  <a:pt x="610473" y="1207881"/>
                </a:cubicBezTo>
                <a:cubicBezTo>
                  <a:pt x="587821" y="1240827"/>
                  <a:pt x="563614" y="1272613"/>
                  <a:pt x="540085" y="1304908"/>
                </a:cubicBezTo>
                <a:cubicBezTo>
                  <a:pt x="535589" y="1332424"/>
                  <a:pt x="540255" y="1362542"/>
                  <a:pt x="548116" y="1390341"/>
                </a:cubicBezTo>
                <a:cubicBezTo>
                  <a:pt x="559202" y="1429169"/>
                  <a:pt x="576735" y="1466611"/>
                  <a:pt x="584824" y="1506288"/>
                </a:cubicBezTo>
                <a:cubicBezTo>
                  <a:pt x="593505" y="1548679"/>
                  <a:pt x="589320" y="1596726"/>
                  <a:pt x="574530" y="1642454"/>
                </a:cubicBezTo>
                <a:cubicBezTo>
                  <a:pt x="559824" y="1688409"/>
                  <a:pt x="534599" y="1732157"/>
                  <a:pt x="501201" y="1765329"/>
                </a:cubicBezTo>
                <a:cubicBezTo>
                  <a:pt x="525097" y="1721326"/>
                  <a:pt x="542234" y="1671809"/>
                  <a:pt x="541216" y="1620481"/>
                </a:cubicBezTo>
                <a:cubicBezTo>
                  <a:pt x="540396" y="1579136"/>
                  <a:pt x="528066" y="1538753"/>
                  <a:pt x="516358" y="1498511"/>
                </a:cubicBezTo>
                <a:cubicBezTo>
                  <a:pt x="504651" y="1458269"/>
                  <a:pt x="493565" y="1417150"/>
                  <a:pt x="495771" y="1376428"/>
                </a:cubicBezTo>
                <a:cubicBezTo>
                  <a:pt x="496025" y="1371705"/>
                  <a:pt x="496506" y="1366982"/>
                  <a:pt x="497185" y="1362288"/>
                </a:cubicBezTo>
                <a:lnTo>
                  <a:pt x="465172" y="1404368"/>
                </a:lnTo>
                <a:lnTo>
                  <a:pt x="446366" y="1428830"/>
                </a:lnTo>
                <a:cubicBezTo>
                  <a:pt x="444047" y="1447098"/>
                  <a:pt x="445263" y="1466413"/>
                  <a:pt x="448176" y="1484852"/>
                </a:cubicBezTo>
                <a:cubicBezTo>
                  <a:pt x="453804" y="1519749"/>
                  <a:pt x="465285" y="1554137"/>
                  <a:pt x="468283" y="1589402"/>
                </a:cubicBezTo>
                <a:cubicBezTo>
                  <a:pt x="474816" y="1664710"/>
                  <a:pt x="434036" y="1754216"/>
                  <a:pt x="368852" y="1805600"/>
                </a:cubicBezTo>
                <a:cubicBezTo>
                  <a:pt x="394190" y="1769769"/>
                  <a:pt x="414099" y="1728396"/>
                  <a:pt x="418398" y="1683941"/>
                </a:cubicBezTo>
                <a:cubicBezTo>
                  <a:pt x="421848" y="1648054"/>
                  <a:pt x="415061" y="1611573"/>
                  <a:pt x="408867" y="1575403"/>
                </a:cubicBezTo>
                <a:cubicBezTo>
                  <a:pt x="403834" y="1545823"/>
                  <a:pt x="399394" y="1515733"/>
                  <a:pt x="401373" y="1486492"/>
                </a:cubicBezTo>
                <a:lnTo>
                  <a:pt x="389864" y="1501141"/>
                </a:lnTo>
                <a:lnTo>
                  <a:pt x="355928" y="1543617"/>
                </a:lnTo>
                <a:cubicBezTo>
                  <a:pt x="345549" y="1564148"/>
                  <a:pt x="337235" y="1585499"/>
                  <a:pt x="333842" y="1608434"/>
                </a:cubicBezTo>
                <a:cubicBezTo>
                  <a:pt x="329769" y="1635922"/>
                  <a:pt x="332739" y="1664343"/>
                  <a:pt x="332682" y="1692424"/>
                </a:cubicBezTo>
                <a:cubicBezTo>
                  <a:pt x="332626" y="1720534"/>
                  <a:pt x="329091" y="1749606"/>
                  <a:pt x="313622" y="1772230"/>
                </a:cubicBezTo>
                <a:cubicBezTo>
                  <a:pt x="299651" y="1792732"/>
                  <a:pt x="277282" y="1806194"/>
                  <a:pt x="262068" y="1825763"/>
                </a:cubicBezTo>
                <a:cubicBezTo>
                  <a:pt x="275727" y="1801867"/>
                  <a:pt x="282938" y="1774181"/>
                  <a:pt x="282797" y="1746099"/>
                </a:cubicBezTo>
                <a:cubicBezTo>
                  <a:pt x="282684" y="1723306"/>
                  <a:pt x="277904" y="1700428"/>
                  <a:pt x="278866" y="1677663"/>
                </a:cubicBezTo>
                <a:cubicBezTo>
                  <a:pt x="279743" y="1657471"/>
                  <a:pt x="285172" y="1638693"/>
                  <a:pt x="293373" y="1620962"/>
                </a:cubicBezTo>
                <a:lnTo>
                  <a:pt x="275190" y="1643359"/>
                </a:lnTo>
                <a:cubicBezTo>
                  <a:pt x="268770" y="1664993"/>
                  <a:pt x="262379" y="1683545"/>
                  <a:pt x="253980" y="1702407"/>
                </a:cubicBezTo>
                <a:cubicBezTo>
                  <a:pt x="237153" y="1740302"/>
                  <a:pt x="208902" y="1773389"/>
                  <a:pt x="172676" y="1793722"/>
                </a:cubicBezTo>
                <a:cubicBezTo>
                  <a:pt x="150844" y="1805967"/>
                  <a:pt x="126551" y="1813490"/>
                  <a:pt x="104776" y="1825876"/>
                </a:cubicBezTo>
                <a:cubicBezTo>
                  <a:pt x="73018" y="1843919"/>
                  <a:pt x="47397" y="1872311"/>
                  <a:pt x="32748" y="1905710"/>
                </a:cubicBezTo>
                <a:close/>
                <a:moveTo>
                  <a:pt x="340770" y="1532220"/>
                </a:moveTo>
                <a:lnTo>
                  <a:pt x="360198" y="1504959"/>
                </a:lnTo>
                <a:lnTo>
                  <a:pt x="349480" y="1518505"/>
                </a:lnTo>
                <a:lnTo>
                  <a:pt x="340742" y="1532220"/>
                </a:lnTo>
                <a:close/>
              </a:path>
            </a:pathLst>
          </a:custGeom>
          <a:solidFill>
            <a:srgbClr val="0CC2D5"/>
          </a:solidFill>
          <a:ln w="2827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89" name="Graphic 64">
            <a:extLst>
              <a:ext uri="{FF2B5EF4-FFF2-40B4-BE49-F238E27FC236}">
                <a16:creationId xmlns:a16="http://schemas.microsoft.com/office/drawing/2014/main" id="{67C7770E-3A4F-A9CA-F6CC-49B19E37D728}"/>
              </a:ext>
            </a:extLst>
          </p:cNvPr>
          <p:cNvGrpSpPr/>
          <p:nvPr/>
        </p:nvGrpSpPr>
        <p:grpSpPr>
          <a:xfrm>
            <a:off x="10699808" y="-424450"/>
            <a:ext cx="2360277" cy="1988316"/>
            <a:chOff x="10699808" y="-424450"/>
            <a:chExt cx="2360277" cy="1988316"/>
          </a:xfrm>
        </p:grpSpPr>
        <p:grpSp>
          <p:nvGrpSpPr>
            <p:cNvPr id="90" name="Graphic 64">
              <a:extLst>
                <a:ext uri="{FF2B5EF4-FFF2-40B4-BE49-F238E27FC236}">
                  <a16:creationId xmlns:a16="http://schemas.microsoft.com/office/drawing/2014/main" id="{9B46B7CB-ED23-0C02-3111-A3BE1A81B0B6}"/>
                </a:ext>
              </a:extLst>
            </p:cNvPr>
            <p:cNvGrpSpPr/>
            <p:nvPr/>
          </p:nvGrpSpPr>
          <p:grpSpPr>
            <a:xfrm>
              <a:off x="12361917" y="229915"/>
              <a:ext cx="698168" cy="521278"/>
              <a:chOff x="12361917" y="229915"/>
              <a:chExt cx="698168" cy="521278"/>
            </a:xfrm>
          </p:grpSpPr>
          <p:sp>
            <p:nvSpPr>
              <p:cNvPr id="91" name="Vrije vorm: vorm 90">
                <a:extLst>
                  <a:ext uri="{FF2B5EF4-FFF2-40B4-BE49-F238E27FC236}">
                    <a16:creationId xmlns:a16="http://schemas.microsoft.com/office/drawing/2014/main" id="{DC0C9959-834E-E178-AF09-0BD80EB9FC38}"/>
                  </a:ext>
                </a:extLst>
              </p:cNvPr>
              <p:cNvSpPr/>
              <p:nvPr/>
            </p:nvSpPr>
            <p:spPr>
              <a:xfrm>
                <a:off x="12361917" y="229915"/>
                <a:ext cx="698168" cy="521278"/>
              </a:xfrm>
              <a:custGeom>
                <a:avLst/>
                <a:gdLst>
                  <a:gd name="connsiteX0" fmla="*/ 487683 w 698168"/>
                  <a:gd name="connsiteY0" fmla="*/ 197420 h 521278"/>
                  <a:gd name="connsiteX1" fmla="*/ 298944 w 698168"/>
                  <a:gd name="connsiteY1" fmla="*/ 102655 h 521278"/>
                  <a:gd name="connsiteX2" fmla="*/ 159639 w 698168"/>
                  <a:gd name="connsiteY2" fmla="*/ 55145 h 521278"/>
                  <a:gd name="connsiteX3" fmla="*/ 81615 w 698168"/>
                  <a:gd name="connsiteY3" fmla="*/ 29694 h 521278"/>
                  <a:gd name="connsiteX4" fmla="*/ 0 w 698168"/>
                  <a:gd name="connsiteY4" fmla="*/ 0 h 521278"/>
                  <a:gd name="connsiteX5" fmla="*/ 2489 w 698168"/>
                  <a:gd name="connsiteY5" fmla="*/ 3874 h 521278"/>
                  <a:gd name="connsiteX6" fmla="*/ 128814 w 698168"/>
                  <a:gd name="connsiteY6" fmla="*/ 153191 h 521278"/>
                  <a:gd name="connsiteX7" fmla="*/ 389241 w 698168"/>
                  <a:gd name="connsiteY7" fmla="*/ 393398 h 521278"/>
                  <a:gd name="connsiteX8" fmla="*/ 698168 w 698168"/>
                  <a:gd name="connsiteY8" fmla="*/ 521279 h 521278"/>
                  <a:gd name="connsiteX9" fmla="*/ 656314 w 698168"/>
                  <a:gd name="connsiteY9" fmla="*/ 407934 h 521278"/>
                  <a:gd name="connsiteX10" fmla="*/ 606062 w 698168"/>
                  <a:gd name="connsiteY10" fmla="*/ 317750 h 521278"/>
                  <a:gd name="connsiteX11" fmla="*/ 487711 w 698168"/>
                  <a:gd name="connsiteY11" fmla="*/ 197449 h 521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698168" h="521278">
                    <a:moveTo>
                      <a:pt x="487683" y="197420"/>
                    </a:moveTo>
                    <a:cubicBezTo>
                      <a:pt x="451230" y="172393"/>
                      <a:pt x="383359" y="134159"/>
                      <a:pt x="298944" y="102655"/>
                    </a:cubicBezTo>
                    <a:cubicBezTo>
                      <a:pt x="256270" y="86253"/>
                      <a:pt x="210995" y="71802"/>
                      <a:pt x="159639" y="55145"/>
                    </a:cubicBezTo>
                    <a:cubicBezTo>
                      <a:pt x="133056" y="46464"/>
                      <a:pt x="106897" y="37923"/>
                      <a:pt x="81615" y="29694"/>
                    </a:cubicBezTo>
                    <a:cubicBezTo>
                      <a:pt x="54891" y="20644"/>
                      <a:pt x="29015" y="11934"/>
                      <a:pt x="0" y="0"/>
                    </a:cubicBezTo>
                    <a:lnTo>
                      <a:pt x="2489" y="3874"/>
                    </a:lnTo>
                    <a:cubicBezTo>
                      <a:pt x="30457" y="46322"/>
                      <a:pt x="79720" y="101015"/>
                      <a:pt x="128814" y="153191"/>
                    </a:cubicBezTo>
                    <a:cubicBezTo>
                      <a:pt x="206611" y="235852"/>
                      <a:pt x="293402" y="323915"/>
                      <a:pt x="389241" y="393398"/>
                    </a:cubicBezTo>
                    <a:cubicBezTo>
                      <a:pt x="485449" y="463504"/>
                      <a:pt x="589320" y="512314"/>
                      <a:pt x="698168" y="521279"/>
                    </a:cubicBezTo>
                    <a:cubicBezTo>
                      <a:pt x="687083" y="480217"/>
                      <a:pt x="671755" y="441728"/>
                      <a:pt x="656314" y="407934"/>
                    </a:cubicBezTo>
                    <a:cubicBezTo>
                      <a:pt x="640704" y="374027"/>
                      <a:pt x="623821" y="344107"/>
                      <a:pt x="606062" y="317750"/>
                    </a:cubicBezTo>
                    <a:cubicBezTo>
                      <a:pt x="570910" y="265263"/>
                      <a:pt x="529197" y="225361"/>
                      <a:pt x="487711" y="197449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2" name="Vrije vorm: vorm 91">
                <a:extLst>
                  <a:ext uri="{FF2B5EF4-FFF2-40B4-BE49-F238E27FC236}">
                    <a16:creationId xmlns:a16="http://schemas.microsoft.com/office/drawing/2014/main" id="{4F984BED-6A54-BA9D-4BC6-2D30C5A960EF}"/>
                  </a:ext>
                </a:extLst>
              </p:cNvPr>
              <p:cNvSpPr/>
              <p:nvPr/>
            </p:nvSpPr>
            <p:spPr>
              <a:xfrm>
                <a:off x="12414151" y="263754"/>
                <a:ext cx="618820" cy="464059"/>
              </a:xfrm>
              <a:custGeom>
                <a:avLst/>
                <a:gdLst>
                  <a:gd name="connsiteX0" fmla="*/ 2233 w 618820"/>
                  <a:gd name="connsiteY0" fmla="*/ 266 h 464059"/>
                  <a:gd name="connsiteX1" fmla="*/ 86251 w 618820"/>
                  <a:gd name="connsiteY1" fmla="*/ 51933 h 464059"/>
                  <a:gd name="connsiteX2" fmla="*/ 167018 w 618820"/>
                  <a:gd name="connsiteY2" fmla="*/ 102808 h 464059"/>
                  <a:gd name="connsiteX3" fmla="*/ 322839 w 618820"/>
                  <a:gd name="connsiteY3" fmla="*/ 207980 h 464059"/>
                  <a:gd name="connsiteX4" fmla="*/ 473259 w 618820"/>
                  <a:gd name="connsiteY4" fmla="*/ 324832 h 464059"/>
                  <a:gd name="connsiteX5" fmla="*/ 546729 w 618820"/>
                  <a:gd name="connsiteY5" fmla="*/ 389225 h 464059"/>
                  <a:gd name="connsiteX6" fmla="*/ 618616 w 618820"/>
                  <a:gd name="connsiteY6" fmla="*/ 459499 h 464059"/>
                  <a:gd name="connsiteX7" fmla="*/ 618305 w 618820"/>
                  <a:gd name="connsiteY7" fmla="*/ 462412 h 464059"/>
                  <a:gd name="connsiteX8" fmla="*/ 616750 w 618820"/>
                  <a:gd name="connsiteY8" fmla="*/ 463996 h 464059"/>
                  <a:gd name="connsiteX9" fmla="*/ 539405 w 618820"/>
                  <a:gd name="connsiteY9" fmla="*/ 404863 h 464059"/>
                  <a:gd name="connsiteX10" fmla="*/ 462937 w 618820"/>
                  <a:gd name="connsiteY10" fmla="*/ 344571 h 464059"/>
                  <a:gd name="connsiteX11" fmla="*/ 310198 w 618820"/>
                  <a:gd name="connsiteY11" fmla="*/ 226362 h 464059"/>
                  <a:gd name="connsiteX12" fmla="*/ 156470 w 618820"/>
                  <a:gd name="connsiteY12" fmla="*/ 112310 h 464059"/>
                  <a:gd name="connsiteX13" fmla="*/ 78616 w 618820"/>
                  <a:gd name="connsiteY13" fmla="*/ 56543 h 464059"/>
                  <a:gd name="connsiteX14" fmla="*/ 225 w 618820"/>
                  <a:gd name="connsiteY14" fmla="*/ 832 h 464059"/>
                  <a:gd name="connsiteX15" fmla="*/ 536 w 618820"/>
                  <a:gd name="connsiteY15" fmla="*/ 68 h 464059"/>
                  <a:gd name="connsiteX16" fmla="*/ 2233 w 618820"/>
                  <a:gd name="connsiteY16" fmla="*/ 266 h 4640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18820" h="464059">
                    <a:moveTo>
                      <a:pt x="2233" y="266"/>
                    </a:moveTo>
                    <a:lnTo>
                      <a:pt x="86251" y="51933"/>
                    </a:lnTo>
                    <a:lnTo>
                      <a:pt x="167018" y="102808"/>
                    </a:lnTo>
                    <a:cubicBezTo>
                      <a:pt x="220099" y="136829"/>
                      <a:pt x="271681" y="171754"/>
                      <a:pt x="322839" y="207980"/>
                    </a:cubicBezTo>
                    <a:cubicBezTo>
                      <a:pt x="373347" y="245309"/>
                      <a:pt x="423911" y="282978"/>
                      <a:pt x="473259" y="324832"/>
                    </a:cubicBezTo>
                    <a:lnTo>
                      <a:pt x="546729" y="389225"/>
                    </a:lnTo>
                    <a:cubicBezTo>
                      <a:pt x="570710" y="412074"/>
                      <a:pt x="595031" y="434642"/>
                      <a:pt x="618616" y="459499"/>
                    </a:cubicBezTo>
                    <a:cubicBezTo>
                      <a:pt x="618984" y="459867"/>
                      <a:pt x="618843" y="461168"/>
                      <a:pt x="618305" y="462412"/>
                    </a:cubicBezTo>
                    <a:cubicBezTo>
                      <a:pt x="617796" y="463600"/>
                      <a:pt x="617117" y="464279"/>
                      <a:pt x="616750" y="463996"/>
                    </a:cubicBezTo>
                    <a:cubicBezTo>
                      <a:pt x="590647" y="444964"/>
                      <a:pt x="565224" y="424404"/>
                      <a:pt x="539405" y="404863"/>
                    </a:cubicBezTo>
                    <a:lnTo>
                      <a:pt x="462937" y="344571"/>
                    </a:lnTo>
                    <a:cubicBezTo>
                      <a:pt x="411835" y="304781"/>
                      <a:pt x="361639" y="264398"/>
                      <a:pt x="310198" y="226362"/>
                    </a:cubicBezTo>
                    <a:cubicBezTo>
                      <a:pt x="259521" y="187279"/>
                      <a:pt x="208137" y="149668"/>
                      <a:pt x="156470" y="112310"/>
                    </a:cubicBezTo>
                    <a:lnTo>
                      <a:pt x="78616" y="56543"/>
                    </a:lnTo>
                    <a:lnTo>
                      <a:pt x="225" y="832"/>
                    </a:lnTo>
                    <a:cubicBezTo>
                      <a:pt x="-171" y="549"/>
                      <a:pt x="-30" y="210"/>
                      <a:pt x="536" y="68"/>
                    </a:cubicBezTo>
                    <a:cubicBezTo>
                      <a:pt x="1073" y="-73"/>
                      <a:pt x="1808" y="12"/>
                      <a:pt x="2233" y="266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93" name="Graphic 64">
              <a:extLst>
                <a:ext uri="{FF2B5EF4-FFF2-40B4-BE49-F238E27FC236}">
                  <a16:creationId xmlns:a16="http://schemas.microsoft.com/office/drawing/2014/main" id="{3455982D-C073-1F6A-EDA3-E9B02BF4FC21}"/>
                </a:ext>
              </a:extLst>
            </p:cNvPr>
            <p:cNvGrpSpPr/>
            <p:nvPr/>
          </p:nvGrpSpPr>
          <p:grpSpPr>
            <a:xfrm>
              <a:off x="12238419" y="218207"/>
              <a:ext cx="662762" cy="838463"/>
              <a:chOff x="12238419" y="218207"/>
              <a:chExt cx="662762" cy="838463"/>
            </a:xfrm>
          </p:grpSpPr>
          <p:sp>
            <p:nvSpPr>
              <p:cNvPr id="94" name="Vrije vorm: vorm 93">
                <a:extLst>
                  <a:ext uri="{FF2B5EF4-FFF2-40B4-BE49-F238E27FC236}">
                    <a16:creationId xmlns:a16="http://schemas.microsoft.com/office/drawing/2014/main" id="{168CB9D9-37F9-159F-1DFD-F5CFC783D7B3}"/>
                  </a:ext>
                </a:extLst>
              </p:cNvPr>
              <p:cNvSpPr/>
              <p:nvPr/>
            </p:nvSpPr>
            <p:spPr>
              <a:xfrm>
                <a:off x="12238419" y="218207"/>
                <a:ext cx="662762" cy="838463"/>
              </a:xfrm>
              <a:custGeom>
                <a:avLst/>
                <a:gdLst>
                  <a:gd name="connsiteX0" fmla="*/ 496760 w 662762"/>
                  <a:gd name="connsiteY0" fmla="*/ 407510 h 838463"/>
                  <a:gd name="connsiteX1" fmla="*/ 302140 w 662762"/>
                  <a:gd name="connsiteY1" fmla="*/ 232628 h 838463"/>
                  <a:gd name="connsiteX2" fmla="*/ 157320 w 662762"/>
                  <a:gd name="connsiteY2" fmla="*/ 125675 h 838463"/>
                  <a:gd name="connsiteX3" fmla="*/ 0 w 662762"/>
                  <a:gd name="connsiteY3" fmla="*/ 0 h 838463"/>
                  <a:gd name="connsiteX4" fmla="*/ 2715 w 662762"/>
                  <a:gd name="connsiteY4" fmla="*/ 5317 h 838463"/>
                  <a:gd name="connsiteX5" fmla="*/ 117672 w 662762"/>
                  <a:gd name="connsiteY5" fmla="*/ 215236 h 838463"/>
                  <a:gd name="connsiteX6" fmla="*/ 349650 w 662762"/>
                  <a:gd name="connsiteY6" fmla="*/ 578234 h 838463"/>
                  <a:gd name="connsiteX7" fmla="*/ 662762 w 662762"/>
                  <a:gd name="connsiteY7" fmla="*/ 838464 h 838463"/>
                  <a:gd name="connsiteX8" fmla="*/ 642288 w 662762"/>
                  <a:gd name="connsiteY8" fmla="*/ 699130 h 838463"/>
                  <a:gd name="connsiteX9" fmla="*/ 605496 w 662762"/>
                  <a:gd name="connsiteY9" fmla="*/ 582165 h 838463"/>
                  <a:gd name="connsiteX10" fmla="*/ 496760 w 662762"/>
                  <a:gd name="connsiteY10" fmla="*/ 407538 h 8384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62762" h="838463">
                    <a:moveTo>
                      <a:pt x="496760" y="407510"/>
                    </a:moveTo>
                    <a:cubicBezTo>
                      <a:pt x="460676" y="366759"/>
                      <a:pt x="391079" y="300019"/>
                      <a:pt x="302140" y="232628"/>
                    </a:cubicBezTo>
                    <a:cubicBezTo>
                      <a:pt x="257741" y="198467"/>
                      <a:pt x="208478" y="163145"/>
                      <a:pt x="157320" y="125675"/>
                    </a:cubicBezTo>
                    <a:cubicBezTo>
                      <a:pt x="106473" y="88402"/>
                      <a:pt x="50649" y="45757"/>
                      <a:pt x="0" y="0"/>
                    </a:cubicBezTo>
                    <a:lnTo>
                      <a:pt x="2715" y="5317"/>
                    </a:lnTo>
                    <a:cubicBezTo>
                      <a:pt x="31164" y="61678"/>
                      <a:pt x="73442" y="138118"/>
                      <a:pt x="117672" y="215236"/>
                    </a:cubicBezTo>
                    <a:cubicBezTo>
                      <a:pt x="187013" y="336556"/>
                      <a:pt x="261247" y="465964"/>
                      <a:pt x="349650" y="578234"/>
                    </a:cubicBezTo>
                    <a:cubicBezTo>
                      <a:pt x="437713" y="690420"/>
                      <a:pt x="541754" y="785722"/>
                      <a:pt x="662762" y="838464"/>
                    </a:cubicBezTo>
                    <a:cubicBezTo>
                      <a:pt x="659029" y="788098"/>
                      <a:pt x="651959" y="741662"/>
                      <a:pt x="642288" y="699130"/>
                    </a:cubicBezTo>
                    <a:cubicBezTo>
                      <a:pt x="632503" y="656456"/>
                      <a:pt x="620738" y="618335"/>
                      <a:pt x="605496" y="582165"/>
                    </a:cubicBezTo>
                    <a:cubicBezTo>
                      <a:pt x="575661" y="510504"/>
                      <a:pt x="538558" y="453747"/>
                      <a:pt x="496760" y="407538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5" name="Vrije vorm: vorm 94">
                <a:extLst>
                  <a:ext uri="{FF2B5EF4-FFF2-40B4-BE49-F238E27FC236}">
                    <a16:creationId xmlns:a16="http://schemas.microsoft.com/office/drawing/2014/main" id="{F02B7ECD-3FDC-D00D-42B5-272151B7AB36}"/>
                  </a:ext>
                </a:extLst>
              </p:cNvPr>
              <p:cNvSpPr/>
              <p:nvPr/>
            </p:nvSpPr>
            <p:spPr>
              <a:xfrm>
                <a:off x="12287907" y="275359"/>
                <a:ext cx="589168" cy="744628"/>
              </a:xfrm>
              <a:custGeom>
                <a:avLst/>
                <a:gdLst>
                  <a:gd name="connsiteX0" fmla="*/ 1925 w 589168"/>
                  <a:gd name="connsiteY0" fmla="*/ 850 h 744628"/>
                  <a:gd name="connsiteX1" fmla="*/ 83002 w 589168"/>
                  <a:gd name="connsiteY1" fmla="*/ 89874 h 744628"/>
                  <a:gd name="connsiteX2" fmla="*/ 161846 w 589168"/>
                  <a:gd name="connsiteY2" fmla="*/ 176863 h 744628"/>
                  <a:gd name="connsiteX3" fmla="*/ 313397 w 589168"/>
                  <a:gd name="connsiteY3" fmla="*/ 351772 h 744628"/>
                  <a:gd name="connsiteX4" fmla="*/ 456209 w 589168"/>
                  <a:gd name="connsiteY4" fmla="*/ 536750 h 744628"/>
                  <a:gd name="connsiteX5" fmla="*/ 524250 w 589168"/>
                  <a:gd name="connsiteY5" fmla="*/ 635361 h 744628"/>
                  <a:gd name="connsiteX6" fmla="*/ 589067 w 589168"/>
                  <a:gd name="connsiteY6" fmla="*/ 740165 h 744628"/>
                  <a:gd name="connsiteX7" fmla="*/ 588077 w 589168"/>
                  <a:gd name="connsiteY7" fmla="*/ 743276 h 744628"/>
                  <a:gd name="connsiteX8" fmla="*/ 586013 w 589168"/>
                  <a:gd name="connsiteY8" fmla="*/ 744464 h 744628"/>
                  <a:gd name="connsiteX9" fmla="*/ 512995 w 589168"/>
                  <a:gd name="connsiteY9" fmla="*/ 650038 h 744628"/>
                  <a:gd name="connsiteX10" fmla="*/ 441051 w 589168"/>
                  <a:gd name="connsiteY10" fmla="*/ 554651 h 744628"/>
                  <a:gd name="connsiteX11" fmla="*/ 296542 w 589168"/>
                  <a:gd name="connsiteY11" fmla="*/ 366534 h 744628"/>
                  <a:gd name="connsiteX12" fmla="*/ 149827 w 589168"/>
                  <a:gd name="connsiteY12" fmla="*/ 182660 h 744628"/>
                  <a:gd name="connsiteX13" fmla="*/ 75254 w 589168"/>
                  <a:gd name="connsiteY13" fmla="*/ 91769 h 744628"/>
                  <a:gd name="connsiteX14" fmla="*/ 228 w 589168"/>
                  <a:gd name="connsiteY14" fmla="*/ 765 h 744628"/>
                  <a:gd name="connsiteX15" fmla="*/ 426 w 589168"/>
                  <a:gd name="connsiteY15" fmla="*/ 2 h 744628"/>
                  <a:gd name="connsiteX16" fmla="*/ 1953 w 589168"/>
                  <a:gd name="connsiteY16" fmla="*/ 822 h 744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89168" h="744628">
                    <a:moveTo>
                      <a:pt x="1925" y="850"/>
                    </a:moveTo>
                    <a:lnTo>
                      <a:pt x="83002" y="89874"/>
                    </a:lnTo>
                    <a:lnTo>
                      <a:pt x="161846" y="176863"/>
                    </a:lnTo>
                    <a:cubicBezTo>
                      <a:pt x="213711" y="234581"/>
                      <a:pt x="263964" y="292583"/>
                      <a:pt x="313397" y="351772"/>
                    </a:cubicBezTo>
                    <a:cubicBezTo>
                      <a:pt x="361868" y="411838"/>
                      <a:pt x="410311" y="472300"/>
                      <a:pt x="456209" y="536750"/>
                    </a:cubicBezTo>
                    <a:lnTo>
                      <a:pt x="524250" y="635361"/>
                    </a:lnTo>
                    <a:cubicBezTo>
                      <a:pt x="546082" y="669664"/>
                      <a:pt x="568282" y="703769"/>
                      <a:pt x="589067" y="740165"/>
                    </a:cubicBezTo>
                    <a:cubicBezTo>
                      <a:pt x="589378" y="740703"/>
                      <a:pt x="588954" y="742116"/>
                      <a:pt x="588077" y="743276"/>
                    </a:cubicBezTo>
                    <a:cubicBezTo>
                      <a:pt x="587257" y="744407"/>
                      <a:pt x="586352" y="744916"/>
                      <a:pt x="586013" y="744464"/>
                    </a:cubicBezTo>
                    <a:cubicBezTo>
                      <a:pt x="561183" y="713639"/>
                      <a:pt x="537428" y="681343"/>
                      <a:pt x="512995" y="650038"/>
                    </a:cubicBezTo>
                    <a:lnTo>
                      <a:pt x="441051" y="554651"/>
                    </a:lnTo>
                    <a:cubicBezTo>
                      <a:pt x="392863" y="491474"/>
                      <a:pt x="345608" y="427929"/>
                      <a:pt x="296542" y="366534"/>
                    </a:cubicBezTo>
                    <a:cubicBezTo>
                      <a:pt x="248439" y="304262"/>
                      <a:pt x="199289" y="243376"/>
                      <a:pt x="149827" y="182660"/>
                    </a:cubicBezTo>
                    <a:lnTo>
                      <a:pt x="75254" y="91769"/>
                    </a:lnTo>
                    <a:lnTo>
                      <a:pt x="228" y="765"/>
                    </a:lnTo>
                    <a:cubicBezTo>
                      <a:pt x="-140" y="313"/>
                      <a:pt x="-55" y="-27"/>
                      <a:pt x="426" y="2"/>
                    </a:cubicBezTo>
                    <a:cubicBezTo>
                      <a:pt x="907" y="30"/>
                      <a:pt x="1557" y="398"/>
                      <a:pt x="1953" y="822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96" name="Graphic 64">
              <a:extLst>
                <a:ext uri="{FF2B5EF4-FFF2-40B4-BE49-F238E27FC236}">
                  <a16:creationId xmlns:a16="http://schemas.microsoft.com/office/drawing/2014/main" id="{7C55A2A7-801D-AB60-118F-6BC22A538B31}"/>
                </a:ext>
              </a:extLst>
            </p:cNvPr>
            <p:cNvGrpSpPr/>
            <p:nvPr/>
          </p:nvGrpSpPr>
          <p:grpSpPr>
            <a:xfrm>
              <a:off x="12142693" y="160714"/>
              <a:ext cx="518030" cy="1162265"/>
              <a:chOff x="12142693" y="160714"/>
              <a:chExt cx="518030" cy="1162265"/>
            </a:xfrm>
          </p:grpSpPr>
          <p:sp>
            <p:nvSpPr>
              <p:cNvPr id="97" name="Vrije vorm: vorm 96">
                <a:extLst>
                  <a:ext uri="{FF2B5EF4-FFF2-40B4-BE49-F238E27FC236}">
                    <a16:creationId xmlns:a16="http://schemas.microsoft.com/office/drawing/2014/main" id="{99F0C675-ABDB-32DB-B9E0-395B8AA6F518}"/>
                  </a:ext>
                </a:extLst>
              </p:cNvPr>
              <p:cNvSpPr/>
              <p:nvPr/>
            </p:nvSpPr>
            <p:spPr>
              <a:xfrm>
                <a:off x="12142693" y="160714"/>
                <a:ext cx="518030" cy="1162265"/>
              </a:xfrm>
              <a:custGeom>
                <a:avLst/>
                <a:gdLst>
                  <a:gd name="connsiteX0" fmla="*/ 427928 w 518030"/>
                  <a:gd name="connsiteY0" fmla="*/ 632362 h 1162265"/>
                  <a:gd name="connsiteX1" fmla="*/ 255592 w 518030"/>
                  <a:gd name="connsiteY1" fmla="*/ 366646 h 1162265"/>
                  <a:gd name="connsiteX2" fmla="*/ 126721 w 518030"/>
                  <a:gd name="connsiteY2" fmla="*/ 194027 h 1162265"/>
                  <a:gd name="connsiteX3" fmla="*/ 61197 w 518030"/>
                  <a:gd name="connsiteY3" fmla="*/ 100732 h 1162265"/>
                  <a:gd name="connsiteX4" fmla="*/ 0 w 518030"/>
                  <a:gd name="connsiteY4" fmla="*/ 0 h 1162265"/>
                  <a:gd name="connsiteX5" fmla="*/ 2263 w 518030"/>
                  <a:gd name="connsiteY5" fmla="*/ 6957 h 1162265"/>
                  <a:gd name="connsiteX6" fmla="*/ 41147 w 518030"/>
                  <a:gd name="connsiteY6" fmla="*/ 135884 h 1162265"/>
                  <a:gd name="connsiteX7" fmla="*/ 82860 w 518030"/>
                  <a:gd name="connsiteY7" fmla="*/ 282486 h 1162265"/>
                  <a:gd name="connsiteX8" fmla="*/ 236701 w 518030"/>
                  <a:gd name="connsiteY8" fmla="*/ 761939 h 1162265"/>
                  <a:gd name="connsiteX9" fmla="*/ 350498 w 518030"/>
                  <a:gd name="connsiteY9" fmla="*/ 981502 h 1162265"/>
                  <a:gd name="connsiteX10" fmla="*/ 504283 w 518030"/>
                  <a:gd name="connsiteY10" fmla="*/ 1162266 h 1162265"/>
                  <a:gd name="connsiteX11" fmla="*/ 505923 w 518030"/>
                  <a:gd name="connsiteY11" fmla="*/ 862982 h 1162265"/>
                  <a:gd name="connsiteX12" fmla="*/ 427928 w 518030"/>
                  <a:gd name="connsiteY12" fmla="*/ 632333 h 11622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18030" h="1162265">
                    <a:moveTo>
                      <a:pt x="427928" y="632362"/>
                    </a:moveTo>
                    <a:cubicBezTo>
                      <a:pt x="397838" y="574190"/>
                      <a:pt x="336189" y="474589"/>
                      <a:pt x="255592" y="366646"/>
                    </a:cubicBezTo>
                    <a:cubicBezTo>
                      <a:pt x="213483" y="310256"/>
                      <a:pt x="169452" y="251265"/>
                      <a:pt x="126721" y="194027"/>
                    </a:cubicBezTo>
                    <a:cubicBezTo>
                      <a:pt x="104522" y="163683"/>
                      <a:pt x="82492" y="132801"/>
                      <a:pt x="61197" y="100732"/>
                    </a:cubicBezTo>
                    <a:cubicBezTo>
                      <a:pt x="39563" y="68041"/>
                      <a:pt x="18438" y="33596"/>
                      <a:pt x="0" y="0"/>
                    </a:cubicBezTo>
                    <a:lnTo>
                      <a:pt x="2263" y="6957"/>
                    </a:lnTo>
                    <a:cubicBezTo>
                      <a:pt x="14903" y="45672"/>
                      <a:pt x="27884" y="89675"/>
                      <a:pt x="41147" y="135884"/>
                    </a:cubicBezTo>
                    <a:cubicBezTo>
                      <a:pt x="54976" y="184468"/>
                      <a:pt x="68918" y="233533"/>
                      <a:pt x="82860" y="282486"/>
                    </a:cubicBezTo>
                    <a:cubicBezTo>
                      <a:pt x="127513" y="440512"/>
                      <a:pt x="172138" y="607334"/>
                      <a:pt x="236701" y="761939"/>
                    </a:cubicBezTo>
                    <a:cubicBezTo>
                      <a:pt x="268968" y="839284"/>
                      <a:pt x="306269" y="913490"/>
                      <a:pt x="350498" y="981502"/>
                    </a:cubicBezTo>
                    <a:cubicBezTo>
                      <a:pt x="394812" y="1049798"/>
                      <a:pt x="445970" y="1111617"/>
                      <a:pt x="504283" y="1162266"/>
                    </a:cubicBezTo>
                    <a:cubicBezTo>
                      <a:pt x="523344" y="1052626"/>
                      <a:pt x="521336" y="952006"/>
                      <a:pt x="505923" y="862982"/>
                    </a:cubicBezTo>
                    <a:cubicBezTo>
                      <a:pt x="490765" y="774354"/>
                      <a:pt x="463136" y="698677"/>
                      <a:pt x="427928" y="632333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8" name="Vrije vorm: vorm 97">
                <a:extLst>
                  <a:ext uri="{FF2B5EF4-FFF2-40B4-BE49-F238E27FC236}">
                    <a16:creationId xmlns:a16="http://schemas.microsoft.com/office/drawing/2014/main" id="{529C81D9-BD76-6AAB-01EA-96D716FBBF2D}"/>
                  </a:ext>
                </a:extLst>
              </p:cNvPr>
              <p:cNvSpPr/>
              <p:nvPr/>
            </p:nvSpPr>
            <p:spPr>
              <a:xfrm>
                <a:off x="12180635" y="241428"/>
                <a:ext cx="450787" cy="1031651"/>
              </a:xfrm>
              <a:custGeom>
                <a:avLst/>
                <a:gdLst>
                  <a:gd name="connsiteX0" fmla="*/ 1508 w 450787"/>
                  <a:gd name="connsiteY0" fmla="*/ 1496 h 1031651"/>
                  <a:gd name="connsiteX1" fmla="*/ 65448 w 450787"/>
                  <a:gd name="connsiteY1" fmla="*/ 129009 h 1031651"/>
                  <a:gd name="connsiteX2" fmla="*/ 128540 w 450787"/>
                  <a:gd name="connsiteY2" fmla="*/ 253666 h 1031651"/>
                  <a:gd name="connsiteX3" fmla="*/ 249266 w 450787"/>
                  <a:gd name="connsiteY3" fmla="*/ 501706 h 1031651"/>
                  <a:gd name="connsiteX4" fmla="*/ 358312 w 450787"/>
                  <a:gd name="connsiteY4" fmla="*/ 757157 h 1031651"/>
                  <a:gd name="connsiteX5" fmla="*/ 407293 w 450787"/>
                  <a:gd name="connsiteY5" fmla="*/ 890014 h 1031651"/>
                  <a:gd name="connsiteX6" fmla="*/ 450759 w 450787"/>
                  <a:gd name="connsiteY6" fmla="*/ 1027963 h 1031651"/>
                  <a:gd name="connsiteX7" fmla="*/ 448864 w 450787"/>
                  <a:gd name="connsiteY7" fmla="*/ 1030875 h 1031651"/>
                  <a:gd name="connsiteX8" fmla="*/ 446262 w 450787"/>
                  <a:gd name="connsiteY8" fmla="*/ 1031300 h 1031651"/>
                  <a:gd name="connsiteX9" fmla="*/ 391315 w 450787"/>
                  <a:gd name="connsiteY9" fmla="*/ 901100 h 1031651"/>
                  <a:gd name="connsiteX10" fmla="*/ 337725 w 450787"/>
                  <a:gd name="connsiteY10" fmla="*/ 770278 h 1031651"/>
                  <a:gd name="connsiteX11" fmla="*/ 228792 w 450787"/>
                  <a:gd name="connsiteY11" fmla="*/ 511095 h 1031651"/>
                  <a:gd name="connsiteX12" fmla="*/ 116126 w 450787"/>
                  <a:gd name="connsiteY12" fmla="*/ 255475 h 1031651"/>
                  <a:gd name="connsiteX13" fmla="*/ 58322 w 450787"/>
                  <a:gd name="connsiteY13" fmla="*/ 128302 h 1031651"/>
                  <a:gd name="connsiteX14" fmla="*/ 179 w 450787"/>
                  <a:gd name="connsiteY14" fmla="*/ 874 h 1031651"/>
                  <a:gd name="connsiteX15" fmla="*/ 320 w 450787"/>
                  <a:gd name="connsiteY15" fmla="*/ 54 h 1031651"/>
                  <a:gd name="connsiteX16" fmla="*/ 1508 w 450787"/>
                  <a:gd name="connsiteY16" fmla="*/ 1468 h 10316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50787" h="1031651">
                    <a:moveTo>
                      <a:pt x="1508" y="1496"/>
                    </a:moveTo>
                    <a:lnTo>
                      <a:pt x="65448" y="129009"/>
                    </a:lnTo>
                    <a:lnTo>
                      <a:pt x="128540" y="253666"/>
                    </a:lnTo>
                    <a:cubicBezTo>
                      <a:pt x="170140" y="336242"/>
                      <a:pt x="210297" y="418479"/>
                      <a:pt x="249266" y="501706"/>
                    </a:cubicBezTo>
                    <a:cubicBezTo>
                      <a:pt x="287048" y="585499"/>
                      <a:pt x="324603" y="669716"/>
                      <a:pt x="358312" y="757157"/>
                    </a:cubicBezTo>
                    <a:lnTo>
                      <a:pt x="407293" y="890014"/>
                    </a:lnTo>
                    <a:cubicBezTo>
                      <a:pt x="422253" y="935432"/>
                      <a:pt x="437609" y="980792"/>
                      <a:pt x="450759" y="1027963"/>
                    </a:cubicBezTo>
                    <a:cubicBezTo>
                      <a:pt x="450957" y="1028670"/>
                      <a:pt x="450108" y="1029970"/>
                      <a:pt x="448864" y="1030875"/>
                    </a:cubicBezTo>
                    <a:cubicBezTo>
                      <a:pt x="447676" y="1031724"/>
                      <a:pt x="446545" y="1031893"/>
                      <a:pt x="446262" y="1031300"/>
                    </a:cubicBezTo>
                    <a:cubicBezTo>
                      <a:pt x="427258" y="988371"/>
                      <a:pt x="409782" y="944340"/>
                      <a:pt x="391315" y="901100"/>
                    </a:cubicBezTo>
                    <a:lnTo>
                      <a:pt x="337725" y="770278"/>
                    </a:lnTo>
                    <a:cubicBezTo>
                      <a:pt x="301612" y="683403"/>
                      <a:pt x="266432" y="596472"/>
                      <a:pt x="228792" y="511095"/>
                    </a:cubicBezTo>
                    <a:cubicBezTo>
                      <a:pt x="192339" y="425153"/>
                      <a:pt x="154388" y="340286"/>
                      <a:pt x="116126" y="255475"/>
                    </a:cubicBezTo>
                    <a:lnTo>
                      <a:pt x="58322" y="128302"/>
                    </a:lnTo>
                    <a:lnTo>
                      <a:pt x="179" y="874"/>
                    </a:lnTo>
                    <a:cubicBezTo>
                      <a:pt x="-104" y="223"/>
                      <a:pt x="-47" y="-144"/>
                      <a:pt x="320" y="54"/>
                    </a:cubicBezTo>
                    <a:cubicBezTo>
                      <a:pt x="688" y="223"/>
                      <a:pt x="1197" y="874"/>
                      <a:pt x="1508" y="1468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99" name="Graphic 64">
              <a:extLst>
                <a:ext uri="{FF2B5EF4-FFF2-40B4-BE49-F238E27FC236}">
                  <a16:creationId xmlns:a16="http://schemas.microsoft.com/office/drawing/2014/main" id="{49E67EC4-32A7-2269-B485-949893D0F3BC}"/>
                </a:ext>
              </a:extLst>
            </p:cNvPr>
            <p:cNvGrpSpPr/>
            <p:nvPr/>
          </p:nvGrpSpPr>
          <p:grpSpPr>
            <a:xfrm>
              <a:off x="12093854" y="89478"/>
              <a:ext cx="294609" cy="1416386"/>
              <a:chOff x="12093854" y="89478"/>
              <a:chExt cx="294609" cy="1416386"/>
            </a:xfrm>
          </p:grpSpPr>
          <p:sp>
            <p:nvSpPr>
              <p:cNvPr id="100" name="Vrije vorm: vorm 99">
                <a:extLst>
                  <a:ext uri="{FF2B5EF4-FFF2-40B4-BE49-F238E27FC236}">
                    <a16:creationId xmlns:a16="http://schemas.microsoft.com/office/drawing/2014/main" id="{06162BF9-35C6-B8A0-C536-F701668C8D3C}"/>
                  </a:ext>
                </a:extLst>
              </p:cNvPr>
              <p:cNvSpPr/>
              <p:nvPr/>
            </p:nvSpPr>
            <p:spPr>
              <a:xfrm>
                <a:off x="12093854" y="89478"/>
                <a:ext cx="294609" cy="1416386"/>
              </a:xfrm>
              <a:custGeom>
                <a:avLst/>
                <a:gdLst>
                  <a:gd name="connsiteX0" fmla="*/ 268515 w 294609"/>
                  <a:gd name="connsiteY0" fmla="*/ 823362 h 1416386"/>
                  <a:gd name="connsiteX1" fmla="*/ 155227 w 294609"/>
                  <a:gd name="connsiteY1" fmla="*/ 472836 h 1416386"/>
                  <a:gd name="connsiteX2" fmla="*/ 69031 w 294609"/>
                  <a:gd name="connsiteY2" fmla="*/ 242555 h 1416386"/>
                  <a:gd name="connsiteX3" fmla="*/ 29637 w 294609"/>
                  <a:gd name="connsiteY3" fmla="*/ 121546 h 1416386"/>
                  <a:gd name="connsiteX4" fmla="*/ 13348 w 294609"/>
                  <a:gd name="connsiteY4" fmla="*/ 61367 h 1416386"/>
                  <a:gd name="connsiteX5" fmla="*/ 0 w 294609"/>
                  <a:gd name="connsiteY5" fmla="*/ 0 h 1416386"/>
                  <a:gd name="connsiteX6" fmla="*/ 1046 w 294609"/>
                  <a:gd name="connsiteY6" fmla="*/ 8738 h 1416386"/>
                  <a:gd name="connsiteX7" fmla="*/ 12273 w 294609"/>
                  <a:gd name="connsiteY7" fmla="*/ 166850 h 1416386"/>
                  <a:gd name="connsiteX8" fmla="*/ 17420 w 294609"/>
                  <a:gd name="connsiteY8" fmla="*/ 339017 h 1416386"/>
                  <a:gd name="connsiteX9" fmla="*/ 44710 w 294609"/>
                  <a:gd name="connsiteY9" fmla="*/ 897059 h 1416386"/>
                  <a:gd name="connsiteX10" fmla="*/ 210486 w 294609"/>
                  <a:gd name="connsiteY10" fmla="*/ 1416387 h 1416386"/>
                  <a:gd name="connsiteX11" fmla="*/ 292242 w 294609"/>
                  <a:gd name="connsiteY11" fmla="*/ 1101210 h 1416386"/>
                  <a:gd name="connsiteX12" fmla="*/ 268515 w 294609"/>
                  <a:gd name="connsiteY12" fmla="*/ 823334 h 1416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94609" h="1416386">
                    <a:moveTo>
                      <a:pt x="268515" y="823362"/>
                    </a:moveTo>
                    <a:cubicBezTo>
                      <a:pt x="251463" y="749043"/>
                      <a:pt x="210881" y="617599"/>
                      <a:pt x="155227" y="472836"/>
                    </a:cubicBezTo>
                    <a:cubicBezTo>
                      <a:pt x="127937" y="400440"/>
                      <a:pt x="97423" y="322982"/>
                      <a:pt x="69031" y="242555"/>
                    </a:cubicBezTo>
                    <a:cubicBezTo>
                      <a:pt x="54947" y="202652"/>
                      <a:pt x="41373" y="161618"/>
                      <a:pt x="29637" y="121546"/>
                    </a:cubicBezTo>
                    <a:cubicBezTo>
                      <a:pt x="23755" y="101439"/>
                      <a:pt x="18297" y="81389"/>
                      <a:pt x="13348" y="61367"/>
                    </a:cubicBezTo>
                    <a:cubicBezTo>
                      <a:pt x="8286" y="40638"/>
                      <a:pt x="3789" y="20079"/>
                      <a:pt x="0" y="0"/>
                    </a:cubicBezTo>
                    <a:lnTo>
                      <a:pt x="1046" y="8738"/>
                    </a:lnTo>
                    <a:cubicBezTo>
                      <a:pt x="6617" y="56390"/>
                      <a:pt x="9870" y="110432"/>
                      <a:pt x="12273" y="166850"/>
                    </a:cubicBezTo>
                    <a:cubicBezTo>
                      <a:pt x="14621" y="223127"/>
                      <a:pt x="16091" y="280421"/>
                      <a:pt x="17420" y="339017"/>
                    </a:cubicBezTo>
                    <a:cubicBezTo>
                      <a:pt x="21492" y="522212"/>
                      <a:pt x="21294" y="712082"/>
                      <a:pt x="44710" y="897059"/>
                    </a:cubicBezTo>
                    <a:cubicBezTo>
                      <a:pt x="67984" y="1082263"/>
                      <a:pt x="115833" y="1263111"/>
                      <a:pt x="210486" y="1416387"/>
                    </a:cubicBezTo>
                    <a:cubicBezTo>
                      <a:pt x="260569" y="1310621"/>
                      <a:pt x="284918" y="1200585"/>
                      <a:pt x="292242" y="1101210"/>
                    </a:cubicBezTo>
                    <a:cubicBezTo>
                      <a:pt x="299651" y="1001779"/>
                      <a:pt x="289103" y="908654"/>
                      <a:pt x="268515" y="823334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1" name="Vrije vorm: vorm 100">
                <a:extLst>
                  <a:ext uri="{FF2B5EF4-FFF2-40B4-BE49-F238E27FC236}">
                    <a16:creationId xmlns:a16="http://schemas.microsoft.com/office/drawing/2014/main" id="{A3F22A92-EC73-45DA-BCD5-BD61A2A65AAF}"/>
                  </a:ext>
                </a:extLst>
              </p:cNvPr>
              <p:cNvSpPr/>
              <p:nvPr/>
            </p:nvSpPr>
            <p:spPr>
              <a:xfrm>
                <a:off x="12110639" y="188188"/>
                <a:ext cx="192088" cy="1257950"/>
              </a:xfrm>
              <a:custGeom>
                <a:avLst/>
                <a:gdLst>
                  <a:gd name="connsiteX0" fmla="*/ 804 w 192088"/>
                  <a:gd name="connsiteY0" fmla="*/ 1824 h 1257950"/>
                  <a:gd name="connsiteX1" fmla="*/ 31742 w 192088"/>
                  <a:gd name="connsiteY1" fmla="*/ 159568 h 1257950"/>
                  <a:gd name="connsiteX2" fmla="*/ 63472 w 192088"/>
                  <a:gd name="connsiteY2" fmla="*/ 314824 h 1257950"/>
                  <a:gd name="connsiteX3" fmla="*/ 122944 w 192088"/>
                  <a:gd name="connsiteY3" fmla="*/ 623128 h 1257950"/>
                  <a:gd name="connsiteX4" fmla="*/ 168644 w 192088"/>
                  <a:gd name="connsiteY4" fmla="*/ 935053 h 1257950"/>
                  <a:gd name="connsiteX5" fmla="*/ 184085 w 192088"/>
                  <a:gd name="connsiteY5" fmla="*/ 1093843 h 1257950"/>
                  <a:gd name="connsiteX6" fmla="*/ 192088 w 192088"/>
                  <a:gd name="connsiteY6" fmla="*/ 1255490 h 1257950"/>
                  <a:gd name="connsiteX7" fmla="*/ 189317 w 192088"/>
                  <a:gd name="connsiteY7" fmla="*/ 1257752 h 1257950"/>
                  <a:gd name="connsiteX8" fmla="*/ 186489 w 192088"/>
                  <a:gd name="connsiteY8" fmla="*/ 1257158 h 1257950"/>
                  <a:gd name="connsiteX9" fmla="*/ 164600 w 192088"/>
                  <a:gd name="connsiteY9" fmla="*/ 1099188 h 1257950"/>
                  <a:gd name="connsiteX10" fmla="*/ 144211 w 192088"/>
                  <a:gd name="connsiteY10" fmla="*/ 941020 h 1257950"/>
                  <a:gd name="connsiteX11" fmla="*/ 100632 w 192088"/>
                  <a:gd name="connsiteY11" fmla="*/ 626296 h 1257950"/>
                  <a:gd name="connsiteX12" fmla="*/ 52019 w 192088"/>
                  <a:gd name="connsiteY12" fmla="*/ 313636 h 1257950"/>
                  <a:gd name="connsiteX13" fmla="*/ 26143 w 192088"/>
                  <a:gd name="connsiteY13" fmla="*/ 157504 h 1257950"/>
                  <a:gd name="connsiteX14" fmla="*/ 69 w 192088"/>
                  <a:gd name="connsiteY14" fmla="*/ 1061 h 1257950"/>
                  <a:gd name="connsiteX15" fmla="*/ 239 w 192088"/>
                  <a:gd name="connsiteY15" fmla="*/ 71 h 1257950"/>
                  <a:gd name="connsiteX16" fmla="*/ 861 w 192088"/>
                  <a:gd name="connsiteY16" fmla="*/ 1824 h 1257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92088" h="1257950">
                    <a:moveTo>
                      <a:pt x="804" y="1824"/>
                    </a:moveTo>
                    <a:lnTo>
                      <a:pt x="31742" y="159568"/>
                    </a:lnTo>
                    <a:lnTo>
                      <a:pt x="63472" y="314824"/>
                    </a:lnTo>
                    <a:cubicBezTo>
                      <a:pt x="84484" y="417620"/>
                      <a:pt x="104449" y="520077"/>
                      <a:pt x="122944" y="623128"/>
                    </a:cubicBezTo>
                    <a:cubicBezTo>
                      <a:pt x="140138" y="726547"/>
                      <a:pt x="156852" y="829796"/>
                      <a:pt x="168644" y="935053"/>
                    </a:cubicBezTo>
                    <a:cubicBezTo>
                      <a:pt x="174272" y="987738"/>
                      <a:pt x="179419" y="1040678"/>
                      <a:pt x="184085" y="1093843"/>
                    </a:cubicBezTo>
                    <a:cubicBezTo>
                      <a:pt x="187450" y="1147377"/>
                      <a:pt x="191211" y="1200938"/>
                      <a:pt x="192088" y="1255490"/>
                    </a:cubicBezTo>
                    <a:cubicBezTo>
                      <a:pt x="192088" y="1256310"/>
                      <a:pt x="190872" y="1257328"/>
                      <a:pt x="189317" y="1257752"/>
                    </a:cubicBezTo>
                    <a:cubicBezTo>
                      <a:pt x="187846" y="1258176"/>
                      <a:pt x="186630" y="1257894"/>
                      <a:pt x="186489" y="1257158"/>
                    </a:cubicBezTo>
                    <a:cubicBezTo>
                      <a:pt x="178344" y="1204728"/>
                      <a:pt x="172094" y="1151760"/>
                      <a:pt x="164600" y="1099188"/>
                    </a:cubicBezTo>
                    <a:lnTo>
                      <a:pt x="144211" y="941020"/>
                    </a:lnTo>
                    <a:cubicBezTo>
                      <a:pt x="130099" y="835763"/>
                      <a:pt x="116836" y="730676"/>
                      <a:pt x="100632" y="626296"/>
                    </a:cubicBezTo>
                    <a:cubicBezTo>
                      <a:pt x="85757" y="521718"/>
                      <a:pt x="69043" y="417705"/>
                      <a:pt x="52019" y="313636"/>
                    </a:cubicBezTo>
                    <a:lnTo>
                      <a:pt x="26143" y="157504"/>
                    </a:lnTo>
                    <a:lnTo>
                      <a:pt x="69" y="1061"/>
                    </a:lnTo>
                    <a:cubicBezTo>
                      <a:pt x="-72" y="269"/>
                      <a:pt x="13" y="-183"/>
                      <a:pt x="239" y="71"/>
                    </a:cubicBezTo>
                    <a:cubicBezTo>
                      <a:pt x="437" y="297"/>
                      <a:pt x="720" y="1061"/>
                      <a:pt x="861" y="1824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02" name="Graphic 64">
              <a:extLst>
                <a:ext uri="{FF2B5EF4-FFF2-40B4-BE49-F238E27FC236}">
                  <a16:creationId xmlns:a16="http://schemas.microsoft.com/office/drawing/2014/main" id="{5ED7676A-3DFF-51D0-5E10-0AA55007BFBB}"/>
                </a:ext>
              </a:extLst>
            </p:cNvPr>
            <p:cNvGrpSpPr/>
            <p:nvPr/>
          </p:nvGrpSpPr>
          <p:grpSpPr>
            <a:xfrm>
              <a:off x="11867491" y="38575"/>
              <a:ext cx="257456" cy="1525291"/>
              <a:chOff x="11867491" y="38575"/>
              <a:chExt cx="257456" cy="1525291"/>
            </a:xfrm>
          </p:grpSpPr>
          <p:sp>
            <p:nvSpPr>
              <p:cNvPr id="103" name="Vrije vorm: vorm 102">
                <a:extLst>
                  <a:ext uri="{FF2B5EF4-FFF2-40B4-BE49-F238E27FC236}">
                    <a16:creationId xmlns:a16="http://schemas.microsoft.com/office/drawing/2014/main" id="{6A632341-8C71-EFF9-AB54-ABB3B8B999E4}"/>
                  </a:ext>
                </a:extLst>
              </p:cNvPr>
              <p:cNvSpPr/>
              <p:nvPr/>
            </p:nvSpPr>
            <p:spPr>
              <a:xfrm>
                <a:off x="11867491" y="38575"/>
                <a:ext cx="257456" cy="1525291"/>
              </a:xfrm>
              <a:custGeom>
                <a:avLst/>
                <a:gdLst>
                  <a:gd name="connsiteX0" fmla="*/ 256820 w 257456"/>
                  <a:gd name="connsiteY0" fmla="*/ 931673 h 1525291"/>
                  <a:gd name="connsiteX1" fmla="*/ 237138 w 257456"/>
                  <a:gd name="connsiteY1" fmla="*/ 524927 h 1525291"/>
                  <a:gd name="connsiteX2" fmla="*/ 215193 w 257456"/>
                  <a:gd name="connsiteY2" fmla="*/ 260314 h 1525291"/>
                  <a:gd name="connsiteX3" fmla="*/ 216635 w 257456"/>
                  <a:gd name="connsiteY3" fmla="*/ 0 h 1525291"/>
                  <a:gd name="connsiteX4" fmla="*/ 215419 w 257456"/>
                  <a:gd name="connsiteY4" fmla="*/ 10294 h 1525291"/>
                  <a:gd name="connsiteX5" fmla="*/ 143079 w 257456"/>
                  <a:gd name="connsiteY5" fmla="*/ 362998 h 1525291"/>
                  <a:gd name="connsiteX6" fmla="*/ 19130 w 257456"/>
                  <a:gd name="connsiteY6" fmla="*/ 939167 h 1525291"/>
                  <a:gd name="connsiteX7" fmla="*/ 39944 w 257456"/>
                  <a:gd name="connsiteY7" fmla="*/ 1525292 h 1525291"/>
                  <a:gd name="connsiteX8" fmla="*/ 206256 w 257456"/>
                  <a:gd name="connsiteY8" fmla="*/ 1231409 h 1525291"/>
                  <a:gd name="connsiteX9" fmla="*/ 256848 w 257456"/>
                  <a:gd name="connsiteY9" fmla="*/ 931673 h 15252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57456" h="1525291">
                    <a:moveTo>
                      <a:pt x="256820" y="931673"/>
                    </a:moveTo>
                    <a:cubicBezTo>
                      <a:pt x="259563" y="847966"/>
                      <a:pt x="253511" y="695255"/>
                      <a:pt x="237138" y="524927"/>
                    </a:cubicBezTo>
                    <a:cubicBezTo>
                      <a:pt x="229530" y="439749"/>
                      <a:pt x="220537" y="349141"/>
                      <a:pt x="215193" y="260314"/>
                    </a:cubicBezTo>
                    <a:cubicBezTo>
                      <a:pt x="209791" y="169961"/>
                      <a:pt x="208405" y="79409"/>
                      <a:pt x="216635" y="0"/>
                    </a:cubicBezTo>
                    <a:lnTo>
                      <a:pt x="215419" y="10294"/>
                    </a:lnTo>
                    <a:cubicBezTo>
                      <a:pt x="201279" y="119001"/>
                      <a:pt x="171642" y="241961"/>
                      <a:pt x="143079" y="362998"/>
                    </a:cubicBezTo>
                    <a:cubicBezTo>
                      <a:pt x="97464" y="553292"/>
                      <a:pt x="46193" y="744971"/>
                      <a:pt x="19130" y="939167"/>
                    </a:cubicBezTo>
                    <a:cubicBezTo>
                      <a:pt x="-7991" y="1133025"/>
                      <a:pt x="-10621" y="1331208"/>
                      <a:pt x="39944" y="1525292"/>
                    </a:cubicBezTo>
                    <a:cubicBezTo>
                      <a:pt x="118080" y="1432534"/>
                      <a:pt x="172292" y="1331859"/>
                      <a:pt x="206256" y="1231409"/>
                    </a:cubicBezTo>
                    <a:cubicBezTo>
                      <a:pt x="240446" y="1129207"/>
                      <a:pt x="254812" y="1028022"/>
                      <a:pt x="256848" y="931673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4" name="Vrije vorm: vorm 103">
                <a:extLst>
                  <a:ext uri="{FF2B5EF4-FFF2-40B4-BE49-F238E27FC236}">
                    <a16:creationId xmlns:a16="http://schemas.microsoft.com/office/drawing/2014/main" id="{E323D265-AA77-F83F-E461-66C03A1E37C3}"/>
                  </a:ext>
                </a:extLst>
              </p:cNvPr>
              <p:cNvSpPr/>
              <p:nvPr/>
            </p:nvSpPr>
            <p:spPr>
              <a:xfrm>
                <a:off x="11916677" y="144171"/>
                <a:ext cx="157224" cy="1356978"/>
              </a:xfrm>
              <a:custGeom>
                <a:avLst/>
                <a:gdLst>
                  <a:gd name="connsiteX0" fmla="*/ 157183 w 157224"/>
                  <a:gd name="connsiteY0" fmla="*/ 1584 h 1356978"/>
                  <a:gd name="connsiteX1" fmla="*/ 144598 w 157224"/>
                  <a:gd name="connsiteY1" fmla="*/ 171969 h 1356978"/>
                  <a:gd name="connsiteX2" fmla="*/ 133711 w 157224"/>
                  <a:gd name="connsiteY2" fmla="*/ 341618 h 1356978"/>
                  <a:gd name="connsiteX3" fmla="*/ 108966 w 157224"/>
                  <a:gd name="connsiteY3" fmla="*/ 679702 h 1356978"/>
                  <a:gd name="connsiteX4" fmla="*/ 69714 w 157224"/>
                  <a:gd name="connsiteY4" fmla="*/ 1017361 h 1356978"/>
                  <a:gd name="connsiteX5" fmla="*/ 41915 w 157224"/>
                  <a:gd name="connsiteY5" fmla="*/ 1186388 h 1356978"/>
                  <a:gd name="connsiteX6" fmla="*/ 5943 w 157224"/>
                  <a:gd name="connsiteY6" fmla="*/ 1355585 h 1356978"/>
                  <a:gd name="connsiteX7" fmla="*/ 2578 w 157224"/>
                  <a:gd name="connsiteY7" fmla="*/ 1356971 h 1356978"/>
                  <a:gd name="connsiteX8" fmla="*/ 5 w 157224"/>
                  <a:gd name="connsiteY8" fmla="*/ 1355274 h 1356978"/>
                  <a:gd name="connsiteX9" fmla="*/ 21271 w 157224"/>
                  <a:gd name="connsiteY9" fmla="*/ 1185879 h 1356978"/>
                  <a:gd name="connsiteX10" fmla="*/ 44064 w 157224"/>
                  <a:gd name="connsiteY10" fmla="*/ 1016569 h 1356978"/>
                  <a:gd name="connsiteX11" fmla="*/ 86427 w 157224"/>
                  <a:gd name="connsiteY11" fmla="*/ 678146 h 1356978"/>
                  <a:gd name="connsiteX12" fmla="*/ 123219 w 157224"/>
                  <a:gd name="connsiteY12" fmla="*/ 339950 h 1356978"/>
                  <a:gd name="connsiteX13" fmla="*/ 140017 w 157224"/>
                  <a:gd name="connsiteY13" fmla="*/ 170724 h 1356978"/>
                  <a:gd name="connsiteX14" fmla="*/ 156759 w 157224"/>
                  <a:gd name="connsiteY14" fmla="*/ 1329 h 1356978"/>
                  <a:gd name="connsiteX15" fmla="*/ 157126 w 157224"/>
                  <a:gd name="connsiteY15" fmla="*/ 0 h 1356978"/>
                  <a:gd name="connsiteX16" fmla="*/ 157211 w 157224"/>
                  <a:gd name="connsiteY16" fmla="*/ 1640 h 1356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57224" h="1356978">
                    <a:moveTo>
                      <a:pt x="157183" y="1584"/>
                    </a:moveTo>
                    <a:cubicBezTo>
                      <a:pt x="152404" y="58511"/>
                      <a:pt x="148218" y="115240"/>
                      <a:pt x="144598" y="171969"/>
                    </a:cubicBezTo>
                    <a:lnTo>
                      <a:pt x="133711" y="341618"/>
                    </a:lnTo>
                    <a:cubicBezTo>
                      <a:pt x="126556" y="454539"/>
                      <a:pt x="118581" y="567120"/>
                      <a:pt x="108966" y="679702"/>
                    </a:cubicBezTo>
                    <a:cubicBezTo>
                      <a:pt x="98022" y="792198"/>
                      <a:pt x="86569" y="904751"/>
                      <a:pt x="69714" y="1017361"/>
                    </a:cubicBezTo>
                    <a:cubicBezTo>
                      <a:pt x="61004" y="1073666"/>
                      <a:pt x="51756" y="1129999"/>
                      <a:pt x="41915" y="1186388"/>
                    </a:cubicBezTo>
                    <a:cubicBezTo>
                      <a:pt x="30716" y="1242750"/>
                      <a:pt x="19885" y="1299167"/>
                      <a:pt x="5943" y="1355585"/>
                    </a:cubicBezTo>
                    <a:cubicBezTo>
                      <a:pt x="5745" y="1356434"/>
                      <a:pt x="4218" y="1357056"/>
                      <a:pt x="2578" y="1356971"/>
                    </a:cubicBezTo>
                    <a:cubicBezTo>
                      <a:pt x="1023" y="1356830"/>
                      <a:pt x="-80" y="1356066"/>
                      <a:pt x="5" y="1355274"/>
                    </a:cubicBezTo>
                    <a:cubicBezTo>
                      <a:pt x="6198" y="1298715"/>
                      <a:pt x="14399" y="1242354"/>
                      <a:pt x="21271" y="1185879"/>
                    </a:cubicBezTo>
                    <a:lnTo>
                      <a:pt x="44064" y="1016569"/>
                    </a:lnTo>
                    <a:cubicBezTo>
                      <a:pt x="58713" y="903648"/>
                      <a:pt x="74126" y="790926"/>
                      <a:pt x="86427" y="678146"/>
                    </a:cubicBezTo>
                    <a:cubicBezTo>
                      <a:pt x="100086" y="565423"/>
                      <a:pt x="111794" y="452729"/>
                      <a:pt x="123219" y="339950"/>
                    </a:cubicBezTo>
                    <a:lnTo>
                      <a:pt x="140017" y="170724"/>
                    </a:lnTo>
                    <a:lnTo>
                      <a:pt x="156759" y="1329"/>
                    </a:lnTo>
                    <a:cubicBezTo>
                      <a:pt x="156844" y="481"/>
                      <a:pt x="157126" y="0"/>
                      <a:pt x="157126" y="0"/>
                    </a:cubicBezTo>
                    <a:cubicBezTo>
                      <a:pt x="157126" y="0"/>
                      <a:pt x="157268" y="848"/>
                      <a:pt x="157211" y="1640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05" name="Graphic 64">
              <a:extLst>
                <a:ext uri="{FF2B5EF4-FFF2-40B4-BE49-F238E27FC236}">
                  <a16:creationId xmlns:a16="http://schemas.microsoft.com/office/drawing/2014/main" id="{C61D8C6B-4463-1E21-B40D-94C7E3D5445A}"/>
                </a:ext>
              </a:extLst>
            </p:cNvPr>
            <p:cNvGrpSpPr/>
            <p:nvPr/>
          </p:nvGrpSpPr>
          <p:grpSpPr>
            <a:xfrm>
              <a:off x="11512791" y="26245"/>
              <a:ext cx="572012" cy="1450209"/>
              <a:chOff x="11512791" y="26245"/>
              <a:chExt cx="572012" cy="1450209"/>
            </a:xfrm>
          </p:grpSpPr>
          <p:sp>
            <p:nvSpPr>
              <p:cNvPr id="106" name="Vrije vorm: vorm 105">
                <a:extLst>
                  <a:ext uri="{FF2B5EF4-FFF2-40B4-BE49-F238E27FC236}">
                    <a16:creationId xmlns:a16="http://schemas.microsoft.com/office/drawing/2014/main" id="{98F46F75-0505-80C0-1970-B7FEC81EECB2}"/>
                  </a:ext>
                </a:extLst>
              </p:cNvPr>
              <p:cNvSpPr/>
              <p:nvPr/>
            </p:nvSpPr>
            <p:spPr>
              <a:xfrm>
                <a:off x="11512791" y="26245"/>
                <a:ext cx="572012" cy="1450209"/>
              </a:xfrm>
              <a:custGeom>
                <a:avLst/>
                <a:gdLst>
                  <a:gd name="connsiteX0" fmla="*/ 364440 w 572012"/>
                  <a:gd name="connsiteY0" fmla="*/ 930797 h 1450209"/>
                  <a:gd name="connsiteX1" fmla="*/ 454850 w 572012"/>
                  <a:gd name="connsiteY1" fmla="*/ 513304 h 1450209"/>
                  <a:gd name="connsiteX2" fmla="*/ 504396 w 572012"/>
                  <a:gd name="connsiteY2" fmla="*/ 244308 h 1450209"/>
                  <a:gd name="connsiteX3" fmla="*/ 534486 w 572012"/>
                  <a:gd name="connsiteY3" fmla="*/ 116540 h 1450209"/>
                  <a:gd name="connsiteX4" fmla="*/ 572013 w 572012"/>
                  <a:gd name="connsiteY4" fmla="*/ 0 h 1450209"/>
                  <a:gd name="connsiteX5" fmla="*/ 567997 w 572012"/>
                  <a:gd name="connsiteY5" fmla="*/ 10265 h 1450209"/>
                  <a:gd name="connsiteX6" fmla="*/ 491189 w 572012"/>
                  <a:gd name="connsiteY6" fmla="*/ 176833 h 1450209"/>
                  <a:gd name="connsiteX7" fmla="*/ 403890 w 572012"/>
                  <a:gd name="connsiteY7" fmla="*/ 342354 h 1450209"/>
                  <a:gd name="connsiteX8" fmla="*/ 134611 w 572012"/>
                  <a:gd name="connsiteY8" fmla="*/ 868157 h 1450209"/>
                  <a:gd name="connsiteX9" fmla="*/ 39563 w 572012"/>
                  <a:gd name="connsiteY9" fmla="*/ 1149370 h 1450209"/>
                  <a:gd name="connsiteX10" fmla="*/ 0 w 572012"/>
                  <a:gd name="connsiteY10" fmla="*/ 1450209 h 1450209"/>
                  <a:gd name="connsiteX11" fmla="*/ 131076 w 572012"/>
                  <a:gd name="connsiteY11" fmla="*/ 1345631 h 1450209"/>
                  <a:gd name="connsiteX12" fmla="*/ 235711 w 572012"/>
                  <a:gd name="connsiteY12" fmla="*/ 1214753 h 1450209"/>
                  <a:gd name="connsiteX13" fmla="*/ 364384 w 572012"/>
                  <a:gd name="connsiteY13" fmla="*/ 930768 h 14502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572012" h="1450209">
                    <a:moveTo>
                      <a:pt x="364440" y="930797"/>
                    </a:moveTo>
                    <a:cubicBezTo>
                      <a:pt x="389552" y="847315"/>
                      <a:pt x="424789" y="689741"/>
                      <a:pt x="454850" y="513304"/>
                    </a:cubicBezTo>
                    <a:cubicBezTo>
                      <a:pt x="470432" y="425241"/>
                      <a:pt x="486014" y="332654"/>
                      <a:pt x="504396" y="244308"/>
                    </a:cubicBezTo>
                    <a:cubicBezTo>
                      <a:pt x="513587" y="200163"/>
                      <a:pt x="523513" y="157122"/>
                      <a:pt x="534486" y="116540"/>
                    </a:cubicBezTo>
                    <a:cubicBezTo>
                      <a:pt x="545628" y="75450"/>
                      <a:pt x="558297" y="35491"/>
                      <a:pt x="572013" y="0"/>
                    </a:cubicBezTo>
                    <a:lnTo>
                      <a:pt x="567997" y="10265"/>
                    </a:lnTo>
                    <a:cubicBezTo>
                      <a:pt x="546080" y="65609"/>
                      <a:pt x="518847" y="122394"/>
                      <a:pt x="491189" y="176833"/>
                    </a:cubicBezTo>
                    <a:cubicBezTo>
                      <a:pt x="463221" y="231865"/>
                      <a:pt x="433669" y="287237"/>
                      <a:pt x="403890" y="342354"/>
                    </a:cubicBezTo>
                    <a:cubicBezTo>
                      <a:pt x="310426" y="515086"/>
                      <a:pt x="211673" y="686121"/>
                      <a:pt x="134611" y="868157"/>
                    </a:cubicBezTo>
                    <a:cubicBezTo>
                      <a:pt x="96151" y="959048"/>
                      <a:pt x="63318" y="1052343"/>
                      <a:pt x="39563" y="1149370"/>
                    </a:cubicBezTo>
                    <a:cubicBezTo>
                      <a:pt x="15582" y="1246907"/>
                      <a:pt x="1612" y="1345970"/>
                      <a:pt x="0" y="1450209"/>
                    </a:cubicBezTo>
                    <a:cubicBezTo>
                      <a:pt x="48669" y="1418819"/>
                      <a:pt x="92333" y="1383752"/>
                      <a:pt x="131076" y="1345631"/>
                    </a:cubicBezTo>
                    <a:cubicBezTo>
                      <a:pt x="170922" y="1304201"/>
                      <a:pt x="205763" y="1260000"/>
                      <a:pt x="235711" y="1214753"/>
                    </a:cubicBezTo>
                    <a:cubicBezTo>
                      <a:pt x="295749" y="1124116"/>
                      <a:pt x="336528" y="1027655"/>
                      <a:pt x="364384" y="930768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07" name="Vrije vorm: vorm 106">
                <a:extLst>
                  <a:ext uri="{FF2B5EF4-FFF2-40B4-BE49-F238E27FC236}">
                    <a16:creationId xmlns:a16="http://schemas.microsoft.com/office/drawing/2014/main" id="{DE091DFE-478D-5A43-28DB-62A9AE152777}"/>
                  </a:ext>
                </a:extLst>
              </p:cNvPr>
              <p:cNvSpPr/>
              <p:nvPr/>
            </p:nvSpPr>
            <p:spPr>
              <a:xfrm>
                <a:off x="11538670" y="126270"/>
                <a:ext cx="508663" cy="1292513"/>
              </a:xfrm>
              <a:custGeom>
                <a:avLst/>
                <a:gdLst>
                  <a:gd name="connsiteX0" fmla="*/ 508324 w 508663"/>
                  <a:gd name="connsiteY0" fmla="*/ 1414 h 1292513"/>
                  <a:gd name="connsiteX1" fmla="*/ 451426 w 508663"/>
                  <a:gd name="connsiteY1" fmla="*/ 164757 h 1292513"/>
                  <a:gd name="connsiteX2" fmla="*/ 396111 w 508663"/>
                  <a:gd name="connsiteY2" fmla="*/ 328864 h 1292513"/>
                  <a:gd name="connsiteX3" fmla="*/ 282709 w 508663"/>
                  <a:gd name="connsiteY3" fmla="*/ 656060 h 1292513"/>
                  <a:gd name="connsiteX4" fmla="*/ 155423 w 508663"/>
                  <a:gd name="connsiteY4" fmla="*/ 978985 h 1292513"/>
                  <a:gd name="connsiteX5" fmla="*/ 84243 w 508663"/>
                  <a:gd name="connsiteY5" fmla="*/ 1137097 h 1292513"/>
                  <a:gd name="connsiteX6" fmla="*/ 5569 w 508663"/>
                  <a:gd name="connsiteY6" fmla="*/ 1291900 h 1292513"/>
                  <a:gd name="connsiteX7" fmla="*/ 2062 w 508663"/>
                  <a:gd name="connsiteY7" fmla="*/ 1292041 h 1292513"/>
                  <a:gd name="connsiteX8" fmla="*/ 54 w 508663"/>
                  <a:gd name="connsiteY8" fmla="*/ 1289524 h 1292513"/>
                  <a:gd name="connsiteX9" fmla="*/ 65182 w 508663"/>
                  <a:gd name="connsiteY9" fmla="*/ 1128896 h 1292513"/>
                  <a:gd name="connsiteX10" fmla="*/ 131696 w 508663"/>
                  <a:gd name="connsiteY10" fmla="*/ 968889 h 1292513"/>
                  <a:gd name="connsiteX11" fmla="*/ 261726 w 508663"/>
                  <a:gd name="connsiteY11" fmla="*/ 647689 h 1292513"/>
                  <a:gd name="connsiteX12" fmla="*/ 386326 w 508663"/>
                  <a:gd name="connsiteY12" fmla="*/ 325160 h 1292513"/>
                  <a:gd name="connsiteX13" fmla="*/ 447127 w 508663"/>
                  <a:gd name="connsiteY13" fmla="*/ 163315 h 1292513"/>
                  <a:gd name="connsiteX14" fmla="*/ 507900 w 508663"/>
                  <a:gd name="connsiteY14" fmla="*/ 1386 h 1292513"/>
                  <a:gd name="connsiteX15" fmla="*/ 508664 w 508663"/>
                  <a:gd name="connsiteY15" fmla="*/ 0 h 1292513"/>
                  <a:gd name="connsiteX16" fmla="*/ 508353 w 508663"/>
                  <a:gd name="connsiteY16" fmla="*/ 1442 h 1292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08663" h="1292513">
                    <a:moveTo>
                      <a:pt x="508324" y="1414"/>
                    </a:moveTo>
                    <a:cubicBezTo>
                      <a:pt x="488840" y="55598"/>
                      <a:pt x="469864" y="110064"/>
                      <a:pt x="451426" y="164757"/>
                    </a:cubicBezTo>
                    <a:lnTo>
                      <a:pt x="396111" y="328864"/>
                    </a:lnTo>
                    <a:cubicBezTo>
                      <a:pt x="359319" y="438335"/>
                      <a:pt x="321848" y="547353"/>
                      <a:pt x="282709" y="656060"/>
                    </a:cubicBezTo>
                    <a:cubicBezTo>
                      <a:pt x="242241" y="764569"/>
                      <a:pt x="201320" y="872852"/>
                      <a:pt x="155423" y="978985"/>
                    </a:cubicBezTo>
                    <a:cubicBezTo>
                      <a:pt x="132233" y="1031925"/>
                      <a:pt x="108507" y="1084638"/>
                      <a:pt x="84243" y="1137097"/>
                    </a:cubicBezTo>
                    <a:cubicBezTo>
                      <a:pt x="58763" y="1189018"/>
                      <a:pt x="33565" y="1241081"/>
                      <a:pt x="5569" y="1291900"/>
                    </a:cubicBezTo>
                    <a:cubicBezTo>
                      <a:pt x="5144" y="1292663"/>
                      <a:pt x="3589" y="1292720"/>
                      <a:pt x="2062" y="1292041"/>
                    </a:cubicBezTo>
                    <a:cubicBezTo>
                      <a:pt x="620" y="1291391"/>
                      <a:pt x="-229" y="1290288"/>
                      <a:pt x="54" y="1289524"/>
                    </a:cubicBezTo>
                    <a:cubicBezTo>
                      <a:pt x="20925" y="1235623"/>
                      <a:pt x="43690" y="1182542"/>
                      <a:pt x="65182" y="1128896"/>
                    </a:cubicBezTo>
                    <a:lnTo>
                      <a:pt x="131696" y="968889"/>
                    </a:lnTo>
                    <a:cubicBezTo>
                      <a:pt x="175529" y="862021"/>
                      <a:pt x="220042" y="755435"/>
                      <a:pt x="261726" y="647689"/>
                    </a:cubicBezTo>
                    <a:cubicBezTo>
                      <a:pt x="304598" y="540594"/>
                      <a:pt x="345575" y="432990"/>
                      <a:pt x="386326" y="325160"/>
                    </a:cubicBezTo>
                    <a:lnTo>
                      <a:pt x="447127" y="163315"/>
                    </a:lnTo>
                    <a:lnTo>
                      <a:pt x="507900" y="1386"/>
                    </a:lnTo>
                    <a:cubicBezTo>
                      <a:pt x="508211" y="566"/>
                      <a:pt x="508664" y="0"/>
                      <a:pt x="508664" y="0"/>
                    </a:cubicBezTo>
                    <a:cubicBezTo>
                      <a:pt x="508664" y="0"/>
                      <a:pt x="508636" y="679"/>
                      <a:pt x="508353" y="1442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08" name="Graphic 64">
              <a:extLst>
                <a:ext uri="{FF2B5EF4-FFF2-40B4-BE49-F238E27FC236}">
                  <a16:creationId xmlns:a16="http://schemas.microsoft.com/office/drawing/2014/main" id="{9246073B-979A-A2B2-84F8-6E6A1CA9B6A2}"/>
                </a:ext>
              </a:extLst>
            </p:cNvPr>
            <p:cNvGrpSpPr/>
            <p:nvPr/>
          </p:nvGrpSpPr>
          <p:grpSpPr>
            <a:xfrm>
              <a:off x="11162718" y="33682"/>
              <a:ext cx="917844" cy="1237263"/>
              <a:chOff x="11162718" y="33682"/>
              <a:chExt cx="917844" cy="1237263"/>
            </a:xfrm>
          </p:grpSpPr>
          <p:sp>
            <p:nvSpPr>
              <p:cNvPr id="109" name="Vrije vorm: vorm 108">
                <a:extLst>
                  <a:ext uri="{FF2B5EF4-FFF2-40B4-BE49-F238E27FC236}">
                    <a16:creationId xmlns:a16="http://schemas.microsoft.com/office/drawing/2014/main" id="{E0B10180-0AA8-0B92-0CAF-FAE5BCC8320F}"/>
                  </a:ext>
                </a:extLst>
              </p:cNvPr>
              <p:cNvSpPr/>
              <p:nvPr/>
            </p:nvSpPr>
            <p:spPr>
              <a:xfrm>
                <a:off x="11162718" y="33682"/>
                <a:ext cx="917844" cy="1237263"/>
              </a:xfrm>
              <a:custGeom>
                <a:avLst/>
                <a:gdLst>
                  <a:gd name="connsiteX0" fmla="*/ 480981 w 917844"/>
                  <a:gd name="connsiteY0" fmla="*/ 838294 h 1237263"/>
                  <a:gd name="connsiteX1" fmla="*/ 568365 w 917844"/>
                  <a:gd name="connsiteY1" fmla="*/ 680748 h 1237263"/>
                  <a:gd name="connsiteX2" fmla="*/ 676534 w 917844"/>
                  <a:gd name="connsiteY2" fmla="*/ 457876 h 1237263"/>
                  <a:gd name="connsiteX3" fmla="*/ 917845 w 917844"/>
                  <a:gd name="connsiteY3" fmla="*/ 0 h 1237263"/>
                  <a:gd name="connsiteX4" fmla="*/ 911199 w 917844"/>
                  <a:gd name="connsiteY4" fmla="*/ 8993 h 1237263"/>
                  <a:gd name="connsiteX5" fmla="*/ 665788 w 917844"/>
                  <a:gd name="connsiteY5" fmla="*/ 287152 h 1237263"/>
                  <a:gd name="connsiteX6" fmla="*/ 278244 w 917844"/>
                  <a:gd name="connsiteY6" fmla="*/ 714599 h 1237263"/>
                  <a:gd name="connsiteX7" fmla="*/ 116399 w 917844"/>
                  <a:gd name="connsiteY7" fmla="*/ 957606 h 1237263"/>
                  <a:gd name="connsiteX8" fmla="*/ 0 w 917844"/>
                  <a:gd name="connsiteY8" fmla="*/ 1237263 h 1237263"/>
                  <a:gd name="connsiteX9" fmla="*/ 152343 w 917844"/>
                  <a:gd name="connsiteY9" fmla="*/ 1172277 h 1237263"/>
                  <a:gd name="connsiteX10" fmla="*/ 282881 w 917844"/>
                  <a:gd name="connsiteY10" fmla="*/ 1080283 h 1237263"/>
                  <a:gd name="connsiteX11" fmla="*/ 392380 w 917844"/>
                  <a:gd name="connsiteY11" fmla="*/ 965666 h 1237263"/>
                  <a:gd name="connsiteX12" fmla="*/ 480981 w 917844"/>
                  <a:gd name="connsiteY12" fmla="*/ 838266 h 12372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17844" h="1237263">
                    <a:moveTo>
                      <a:pt x="480981" y="838294"/>
                    </a:moveTo>
                    <a:cubicBezTo>
                      <a:pt x="503633" y="800739"/>
                      <a:pt x="534542" y="746357"/>
                      <a:pt x="568365" y="680748"/>
                    </a:cubicBezTo>
                    <a:cubicBezTo>
                      <a:pt x="602215" y="615365"/>
                      <a:pt x="638951" y="538671"/>
                      <a:pt x="676534" y="457876"/>
                    </a:cubicBezTo>
                    <a:cubicBezTo>
                      <a:pt x="751843" y="296682"/>
                      <a:pt x="831394" y="117502"/>
                      <a:pt x="917845" y="0"/>
                    </a:cubicBezTo>
                    <a:lnTo>
                      <a:pt x="911199" y="8993"/>
                    </a:lnTo>
                    <a:cubicBezTo>
                      <a:pt x="838209" y="105851"/>
                      <a:pt x="749666" y="198156"/>
                      <a:pt x="665788" y="287152"/>
                    </a:cubicBezTo>
                    <a:cubicBezTo>
                      <a:pt x="532845" y="426853"/>
                      <a:pt x="397018" y="562171"/>
                      <a:pt x="278244" y="714599"/>
                    </a:cubicBezTo>
                    <a:cubicBezTo>
                      <a:pt x="218941" y="790728"/>
                      <a:pt x="163400" y="871636"/>
                      <a:pt x="116399" y="957606"/>
                    </a:cubicBezTo>
                    <a:cubicBezTo>
                      <a:pt x="69144" y="1043859"/>
                      <a:pt x="29071" y="1136673"/>
                      <a:pt x="0" y="1237263"/>
                    </a:cubicBezTo>
                    <a:cubicBezTo>
                      <a:pt x="53109" y="1221908"/>
                      <a:pt x="104974" y="1199001"/>
                      <a:pt x="152343" y="1172277"/>
                    </a:cubicBezTo>
                    <a:cubicBezTo>
                      <a:pt x="199768" y="1145581"/>
                      <a:pt x="243205" y="1114615"/>
                      <a:pt x="282881" y="1080283"/>
                    </a:cubicBezTo>
                    <a:cubicBezTo>
                      <a:pt x="322134" y="1046715"/>
                      <a:pt x="359095" y="1007095"/>
                      <a:pt x="392380" y="965666"/>
                    </a:cubicBezTo>
                    <a:cubicBezTo>
                      <a:pt x="425496" y="924519"/>
                      <a:pt x="454794" y="881760"/>
                      <a:pt x="480981" y="838266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0" name="Vrije vorm: vorm 109">
                <a:extLst>
                  <a:ext uri="{FF2B5EF4-FFF2-40B4-BE49-F238E27FC236}">
                    <a16:creationId xmlns:a16="http://schemas.microsoft.com/office/drawing/2014/main" id="{092EAAE2-8271-73A5-29E5-9BE49A82D58D}"/>
                  </a:ext>
                </a:extLst>
              </p:cNvPr>
              <p:cNvSpPr/>
              <p:nvPr/>
            </p:nvSpPr>
            <p:spPr>
              <a:xfrm>
                <a:off x="11202723" y="119313"/>
                <a:ext cx="816670" cy="1104778"/>
              </a:xfrm>
              <a:custGeom>
                <a:avLst/>
                <a:gdLst>
                  <a:gd name="connsiteX0" fmla="*/ 816049 w 816670"/>
                  <a:gd name="connsiteY0" fmla="*/ 1188 h 1104778"/>
                  <a:gd name="connsiteX1" fmla="*/ 720039 w 816670"/>
                  <a:gd name="connsiteY1" fmla="*/ 142332 h 1104778"/>
                  <a:gd name="connsiteX2" fmla="*/ 625104 w 816670"/>
                  <a:gd name="connsiteY2" fmla="*/ 284946 h 1104778"/>
                  <a:gd name="connsiteX3" fmla="*/ 432350 w 816670"/>
                  <a:gd name="connsiteY3" fmla="*/ 569241 h 1104778"/>
                  <a:gd name="connsiteX4" fmla="*/ 227577 w 816670"/>
                  <a:gd name="connsiteY4" fmla="*/ 845307 h 1104778"/>
                  <a:gd name="connsiteX5" fmla="*/ 119068 w 816670"/>
                  <a:gd name="connsiteY5" fmla="*/ 977769 h 1104778"/>
                  <a:gd name="connsiteX6" fmla="*/ 4677 w 816670"/>
                  <a:gd name="connsiteY6" fmla="*/ 1104490 h 1104778"/>
                  <a:gd name="connsiteX7" fmla="*/ 1368 w 816670"/>
                  <a:gd name="connsiteY7" fmla="*/ 1103586 h 1104778"/>
                  <a:gd name="connsiteX8" fmla="*/ 180 w 816670"/>
                  <a:gd name="connsiteY8" fmla="*/ 1100531 h 1104778"/>
                  <a:gd name="connsiteX9" fmla="*/ 103373 w 816670"/>
                  <a:gd name="connsiteY9" fmla="*/ 964195 h 1104778"/>
                  <a:gd name="connsiteX10" fmla="*/ 207725 w 816670"/>
                  <a:gd name="connsiteY10" fmla="*/ 828849 h 1104778"/>
                  <a:gd name="connsiteX11" fmla="*/ 413997 w 816670"/>
                  <a:gd name="connsiteY11" fmla="*/ 556063 h 1104778"/>
                  <a:gd name="connsiteX12" fmla="*/ 616026 w 816670"/>
                  <a:gd name="connsiteY12" fmla="*/ 279686 h 1104778"/>
                  <a:gd name="connsiteX13" fmla="*/ 715797 w 816670"/>
                  <a:gd name="connsiteY13" fmla="*/ 140493 h 1104778"/>
                  <a:gd name="connsiteX14" fmla="*/ 815511 w 816670"/>
                  <a:gd name="connsiteY14" fmla="*/ 1216 h 1104778"/>
                  <a:gd name="connsiteX15" fmla="*/ 816671 w 816670"/>
                  <a:gd name="connsiteY15" fmla="*/ 0 h 1104778"/>
                  <a:gd name="connsiteX16" fmla="*/ 816077 w 816670"/>
                  <a:gd name="connsiteY16" fmla="*/ 1216 h 1104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816670" h="1104778">
                    <a:moveTo>
                      <a:pt x="816049" y="1188"/>
                    </a:moveTo>
                    <a:cubicBezTo>
                      <a:pt x="783640" y="47849"/>
                      <a:pt x="751599" y="94907"/>
                      <a:pt x="720039" y="142332"/>
                    </a:cubicBezTo>
                    <a:lnTo>
                      <a:pt x="625104" y="284946"/>
                    </a:lnTo>
                    <a:cubicBezTo>
                      <a:pt x="561814" y="380220"/>
                      <a:pt x="497789" y="475183"/>
                      <a:pt x="432350" y="569241"/>
                    </a:cubicBezTo>
                    <a:cubicBezTo>
                      <a:pt x="365780" y="662621"/>
                      <a:pt x="298842" y="755632"/>
                      <a:pt x="227577" y="845307"/>
                    </a:cubicBezTo>
                    <a:cubicBezTo>
                      <a:pt x="191662" y="890074"/>
                      <a:pt x="155605" y="934077"/>
                      <a:pt x="119068" y="977769"/>
                    </a:cubicBezTo>
                    <a:cubicBezTo>
                      <a:pt x="81513" y="1020556"/>
                      <a:pt x="44240" y="1063570"/>
                      <a:pt x="4677" y="1104490"/>
                    </a:cubicBezTo>
                    <a:cubicBezTo>
                      <a:pt x="4083" y="1105113"/>
                      <a:pt x="2612" y="1104688"/>
                      <a:pt x="1368" y="1103586"/>
                    </a:cubicBezTo>
                    <a:cubicBezTo>
                      <a:pt x="209" y="1102511"/>
                      <a:pt x="-300" y="1101182"/>
                      <a:pt x="180" y="1100531"/>
                    </a:cubicBezTo>
                    <a:cubicBezTo>
                      <a:pt x="33890" y="1054492"/>
                      <a:pt x="69154" y="1009782"/>
                      <a:pt x="103373" y="964195"/>
                    </a:cubicBezTo>
                    <a:lnTo>
                      <a:pt x="207725" y="828849"/>
                    </a:lnTo>
                    <a:cubicBezTo>
                      <a:pt x="276869" y="738269"/>
                      <a:pt x="346606" y="648142"/>
                      <a:pt x="413997" y="556063"/>
                    </a:cubicBezTo>
                    <a:cubicBezTo>
                      <a:pt x="482433" y="464833"/>
                      <a:pt x="549343" y="372330"/>
                      <a:pt x="616026" y="279686"/>
                    </a:cubicBezTo>
                    <a:lnTo>
                      <a:pt x="715797" y="140493"/>
                    </a:lnTo>
                    <a:lnTo>
                      <a:pt x="815511" y="1216"/>
                    </a:lnTo>
                    <a:cubicBezTo>
                      <a:pt x="816020" y="509"/>
                      <a:pt x="816671" y="0"/>
                      <a:pt x="816671" y="0"/>
                    </a:cubicBezTo>
                    <a:cubicBezTo>
                      <a:pt x="816671" y="0"/>
                      <a:pt x="816529" y="566"/>
                      <a:pt x="816077" y="1216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11" name="Graphic 64">
              <a:extLst>
                <a:ext uri="{FF2B5EF4-FFF2-40B4-BE49-F238E27FC236}">
                  <a16:creationId xmlns:a16="http://schemas.microsoft.com/office/drawing/2014/main" id="{0DB3468D-51D1-B3C6-F6C2-3DDFDE9903F6}"/>
                </a:ext>
              </a:extLst>
            </p:cNvPr>
            <p:cNvGrpSpPr/>
            <p:nvPr/>
          </p:nvGrpSpPr>
          <p:grpSpPr>
            <a:xfrm>
              <a:off x="10897285" y="52460"/>
              <a:ext cx="1157316" cy="917844"/>
              <a:chOff x="10897285" y="52460"/>
              <a:chExt cx="1157316" cy="917844"/>
            </a:xfrm>
          </p:grpSpPr>
          <p:sp>
            <p:nvSpPr>
              <p:cNvPr id="112" name="Vrije vorm: vorm 111">
                <a:extLst>
                  <a:ext uri="{FF2B5EF4-FFF2-40B4-BE49-F238E27FC236}">
                    <a16:creationId xmlns:a16="http://schemas.microsoft.com/office/drawing/2014/main" id="{9C375226-64EF-CB94-2BC7-1652E1914E38}"/>
                  </a:ext>
                </a:extLst>
              </p:cNvPr>
              <p:cNvSpPr/>
              <p:nvPr/>
            </p:nvSpPr>
            <p:spPr>
              <a:xfrm>
                <a:off x="10897285" y="52460"/>
                <a:ext cx="1157316" cy="917844"/>
              </a:xfrm>
              <a:custGeom>
                <a:avLst/>
                <a:gdLst>
                  <a:gd name="connsiteX0" fmla="*/ 546250 w 1157316"/>
                  <a:gd name="connsiteY0" fmla="*/ 672943 h 917844"/>
                  <a:gd name="connsiteX1" fmla="*/ 826190 w 1157316"/>
                  <a:gd name="connsiteY1" fmla="*/ 364808 h 917844"/>
                  <a:gd name="connsiteX2" fmla="*/ 995133 w 1157316"/>
                  <a:gd name="connsiteY2" fmla="*/ 164955 h 917844"/>
                  <a:gd name="connsiteX3" fmla="*/ 1157317 w 1157316"/>
                  <a:gd name="connsiteY3" fmla="*/ 0 h 917844"/>
                  <a:gd name="connsiteX4" fmla="*/ 1148324 w 1157316"/>
                  <a:gd name="connsiteY4" fmla="*/ 6929 h 917844"/>
                  <a:gd name="connsiteX5" fmla="*/ 1000054 w 1157316"/>
                  <a:gd name="connsiteY5" fmla="*/ 108566 h 917844"/>
                  <a:gd name="connsiteX6" fmla="*/ 848220 w 1157316"/>
                  <a:gd name="connsiteY6" fmla="*/ 202482 h 917844"/>
                  <a:gd name="connsiteX7" fmla="*/ 387064 w 1157316"/>
                  <a:gd name="connsiteY7" fmla="*/ 499758 h 917844"/>
                  <a:gd name="connsiteX8" fmla="*/ 0 w 1157316"/>
                  <a:gd name="connsiteY8" fmla="*/ 917845 h 917844"/>
                  <a:gd name="connsiteX9" fmla="*/ 156245 w 1157316"/>
                  <a:gd name="connsiteY9" fmla="*/ 898219 h 917844"/>
                  <a:gd name="connsiteX10" fmla="*/ 301037 w 1157316"/>
                  <a:gd name="connsiteY10" fmla="*/ 846495 h 917844"/>
                  <a:gd name="connsiteX11" fmla="*/ 546250 w 1157316"/>
                  <a:gd name="connsiteY11" fmla="*/ 672943 h 9178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57316" h="917844">
                    <a:moveTo>
                      <a:pt x="546250" y="672943"/>
                    </a:moveTo>
                    <a:cubicBezTo>
                      <a:pt x="608154" y="614941"/>
                      <a:pt x="715560" y="498570"/>
                      <a:pt x="826190" y="364808"/>
                    </a:cubicBezTo>
                    <a:cubicBezTo>
                      <a:pt x="881817" y="298435"/>
                      <a:pt x="939253" y="228528"/>
                      <a:pt x="995133" y="164955"/>
                    </a:cubicBezTo>
                    <a:cubicBezTo>
                      <a:pt x="1050759" y="101496"/>
                      <a:pt x="1108252" y="41656"/>
                      <a:pt x="1157317" y="0"/>
                    </a:cubicBezTo>
                    <a:lnTo>
                      <a:pt x="1148324" y="6929"/>
                    </a:lnTo>
                    <a:cubicBezTo>
                      <a:pt x="1100305" y="43466"/>
                      <a:pt x="1050788" y="76185"/>
                      <a:pt x="1000054" y="108566"/>
                    </a:cubicBezTo>
                    <a:cubicBezTo>
                      <a:pt x="949518" y="140720"/>
                      <a:pt x="898671" y="171827"/>
                      <a:pt x="848220" y="202482"/>
                    </a:cubicBezTo>
                    <a:cubicBezTo>
                      <a:pt x="689996" y="298407"/>
                      <a:pt x="532647" y="388874"/>
                      <a:pt x="387064" y="499758"/>
                    </a:cubicBezTo>
                    <a:cubicBezTo>
                      <a:pt x="241961" y="610332"/>
                      <a:pt x="106332" y="742680"/>
                      <a:pt x="0" y="917845"/>
                    </a:cubicBezTo>
                    <a:cubicBezTo>
                      <a:pt x="53449" y="917222"/>
                      <a:pt x="106077" y="910237"/>
                      <a:pt x="156245" y="898219"/>
                    </a:cubicBezTo>
                    <a:cubicBezTo>
                      <a:pt x="206583" y="886087"/>
                      <a:pt x="254376" y="869062"/>
                      <a:pt x="301037" y="846495"/>
                    </a:cubicBezTo>
                    <a:cubicBezTo>
                      <a:pt x="393738" y="802068"/>
                      <a:pt x="475466" y="740955"/>
                      <a:pt x="546250" y="672943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3" name="Vrije vorm: vorm 112">
                <a:extLst>
                  <a:ext uri="{FF2B5EF4-FFF2-40B4-BE49-F238E27FC236}">
                    <a16:creationId xmlns:a16="http://schemas.microsoft.com/office/drawing/2014/main" id="{845153F6-4966-4BBF-BF9F-947B63236F5F}"/>
                  </a:ext>
                </a:extLst>
              </p:cNvPr>
              <p:cNvSpPr/>
              <p:nvPr/>
            </p:nvSpPr>
            <p:spPr>
              <a:xfrm>
                <a:off x="10946806" y="116089"/>
                <a:ext cx="1030977" cy="821867"/>
              </a:xfrm>
              <a:custGeom>
                <a:avLst/>
                <a:gdLst>
                  <a:gd name="connsiteX0" fmla="*/ 1030224 w 1030977"/>
                  <a:gd name="connsiteY0" fmla="*/ 933 h 821867"/>
                  <a:gd name="connsiteX1" fmla="*/ 907123 w 1030977"/>
                  <a:gd name="connsiteY1" fmla="*/ 107717 h 821867"/>
                  <a:gd name="connsiteX2" fmla="*/ 783710 w 1030977"/>
                  <a:gd name="connsiteY2" fmla="*/ 216566 h 821867"/>
                  <a:gd name="connsiteX3" fmla="*/ 533605 w 1030977"/>
                  <a:gd name="connsiteY3" fmla="*/ 432764 h 821867"/>
                  <a:gd name="connsiteX4" fmla="*/ 274846 w 1030977"/>
                  <a:gd name="connsiteY4" fmla="*/ 637480 h 821867"/>
                  <a:gd name="connsiteX5" fmla="*/ 141196 w 1030977"/>
                  <a:gd name="connsiteY5" fmla="*/ 733065 h 821867"/>
                  <a:gd name="connsiteX6" fmla="*/ 3559 w 1030977"/>
                  <a:gd name="connsiteY6" fmla="*/ 821750 h 821867"/>
                  <a:gd name="connsiteX7" fmla="*/ 731 w 1030977"/>
                  <a:gd name="connsiteY7" fmla="*/ 820025 h 821867"/>
                  <a:gd name="connsiteX8" fmla="*/ 364 w 1030977"/>
                  <a:gd name="connsiteY8" fmla="*/ 816858 h 821867"/>
                  <a:gd name="connsiteX9" fmla="*/ 129743 w 1030977"/>
                  <a:gd name="connsiteY9" fmla="*/ 716296 h 821867"/>
                  <a:gd name="connsiteX10" fmla="*/ 260027 w 1030977"/>
                  <a:gd name="connsiteY10" fmla="*/ 616921 h 821867"/>
                  <a:gd name="connsiteX11" fmla="*/ 519126 w 1030977"/>
                  <a:gd name="connsiteY11" fmla="*/ 415456 h 821867"/>
                  <a:gd name="connsiteX12" fmla="*/ 775311 w 1030977"/>
                  <a:gd name="connsiteY12" fmla="*/ 209439 h 821867"/>
                  <a:gd name="connsiteX13" fmla="*/ 902372 w 1030977"/>
                  <a:gd name="connsiteY13" fmla="*/ 105200 h 821867"/>
                  <a:gd name="connsiteX14" fmla="*/ 1029319 w 1030977"/>
                  <a:gd name="connsiteY14" fmla="*/ 933 h 821867"/>
                  <a:gd name="connsiteX15" fmla="*/ 1030903 w 1030977"/>
                  <a:gd name="connsiteY15" fmla="*/ 0 h 821867"/>
                  <a:gd name="connsiteX16" fmla="*/ 1030252 w 1030977"/>
                  <a:gd name="connsiteY16" fmla="*/ 905 h 821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030977" h="821867">
                    <a:moveTo>
                      <a:pt x="1030224" y="933"/>
                    </a:moveTo>
                    <a:lnTo>
                      <a:pt x="907123" y="107717"/>
                    </a:lnTo>
                    <a:lnTo>
                      <a:pt x="783710" y="216566"/>
                    </a:lnTo>
                    <a:cubicBezTo>
                      <a:pt x="701218" y="289357"/>
                      <a:pt x="617878" y="361753"/>
                      <a:pt x="533605" y="432764"/>
                    </a:cubicBezTo>
                    <a:cubicBezTo>
                      <a:pt x="448511" y="502784"/>
                      <a:pt x="363163" y="572324"/>
                      <a:pt x="274846" y="637480"/>
                    </a:cubicBezTo>
                    <a:cubicBezTo>
                      <a:pt x="230560" y="669832"/>
                      <a:pt x="185991" y="701703"/>
                      <a:pt x="141196" y="733065"/>
                    </a:cubicBezTo>
                    <a:cubicBezTo>
                      <a:pt x="95666" y="763325"/>
                      <a:pt x="50390" y="793810"/>
                      <a:pt x="3559" y="821750"/>
                    </a:cubicBezTo>
                    <a:cubicBezTo>
                      <a:pt x="2852" y="822175"/>
                      <a:pt x="1580" y="821411"/>
                      <a:pt x="731" y="820025"/>
                    </a:cubicBezTo>
                    <a:cubicBezTo>
                      <a:pt x="-89" y="818724"/>
                      <a:pt x="-230" y="817339"/>
                      <a:pt x="364" y="816858"/>
                    </a:cubicBezTo>
                    <a:cubicBezTo>
                      <a:pt x="43009" y="782611"/>
                      <a:pt x="86730" y="750005"/>
                      <a:pt x="129743" y="716296"/>
                    </a:cubicBezTo>
                    <a:lnTo>
                      <a:pt x="260027" y="616921"/>
                    </a:lnTo>
                    <a:cubicBezTo>
                      <a:pt x="346592" y="550237"/>
                      <a:pt x="433749" y="484063"/>
                      <a:pt x="519126" y="415456"/>
                    </a:cubicBezTo>
                    <a:cubicBezTo>
                      <a:pt x="605350" y="347896"/>
                      <a:pt x="690444" y="278781"/>
                      <a:pt x="775311" y="209439"/>
                    </a:cubicBezTo>
                    <a:lnTo>
                      <a:pt x="902372" y="105200"/>
                    </a:lnTo>
                    <a:lnTo>
                      <a:pt x="1029319" y="933"/>
                    </a:lnTo>
                    <a:cubicBezTo>
                      <a:pt x="1029969" y="396"/>
                      <a:pt x="1030676" y="0"/>
                      <a:pt x="1030903" y="0"/>
                    </a:cubicBezTo>
                    <a:cubicBezTo>
                      <a:pt x="1031129" y="0"/>
                      <a:pt x="1030818" y="424"/>
                      <a:pt x="1030252" y="905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14" name="Graphic 64">
              <a:extLst>
                <a:ext uri="{FF2B5EF4-FFF2-40B4-BE49-F238E27FC236}">
                  <a16:creationId xmlns:a16="http://schemas.microsoft.com/office/drawing/2014/main" id="{7B79F9A6-EB14-D797-0C77-B82C40A5A376}"/>
                </a:ext>
              </a:extLst>
            </p:cNvPr>
            <p:cNvGrpSpPr/>
            <p:nvPr/>
          </p:nvGrpSpPr>
          <p:grpSpPr>
            <a:xfrm>
              <a:off x="10740219" y="62697"/>
              <a:ext cx="1264270" cy="574538"/>
              <a:chOff x="10740219" y="62697"/>
              <a:chExt cx="1264270" cy="574538"/>
            </a:xfrm>
          </p:grpSpPr>
          <p:sp>
            <p:nvSpPr>
              <p:cNvPr id="115" name="Vrije vorm: vorm 114">
                <a:extLst>
                  <a:ext uri="{FF2B5EF4-FFF2-40B4-BE49-F238E27FC236}">
                    <a16:creationId xmlns:a16="http://schemas.microsoft.com/office/drawing/2014/main" id="{CFE9A8DC-E832-E230-C8E4-44F6EBF91C36}"/>
                  </a:ext>
                </a:extLst>
              </p:cNvPr>
              <p:cNvSpPr/>
              <p:nvPr/>
            </p:nvSpPr>
            <p:spPr>
              <a:xfrm>
                <a:off x="10740219" y="62697"/>
                <a:ext cx="1264270" cy="574538"/>
              </a:xfrm>
              <a:custGeom>
                <a:avLst/>
                <a:gdLst>
                  <a:gd name="connsiteX0" fmla="*/ 551708 w 1264270"/>
                  <a:gd name="connsiteY0" fmla="*/ 468735 h 574538"/>
                  <a:gd name="connsiteX1" fmla="*/ 883400 w 1264270"/>
                  <a:gd name="connsiteY1" fmla="*/ 254743 h 574538"/>
                  <a:gd name="connsiteX2" fmla="*/ 1084836 w 1264270"/>
                  <a:gd name="connsiteY2" fmla="*/ 111931 h 574538"/>
                  <a:gd name="connsiteX3" fmla="*/ 1178838 w 1264270"/>
                  <a:gd name="connsiteY3" fmla="*/ 49631 h 574538"/>
                  <a:gd name="connsiteX4" fmla="*/ 1264271 w 1264270"/>
                  <a:gd name="connsiteY4" fmla="*/ 0 h 574538"/>
                  <a:gd name="connsiteX5" fmla="*/ 1254118 w 1264270"/>
                  <a:gd name="connsiteY5" fmla="*/ 3959 h 574538"/>
                  <a:gd name="connsiteX6" fmla="*/ 1091312 w 1264270"/>
                  <a:gd name="connsiteY6" fmla="*/ 58765 h 574538"/>
                  <a:gd name="connsiteX7" fmla="*/ 931900 w 1264270"/>
                  <a:gd name="connsiteY7" fmla="*/ 105342 h 574538"/>
                  <a:gd name="connsiteX8" fmla="*/ 449109 w 1264270"/>
                  <a:gd name="connsiteY8" fmla="*/ 260314 h 574538"/>
                  <a:gd name="connsiteX9" fmla="*/ 218121 w 1264270"/>
                  <a:gd name="connsiteY9" fmla="*/ 378325 h 574538"/>
                  <a:gd name="connsiteX10" fmla="*/ 0 w 1264270"/>
                  <a:gd name="connsiteY10" fmla="*/ 549134 h 574538"/>
                  <a:gd name="connsiteX11" fmla="*/ 286445 w 1264270"/>
                  <a:gd name="connsiteY11" fmla="*/ 564519 h 574538"/>
                  <a:gd name="connsiteX12" fmla="*/ 551736 w 1264270"/>
                  <a:gd name="connsiteY12" fmla="*/ 468735 h 5745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264270" h="574538">
                    <a:moveTo>
                      <a:pt x="551708" y="468735"/>
                    </a:moveTo>
                    <a:cubicBezTo>
                      <a:pt x="622464" y="431067"/>
                      <a:pt x="749694" y="350809"/>
                      <a:pt x="883400" y="254743"/>
                    </a:cubicBezTo>
                    <a:cubicBezTo>
                      <a:pt x="950310" y="207290"/>
                      <a:pt x="1019680" y="156811"/>
                      <a:pt x="1084836" y="111931"/>
                    </a:cubicBezTo>
                    <a:cubicBezTo>
                      <a:pt x="1117471" y="89449"/>
                      <a:pt x="1148918" y="68437"/>
                      <a:pt x="1178838" y="49631"/>
                    </a:cubicBezTo>
                    <a:cubicBezTo>
                      <a:pt x="1209436" y="30457"/>
                      <a:pt x="1238904" y="13405"/>
                      <a:pt x="1264271" y="0"/>
                    </a:cubicBezTo>
                    <a:lnTo>
                      <a:pt x="1254118" y="3959"/>
                    </a:lnTo>
                    <a:cubicBezTo>
                      <a:pt x="1198775" y="25339"/>
                      <a:pt x="1144421" y="42617"/>
                      <a:pt x="1091312" y="58765"/>
                    </a:cubicBezTo>
                    <a:cubicBezTo>
                      <a:pt x="1038486" y="74206"/>
                      <a:pt x="985122" y="89788"/>
                      <a:pt x="931900" y="105342"/>
                    </a:cubicBezTo>
                    <a:cubicBezTo>
                      <a:pt x="766775" y="152399"/>
                      <a:pt x="605694" y="195101"/>
                      <a:pt x="449109" y="260314"/>
                    </a:cubicBezTo>
                    <a:cubicBezTo>
                      <a:pt x="370803" y="292921"/>
                      <a:pt x="293543" y="331183"/>
                      <a:pt x="218121" y="378325"/>
                    </a:cubicBezTo>
                    <a:cubicBezTo>
                      <a:pt x="142416" y="425609"/>
                      <a:pt x="68720" y="481631"/>
                      <a:pt x="0" y="549134"/>
                    </a:cubicBezTo>
                    <a:cubicBezTo>
                      <a:pt x="93634" y="577782"/>
                      <a:pt x="191623" y="581147"/>
                      <a:pt x="286445" y="564519"/>
                    </a:cubicBezTo>
                    <a:cubicBezTo>
                      <a:pt x="380729" y="548456"/>
                      <a:pt x="470376" y="513361"/>
                      <a:pt x="551736" y="468735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6" name="Vrije vorm: vorm 115">
                <a:extLst>
                  <a:ext uri="{FF2B5EF4-FFF2-40B4-BE49-F238E27FC236}">
                    <a16:creationId xmlns:a16="http://schemas.microsoft.com/office/drawing/2014/main" id="{34031680-54DC-06E0-70DF-AFF8A3272E7A}"/>
                  </a:ext>
                </a:extLst>
              </p:cNvPr>
              <p:cNvSpPr/>
              <p:nvPr/>
            </p:nvSpPr>
            <p:spPr>
              <a:xfrm>
                <a:off x="10793330" y="101845"/>
                <a:ext cx="1127165" cy="493975"/>
              </a:xfrm>
              <a:custGeom>
                <a:avLst/>
                <a:gdLst>
                  <a:gd name="connsiteX0" fmla="*/ 1126406 w 1127165"/>
                  <a:gd name="connsiteY0" fmla="*/ 755 h 493975"/>
                  <a:gd name="connsiteX1" fmla="*/ 990098 w 1127165"/>
                  <a:gd name="connsiteY1" fmla="*/ 68032 h 493975"/>
                  <a:gd name="connsiteX2" fmla="*/ 852404 w 1127165"/>
                  <a:gd name="connsiteY2" fmla="*/ 137035 h 493975"/>
                  <a:gd name="connsiteX3" fmla="*/ 573850 w 1127165"/>
                  <a:gd name="connsiteY3" fmla="*/ 272494 h 493975"/>
                  <a:gd name="connsiteX4" fmla="*/ 290487 w 1127165"/>
                  <a:gd name="connsiteY4" fmla="*/ 394606 h 493975"/>
                  <a:gd name="connsiteX5" fmla="*/ 147025 w 1127165"/>
                  <a:gd name="connsiteY5" fmla="*/ 448083 h 493975"/>
                  <a:gd name="connsiteX6" fmla="*/ 2176 w 1127165"/>
                  <a:gd name="connsiteY6" fmla="*/ 493952 h 493975"/>
                  <a:gd name="connsiteX7" fmla="*/ 168 w 1127165"/>
                  <a:gd name="connsiteY7" fmla="*/ 491520 h 493975"/>
                  <a:gd name="connsiteX8" fmla="*/ 734 w 1127165"/>
                  <a:gd name="connsiteY8" fmla="*/ 488409 h 493975"/>
                  <a:gd name="connsiteX9" fmla="*/ 141454 w 1127165"/>
                  <a:gd name="connsiteY9" fmla="*/ 428937 h 493975"/>
                  <a:gd name="connsiteX10" fmla="*/ 282710 w 1127165"/>
                  <a:gd name="connsiteY10" fmla="*/ 370879 h 493975"/>
                  <a:gd name="connsiteX11" fmla="*/ 564857 w 1127165"/>
                  <a:gd name="connsiteY11" fmla="*/ 251793 h 493975"/>
                  <a:gd name="connsiteX12" fmla="*/ 845815 w 1127165"/>
                  <a:gd name="connsiteY12" fmla="*/ 127618 h 493975"/>
                  <a:gd name="connsiteX13" fmla="*/ 985630 w 1127165"/>
                  <a:gd name="connsiteY13" fmla="*/ 64073 h 493975"/>
                  <a:gd name="connsiteX14" fmla="*/ 1125275 w 1127165"/>
                  <a:gd name="connsiteY14" fmla="*/ 444 h 493975"/>
                  <a:gd name="connsiteX15" fmla="*/ 1127056 w 1127165"/>
                  <a:gd name="connsiteY15" fmla="*/ 20 h 493975"/>
                  <a:gd name="connsiteX16" fmla="*/ 1126406 w 1127165"/>
                  <a:gd name="connsiteY16" fmla="*/ 727 h 493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127165" h="493975">
                    <a:moveTo>
                      <a:pt x="1126406" y="755"/>
                    </a:moveTo>
                    <a:lnTo>
                      <a:pt x="990098" y="68032"/>
                    </a:lnTo>
                    <a:lnTo>
                      <a:pt x="852404" y="137035"/>
                    </a:lnTo>
                    <a:cubicBezTo>
                      <a:pt x="760241" y="183159"/>
                      <a:pt x="667257" y="228604"/>
                      <a:pt x="573850" y="272494"/>
                    </a:cubicBezTo>
                    <a:cubicBezTo>
                      <a:pt x="479905" y="315168"/>
                      <a:pt x="385903" y="357390"/>
                      <a:pt x="290487" y="394606"/>
                    </a:cubicBezTo>
                    <a:cubicBezTo>
                      <a:pt x="242723" y="412959"/>
                      <a:pt x="194846" y="430804"/>
                      <a:pt x="147025" y="448083"/>
                    </a:cubicBezTo>
                    <a:cubicBezTo>
                      <a:pt x="98808" y="464117"/>
                      <a:pt x="50817" y="480463"/>
                      <a:pt x="2176" y="493952"/>
                    </a:cubicBezTo>
                    <a:cubicBezTo>
                      <a:pt x="1441" y="494150"/>
                      <a:pt x="536" y="493076"/>
                      <a:pt x="168" y="491520"/>
                    </a:cubicBezTo>
                    <a:cubicBezTo>
                      <a:pt x="-199" y="490050"/>
                      <a:pt x="55" y="488692"/>
                      <a:pt x="734" y="488409"/>
                    </a:cubicBezTo>
                    <a:cubicBezTo>
                      <a:pt x="47395" y="467737"/>
                      <a:pt x="94594" y="448959"/>
                      <a:pt x="141454" y="428937"/>
                    </a:cubicBezTo>
                    <a:lnTo>
                      <a:pt x="282710" y="370879"/>
                    </a:lnTo>
                    <a:cubicBezTo>
                      <a:pt x="376740" y="331655"/>
                      <a:pt x="471279" y="293167"/>
                      <a:pt x="564857" y="251793"/>
                    </a:cubicBezTo>
                    <a:cubicBezTo>
                      <a:pt x="658943" y="211693"/>
                      <a:pt x="752464" y="169782"/>
                      <a:pt x="845815" y="127618"/>
                    </a:cubicBezTo>
                    <a:lnTo>
                      <a:pt x="985630" y="64073"/>
                    </a:lnTo>
                    <a:lnTo>
                      <a:pt x="1125275" y="444"/>
                    </a:lnTo>
                    <a:cubicBezTo>
                      <a:pt x="1125982" y="133"/>
                      <a:pt x="1126774" y="-65"/>
                      <a:pt x="1127056" y="20"/>
                    </a:cubicBezTo>
                    <a:cubicBezTo>
                      <a:pt x="1127339" y="105"/>
                      <a:pt x="1127056" y="416"/>
                      <a:pt x="1126406" y="727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17" name="Graphic 64">
              <a:extLst>
                <a:ext uri="{FF2B5EF4-FFF2-40B4-BE49-F238E27FC236}">
                  <a16:creationId xmlns:a16="http://schemas.microsoft.com/office/drawing/2014/main" id="{1467F284-E46F-0AFF-748D-E23BA187B5EC}"/>
                </a:ext>
              </a:extLst>
            </p:cNvPr>
            <p:cNvGrpSpPr/>
            <p:nvPr/>
          </p:nvGrpSpPr>
          <p:grpSpPr>
            <a:xfrm>
              <a:off x="10699808" y="51442"/>
              <a:ext cx="1233615" cy="277006"/>
              <a:chOff x="10699808" y="51442"/>
              <a:chExt cx="1233615" cy="277006"/>
            </a:xfrm>
          </p:grpSpPr>
          <p:sp>
            <p:nvSpPr>
              <p:cNvPr id="118" name="Vrije vorm: vorm 117">
                <a:extLst>
                  <a:ext uri="{FF2B5EF4-FFF2-40B4-BE49-F238E27FC236}">
                    <a16:creationId xmlns:a16="http://schemas.microsoft.com/office/drawing/2014/main" id="{EF8253B3-A754-44DF-9B8F-C86C03674677}"/>
                  </a:ext>
                </a:extLst>
              </p:cNvPr>
              <p:cNvSpPr/>
              <p:nvPr/>
            </p:nvSpPr>
            <p:spPr>
              <a:xfrm>
                <a:off x="10699808" y="51442"/>
                <a:ext cx="1233615" cy="277006"/>
              </a:xfrm>
              <a:custGeom>
                <a:avLst/>
                <a:gdLst>
                  <a:gd name="connsiteX0" fmla="*/ 501059 w 1233615"/>
                  <a:gd name="connsiteY0" fmla="*/ 254008 h 277006"/>
                  <a:gd name="connsiteX1" fmla="*/ 846976 w 1233615"/>
                  <a:gd name="connsiteY1" fmla="*/ 142134 h 277006"/>
                  <a:gd name="connsiteX2" fmla="*/ 1057037 w 1233615"/>
                  <a:gd name="connsiteY2" fmla="*/ 61056 h 277006"/>
                  <a:gd name="connsiteX3" fmla="*/ 1152481 w 1233615"/>
                  <a:gd name="connsiteY3" fmla="*/ 26187 h 277006"/>
                  <a:gd name="connsiteX4" fmla="*/ 1233615 w 1233615"/>
                  <a:gd name="connsiteY4" fmla="*/ 0 h 277006"/>
                  <a:gd name="connsiteX5" fmla="*/ 1223548 w 1233615"/>
                  <a:gd name="connsiteY5" fmla="*/ 792 h 277006"/>
                  <a:gd name="connsiteX6" fmla="*/ 1063966 w 1233615"/>
                  <a:gd name="connsiteY6" fmla="*/ 6929 h 277006"/>
                  <a:gd name="connsiteX7" fmla="*/ 913772 w 1233615"/>
                  <a:gd name="connsiteY7" fmla="*/ 8031 h 277006"/>
                  <a:gd name="connsiteX8" fmla="*/ 461100 w 1233615"/>
                  <a:gd name="connsiteY8" fmla="*/ 28704 h 277006"/>
                  <a:gd name="connsiteX9" fmla="*/ 232261 w 1233615"/>
                  <a:gd name="connsiteY9" fmla="*/ 79777 h 277006"/>
                  <a:gd name="connsiteX10" fmla="*/ 0 w 1233615"/>
                  <a:gd name="connsiteY10" fmla="*/ 182517 h 277006"/>
                  <a:gd name="connsiteX11" fmla="*/ 116060 w 1233615"/>
                  <a:gd name="connsiteY11" fmla="*/ 242922 h 277006"/>
                  <a:gd name="connsiteX12" fmla="*/ 243035 w 1233615"/>
                  <a:gd name="connsiteY12" fmla="*/ 272616 h 277006"/>
                  <a:gd name="connsiteX13" fmla="*/ 501059 w 1233615"/>
                  <a:gd name="connsiteY13" fmla="*/ 253980 h 2770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233615" h="277006">
                    <a:moveTo>
                      <a:pt x="501059" y="254008"/>
                    </a:moveTo>
                    <a:cubicBezTo>
                      <a:pt x="573229" y="237606"/>
                      <a:pt x="706567" y="196487"/>
                      <a:pt x="846976" y="142134"/>
                    </a:cubicBezTo>
                    <a:cubicBezTo>
                      <a:pt x="915611" y="115636"/>
                      <a:pt x="987384" y="87921"/>
                      <a:pt x="1057037" y="61056"/>
                    </a:cubicBezTo>
                    <a:cubicBezTo>
                      <a:pt x="1090860" y="48273"/>
                      <a:pt x="1123099" y="36424"/>
                      <a:pt x="1152481" y="26187"/>
                    </a:cubicBezTo>
                    <a:cubicBezTo>
                      <a:pt x="1181468" y="16006"/>
                      <a:pt x="1208899" y="7126"/>
                      <a:pt x="1233615" y="0"/>
                    </a:cubicBezTo>
                    <a:lnTo>
                      <a:pt x="1223548" y="792"/>
                    </a:lnTo>
                    <a:cubicBezTo>
                      <a:pt x="1169138" y="4949"/>
                      <a:pt x="1115661" y="6165"/>
                      <a:pt x="1063966" y="6929"/>
                    </a:cubicBezTo>
                    <a:cubicBezTo>
                      <a:pt x="1014194" y="7296"/>
                      <a:pt x="963912" y="7664"/>
                      <a:pt x="913772" y="8031"/>
                    </a:cubicBezTo>
                    <a:cubicBezTo>
                      <a:pt x="759875" y="8654"/>
                      <a:pt x="611802" y="7664"/>
                      <a:pt x="461100" y="28704"/>
                    </a:cubicBezTo>
                    <a:cubicBezTo>
                      <a:pt x="385791" y="39224"/>
                      <a:pt x="309606" y="55230"/>
                      <a:pt x="232261" y="79777"/>
                    </a:cubicBezTo>
                    <a:cubicBezTo>
                      <a:pt x="155991" y="104267"/>
                      <a:pt x="78335" y="137354"/>
                      <a:pt x="0" y="182517"/>
                    </a:cubicBezTo>
                    <a:cubicBezTo>
                      <a:pt x="36085" y="207940"/>
                      <a:pt x="74178" y="228217"/>
                      <a:pt x="116060" y="242922"/>
                    </a:cubicBezTo>
                    <a:cubicBezTo>
                      <a:pt x="157291" y="257769"/>
                      <a:pt x="199881" y="267554"/>
                      <a:pt x="243035" y="272616"/>
                    </a:cubicBezTo>
                    <a:cubicBezTo>
                      <a:pt x="328723" y="283051"/>
                      <a:pt x="417380" y="274115"/>
                      <a:pt x="501059" y="253980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9" name="Vrije vorm: vorm 118">
                <a:extLst>
                  <a:ext uri="{FF2B5EF4-FFF2-40B4-BE49-F238E27FC236}">
                    <a16:creationId xmlns:a16="http://schemas.microsoft.com/office/drawing/2014/main" id="{F4C2CED7-ECDB-2951-B207-5A553C7AABDB}"/>
                  </a:ext>
                </a:extLst>
              </p:cNvPr>
              <p:cNvSpPr/>
              <p:nvPr/>
            </p:nvSpPr>
            <p:spPr>
              <a:xfrm>
                <a:off x="10750440" y="66266"/>
                <a:ext cx="1100754" cy="167130"/>
              </a:xfrm>
              <a:custGeom>
                <a:avLst/>
                <a:gdLst>
                  <a:gd name="connsiteX0" fmla="*/ 1100039 w 1100754"/>
                  <a:gd name="connsiteY0" fmla="*/ 814 h 167130"/>
                  <a:gd name="connsiteX1" fmla="*/ 965456 w 1100754"/>
                  <a:gd name="connsiteY1" fmla="*/ 28500 h 167130"/>
                  <a:gd name="connsiteX2" fmla="*/ 828695 w 1100754"/>
                  <a:gd name="connsiteY2" fmla="*/ 57062 h 167130"/>
                  <a:gd name="connsiteX3" fmla="*/ 552375 w 1100754"/>
                  <a:gd name="connsiteY3" fmla="*/ 110454 h 167130"/>
                  <a:gd name="connsiteX4" fmla="*/ 275376 w 1100754"/>
                  <a:gd name="connsiteY4" fmla="*/ 149961 h 167130"/>
                  <a:gd name="connsiteX5" fmla="*/ 137710 w 1100754"/>
                  <a:gd name="connsiteY5" fmla="*/ 162206 h 167130"/>
                  <a:gd name="connsiteX6" fmla="*/ 1063 w 1100754"/>
                  <a:gd name="connsiteY6" fmla="*/ 167127 h 167130"/>
                  <a:gd name="connsiteX7" fmla="*/ 17 w 1100754"/>
                  <a:gd name="connsiteY7" fmla="*/ 164355 h 167130"/>
                  <a:gd name="connsiteX8" fmla="*/ 1346 w 1100754"/>
                  <a:gd name="connsiteY8" fmla="*/ 161584 h 167130"/>
                  <a:gd name="connsiteX9" fmla="*/ 138163 w 1100754"/>
                  <a:gd name="connsiteY9" fmla="*/ 142778 h 167130"/>
                  <a:gd name="connsiteX10" fmla="*/ 275093 w 1100754"/>
                  <a:gd name="connsiteY10" fmla="*/ 125471 h 167130"/>
                  <a:gd name="connsiteX11" fmla="*/ 549575 w 1100754"/>
                  <a:gd name="connsiteY11" fmla="*/ 88114 h 167130"/>
                  <a:gd name="connsiteX12" fmla="*/ 824538 w 1100754"/>
                  <a:gd name="connsiteY12" fmla="*/ 45751 h 167130"/>
                  <a:gd name="connsiteX13" fmla="*/ 961808 w 1100754"/>
                  <a:gd name="connsiteY13" fmla="*/ 22985 h 167130"/>
                  <a:gd name="connsiteX14" fmla="*/ 1098908 w 1100754"/>
                  <a:gd name="connsiteY14" fmla="*/ 51 h 167130"/>
                  <a:gd name="connsiteX15" fmla="*/ 1100661 w 1100754"/>
                  <a:gd name="connsiteY15" fmla="*/ 220 h 167130"/>
                  <a:gd name="connsiteX16" fmla="*/ 1100011 w 1100754"/>
                  <a:gd name="connsiteY16" fmla="*/ 814 h 167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100754" h="167130">
                    <a:moveTo>
                      <a:pt x="1100039" y="814"/>
                    </a:moveTo>
                    <a:lnTo>
                      <a:pt x="965456" y="28500"/>
                    </a:lnTo>
                    <a:lnTo>
                      <a:pt x="828695" y="57062"/>
                    </a:lnTo>
                    <a:cubicBezTo>
                      <a:pt x="737239" y="76010"/>
                      <a:pt x="644821" y="93996"/>
                      <a:pt x="552375" y="110454"/>
                    </a:cubicBezTo>
                    <a:cubicBezTo>
                      <a:pt x="459618" y="125641"/>
                      <a:pt x="367482" y="140261"/>
                      <a:pt x="275376" y="149961"/>
                    </a:cubicBezTo>
                    <a:cubicBezTo>
                      <a:pt x="229365" y="154542"/>
                      <a:pt x="183467" y="158615"/>
                      <a:pt x="137710" y="162206"/>
                    </a:cubicBezTo>
                    <a:cubicBezTo>
                      <a:pt x="91982" y="164525"/>
                      <a:pt x="46367" y="167240"/>
                      <a:pt x="1063" y="167127"/>
                    </a:cubicBezTo>
                    <a:cubicBezTo>
                      <a:pt x="384" y="167127"/>
                      <a:pt x="-97" y="165883"/>
                      <a:pt x="17" y="164355"/>
                    </a:cubicBezTo>
                    <a:cubicBezTo>
                      <a:pt x="130" y="162885"/>
                      <a:pt x="724" y="161697"/>
                      <a:pt x="1346" y="161584"/>
                    </a:cubicBezTo>
                    <a:cubicBezTo>
                      <a:pt x="46989" y="154458"/>
                      <a:pt x="92548" y="149254"/>
                      <a:pt x="138163" y="142778"/>
                    </a:cubicBezTo>
                    <a:lnTo>
                      <a:pt x="275093" y="125471"/>
                    </a:lnTo>
                    <a:cubicBezTo>
                      <a:pt x="366408" y="113424"/>
                      <a:pt x="458034" y="102225"/>
                      <a:pt x="549575" y="88114"/>
                    </a:cubicBezTo>
                    <a:cubicBezTo>
                      <a:pt x="641258" y="75331"/>
                      <a:pt x="732941" y="60682"/>
                      <a:pt x="824538" y="45751"/>
                    </a:cubicBezTo>
                    <a:lnTo>
                      <a:pt x="961808" y="22985"/>
                    </a:lnTo>
                    <a:lnTo>
                      <a:pt x="1098908" y="51"/>
                    </a:lnTo>
                    <a:cubicBezTo>
                      <a:pt x="1099586" y="-62"/>
                      <a:pt x="1100378" y="22"/>
                      <a:pt x="1100661" y="220"/>
                    </a:cubicBezTo>
                    <a:cubicBezTo>
                      <a:pt x="1100916" y="418"/>
                      <a:pt x="1100633" y="673"/>
                      <a:pt x="1100011" y="814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20" name="Graphic 64">
              <a:extLst>
                <a:ext uri="{FF2B5EF4-FFF2-40B4-BE49-F238E27FC236}">
                  <a16:creationId xmlns:a16="http://schemas.microsoft.com/office/drawing/2014/main" id="{D6D75AD4-7C42-5A8A-392F-86D5FF70864D}"/>
                </a:ext>
              </a:extLst>
            </p:cNvPr>
            <p:cNvGrpSpPr/>
            <p:nvPr/>
          </p:nvGrpSpPr>
          <p:grpSpPr>
            <a:xfrm>
              <a:off x="10772713" y="-163904"/>
              <a:ext cx="1079887" cy="231356"/>
              <a:chOff x="10772713" y="-163904"/>
              <a:chExt cx="1079887" cy="231356"/>
            </a:xfrm>
          </p:grpSpPr>
          <p:sp>
            <p:nvSpPr>
              <p:cNvPr id="121" name="Vrije vorm: vorm 120">
                <a:extLst>
                  <a:ext uri="{FF2B5EF4-FFF2-40B4-BE49-F238E27FC236}">
                    <a16:creationId xmlns:a16="http://schemas.microsoft.com/office/drawing/2014/main" id="{322C620B-4C78-197D-C69C-1A8D67F501A2}"/>
                  </a:ext>
                </a:extLst>
              </p:cNvPr>
              <p:cNvSpPr/>
              <p:nvPr/>
            </p:nvSpPr>
            <p:spPr>
              <a:xfrm>
                <a:off x="10772713" y="-163904"/>
                <a:ext cx="1079887" cy="231356"/>
              </a:xfrm>
              <a:custGeom>
                <a:avLst/>
                <a:gdLst>
                  <a:gd name="connsiteX0" fmla="*/ 402759 w 1079887"/>
                  <a:gd name="connsiteY0" fmla="*/ 230363 h 231356"/>
                  <a:gd name="connsiteX1" fmla="*/ 726533 w 1079887"/>
                  <a:gd name="connsiteY1" fmla="*/ 213905 h 231356"/>
                  <a:gd name="connsiteX2" fmla="*/ 922087 w 1079887"/>
                  <a:gd name="connsiteY2" fmla="*/ 189047 h 231356"/>
                  <a:gd name="connsiteX3" fmla="*/ 1079887 w 1079887"/>
                  <a:gd name="connsiteY3" fmla="*/ 167724 h 231356"/>
                  <a:gd name="connsiteX4" fmla="*/ 1070696 w 1079887"/>
                  <a:gd name="connsiteY4" fmla="*/ 165546 h 231356"/>
                  <a:gd name="connsiteX5" fmla="*/ 806988 w 1079887"/>
                  <a:gd name="connsiteY5" fmla="*/ 92076 h 231356"/>
                  <a:gd name="connsiteX6" fmla="*/ 426203 w 1079887"/>
                  <a:gd name="connsiteY6" fmla="*/ 7463 h 231356"/>
                  <a:gd name="connsiteX7" fmla="*/ 0 w 1079887"/>
                  <a:gd name="connsiteY7" fmla="*/ 40833 h 231356"/>
                  <a:gd name="connsiteX8" fmla="*/ 178077 w 1079887"/>
                  <a:gd name="connsiteY8" fmla="*/ 182147 h 231356"/>
                  <a:gd name="connsiteX9" fmla="*/ 402759 w 1079887"/>
                  <a:gd name="connsiteY9" fmla="*/ 230335 h 2313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79887" h="231356">
                    <a:moveTo>
                      <a:pt x="402759" y="230363"/>
                    </a:moveTo>
                    <a:cubicBezTo>
                      <a:pt x="468368" y="233502"/>
                      <a:pt x="593194" y="229515"/>
                      <a:pt x="726533" y="213905"/>
                    </a:cubicBezTo>
                    <a:cubicBezTo>
                      <a:pt x="792962" y="206552"/>
                      <a:pt x="861087" y="197361"/>
                      <a:pt x="922087" y="189047"/>
                    </a:cubicBezTo>
                    <a:cubicBezTo>
                      <a:pt x="977798" y="181524"/>
                      <a:pt x="1031699" y="174228"/>
                      <a:pt x="1079887" y="167724"/>
                    </a:cubicBezTo>
                    <a:lnTo>
                      <a:pt x="1070696" y="165546"/>
                    </a:lnTo>
                    <a:cubicBezTo>
                      <a:pt x="975592" y="141509"/>
                      <a:pt x="889480" y="114671"/>
                      <a:pt x="806988" y="92076"/>
                    </a:cubicBezTo>
                    <a:cubicBezTo>
                      <a:pt x="677637" y="55708"/>
                      <a:pt x="555922" y="21971"/>
                      <a:pt x="426203" y="7463"/>
                    </a:cubicBezTo>
                    <a:cubicBezTo>
                      <a:pt x="296880" y="-6875"/>
                      <a:pt x="157914" y="-3000"/>
                      <a:pt x="0" y="40833"/>
                    </a:cubicBezTo>
                    <a:cubicBezTo>
                      <a:pt x="47001" y="103868"/>
                      <a:pt x="108877" y="151435"/>
                      <a:pt x="178077" y="182147"/>
                    </a:cubicBezTo>
                    <a:cubicBezTo>
                      <a:pt x="249087" y="213198"/>
                      <a:pt x="326432" y="227705"/>
                      <a:pt x="402759" y="230335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2" name="Vrije vorm: vorm 121">
                <a:extLst>
                  <a:ext uri="{FF2B5EF4-FFF2-40B4-BE49-F238E27FC236}">
                    <a16:creationId xmlns:a16="http://schemas.microsoft.com/office/drawing/2014/main" id="{D511C95D-EAD3-1B6E-359F-A2C87C6EF550}"/>
                  </a:ext>
                </a:extLst>
              </p:cNvPr>
              <p:cNvSpPr/>
              <p:nvPr/>
            </p:nvSpPr>
            <p:spPr>
              <a:xfrm>
                <a:off x="10815413" y="-116286"/>
                <a:ext cx="965484" cy="115753"/>
              </a:xfrm>
              <a:custGeom>
                <a:avLst/>
                <a:gdLst>
                  <a:gd name="connsiteX0" fmla="*/ 964904 w 965484"/>
                  <a:gd name="connsiteY0" fmla="*/ 115751 h 115753"/>
                  <a:gd name="connsiteX1" fmla="*/ 846243 w 965484"/>
                  <a:gd name="connsiteY1" fmla="*/ 109954 h 115753"/>
                  <a:gd name="connsiteX2" fmla="*/ 724612 w 965484"/>
                  <a:gd name="connsiteY2" fmla="*/ 103676 h 115753"/>
                  <a:gd name="connsiteX3" fmla="*/ 478636 w 965484"/>
                  <a:gd name="connsiteY3" fmla="*/ 85916 h 115753"/>
                  <a:gd name="connsiteX4" fmla="*/ 235346 w 965484"/>
                  <a:gd name="connsiteY4" fmla="*/ 54978 h 115753"/>
                  <a:gd name="connsiteX5" fmla="*/ 116430 w 965484"/>
                  <a:gd name="connsiteY5" fmla="*/ 33061 h 115753"/>
                  <a:gd name="connsiteX6" fmla="*/ 483 w 965484"/>
                  <a:gd name="connsiteY6" fmla="*/ 4951 h 115753"/>
                  <a:gd name="connsiteX7" fmla="*/ 313 w 965484"/>
                  <a:gd name="connsiteY7" fmla="*/ 2180 h 115753"/>
                  <a:gd name="connsiteX8" fmla="*/ 2265 w 965484"/>
                  <a:gd name="connsiteY8" fmla="*/ 2 h 115753"/>
                  <a:gd name="connsiteX9" fmla="*/ 121520 w 965484"/>
                  <a:gd name="connsiteY9" fmla="*/ 15302 h 115753"/>
                  <a:gd name="connsiteX10" fmla="*/ 240634 w 965484"/>
                  <a:gd name="connsiteY10" fmla="*/ 32072 h 115753"/>
                  <a:gd name="connsiteX11" fmla="*/ 480445 w 965484"/>
                  <a:gd name="connsiteY11" fmla="*/ 63547 h 115753"/>
                  <a:gd name="connsiteX12" fmla="*/ 722067 w 965484"/>
                  <a:gd name="connsiteY12" fmla="*/ 90724 h 115753"/>
                  <a:gd name="connsiteX13" fmla="*/ 842991 w 965484"/>
                  <a:gd name="connsiteY13" fmla="*/ 102714 h 115753"/>
                  <a:gd name="connsiteX14" fmla="*/ 963716 w 965484"/>
                  <a:gd name="connsiteY14" fmla="*/ 114422 h 115753"/>
                  <a:gd name="connsiteX15" fmla="*/ 965357 w 965484"/>
                  <a:gd name="connsiteY15" fmla="*/ 115185 h 115753"/>
                  <a:gd name="connsiteX16" fmla="*/ 964876 w 965484"/>
                  <a:gd name="connsiteY16" fmla="*/ 115751 h 1157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965484" h="115753">
                    <a:moveTo>
                      <a:pt x="964904" y="115751"/>
                    </a:moveTo>
                    <a:lnTo>
                      <a:pt x="846243" y="109954"/>
                    </a:lnTo>
                    <a:lnTo>
                      <a:pt x="724612" y="103676"/>
                    </a:lnTo>
                    <a:cubicBezTo>
                      <a:pt x="642912" y="99123"/>
                      <a:pt x="560562" y="93240"/>
                      <a:pt x="478636" y="85916"/>
                    </a:cubicBezTo>
                    <a:cubicBezTo>
                      <a:pt x="396851" y="77319"/>
                      <a:pt x="315320" y="68383"/>
                      <a:pt x="235346" y="54978"/>
                    </a:cubicBezTo>
                    <a:lnTo>
                      <a:pt x="116430" y="33061"/>
                    </a:lnTo>
                    <a:cubicBezTo>
                      <a:pt x="77404" y="24238"/>
                      <a:pt x="38434" y="15811"/>
                      <a:pt x="483" y="4951"/>
                    </a:cubicBezTo>
                    <a:cubicBezTo>
                      <a:pt x="-83" y="4782"/>
                      <a:pt x="-167" y="3537"/>
                      <a:pt x="313" y="2180"/>
                    </a:cubicBezTo>
                    <a:cubicBezTo>
                      <a:pt x="851" y="879"/>
                      <a:pt x="1699" y="-54"/>
                      <a:pt x="2265" y="2"/>
                    </a:cubicBezTo>
                    <a:cubicBezTo>
                      <a:pt x="42309" y="4357"/>
                      <a:pt x="81674" y="10381"/>
                      <a:pt x="121520" y="15302"/>
                    </a:cubicBezTo>
                    <a:lnTo>
                      <a:pt x="240634" y="32072"/>
                    </a:lnTo>
                    <a:cubicBezTo>
                      <a:pt x="320241" y="42818"/>
                      <a:pt x="400018" y="54554"/>
                      <a:pt x="480445" y="63547"/>
                    </a:cubicBezTo>
                    <a:cubicBezTo>
                      <a:pt x="560703" y="73841"/>
                      <a:pt x="641413" y="82466"/>
                      <a:pt x="722067" y="90724"/>
                    </a:cubicBezTo>
                    <a:lnTo>
                      <a:pt x="842991" y="102714"/>
                    </a:lnTo>
                    <a:lnTo>
                      <a:pt x="963716" y="114422"/>
                    </a:lnTo>
                    <a:cubicBezTo>
                      <a:pt x="964310" y="114479"/>
                      <a:pt x="965074" y="114818"/>
                      <a:pt x="965357" y="115185"/>
                    </a:cubicBezTo>
                    <a:cubicBezTo>
                      <a:pt x="965640" y="115525"/>
                      <a:pt x="965442" y="115779"/>
                      <a:pt x="964876" y="115751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23" name="Graphic 64">
              <a:extLst>
                <a:ext uri="{FF2B5EF4-FFF2-40B4-BE49-F238E27FC236}">
                  <a16:creationId xmlns:a16="http://schemas.microsoft.com/office/drawing/2014/main" id="{4076A23C-D308-A1CC-26DE-608F3E0BC806}"/>
                </a:ext>
              </a:extLst>
            </p:cNvPr>
            <p:cNvGrpSpPr/>
            <p:nvPr/>
          </p:nvGrpSpPr>
          <p:grpSpPr>
            <a:xfrm>
              <a:off x="10939959" y="-424450"/>
              <a:ext cx="844741" cy="337184"/>
              <a:chOff x="10939959" y="-424450"/>
              <a:chExt cx="844741" cy="337184"/>
            </a:xfrm>
          </p:grpSpPr>
          <p:sp>
            <p:nvSpPr>
              <p:cNvPr id="124" name="Vrije vorm: vorm 123">
                <a:extLst>
                  <a:ext uri="{FF2B5EF4-FFF2-40B4-BE49-F238E27FC236}">
                    <a16:creationId xmlns:a16="http://schemas.microsoft.com/office/drawing/2014/main" id="{5DCE36F7-F008-DFD0-ACC6-ED13A4D4BC8C}"/>
                  </a:ext>
                </a:extLst>
              </p:cNvPr>
              <p:cNvSpPr/>
              <p:nvPr/>
            </p:nvSpPr>
            <p:spPr>
              <a:xfrm>
                <a:off x="10939959" y="-424450"/>
                <a:ext cx="844741" cy="337184"/>
              </a:xfrm>
              <a:custGeom>
                <a:avLst/>
                <a:gdLst>
                  <a:gd name="connsiteX0" fmla="*/ 274454 w 844741"/>
                  <a:gd name="connsiteY0" fmla="*/ 258450 h 337184"/>
                  <a:gd name="connsiteX1" fmla="*/ 546250 w 844741"/>
                  <a:gd name="connsiteY1" fmla="*/ 315914 h 337184"/>
                  <a:gd name="connsiteX2" fmla="*/ 714033 w 844741"/>
                  <a:gd name="connsiteY2" fmla="*/ 333108 h 337184"/>
                  <a:gd name="connsiteX3" fmla="*/ 786231 w 844741"/>
                  <a:gd name="connsiteY3" fmla="*/ 336672 h 337184"/>
                  <a:gd name="connsiteX4" fmla="*/ 844742 w 844741"/>
                  <a:gd name="connsiteY4" fmla="*/ 336276 h 337184"/>
                  <a:gd name="connsiteX5" fmla="*/ 837728 w 844741"/>
                  <a:gd name="connsiteY5" fmla="*/ 331864 h 337184"/>
                  <a:gd name="connsiteX6" fmla="*/ 733857 w 844741"/>
                  <a:gd name="connsiteY6" fmla="*/ 264163 h 337184"/>
                  <a:gd name="connsiteX7" fmla="*/ 641326 w 844741"/>
                  <a:gd name="connsiteY7" fmla="*/ 204860 h 337184"/>
                  <a:gd name="connsiteX8" fmla="*/ 357370 w 844741"/>
                  <a:gd name="connsiteY8" fmla="*/ 55600 h 337184"/>
                  <a:gd name="connsiteX9" fmla="*/ 193489 w 844741"/>
                  <a:gd name="connsiteY9" fmla="*/ 11852 h 337184"/>
                  <a:gd name="connsiteX10" fmla="*/ 0 w 844741"/>
                  <a:gd name="connsiteY10" fmla="*/ 1190 h 337184"/>
                  <a:gd name="connsiteX11" fmla="*/ 39252 w 844741"/>
                  <a:gd name="connsiteY11" fmla="*/ 90610 h 337184"/>
                  <a:gd name="connsiteX12" fmla="*/ 103984 w 844741"/>
                  <a:gd name="connsiteY12" fmla="*/ 164618 h 337184"/>
                  <a:gd name="connsiteX13" fmla="*/ 274482 w 844741"/>
                  <a:gd name="connsiteY13" fmla="*/ 258450 h 337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844741" h="337184">
                    <a:moveTo>
                      <a:pt x="274454" y="258450"/>
                    </a:moveTo>
                    <a:cubicBezTo>
                      <a:pt x="327592" y="276040"/>
                      <a:pt x="431859" y="301152"/>
                      <a:pt x="546250" y="315914"/>
                    </a:cubicBezTo>
                    <a:cubicBezTo>
                      <a:pt x="603092" y="323578"/>
                      <a:pt x="661801" y="329432"/>
                      <a:pt x="714033" y="333108"/>
                    </a:cubicBezTo>
                    <a:cubicBezTo>
                      <a:pt x="740135" y="334918"/>
                      <a:pt x="764569" y="336219"/>
                      <a:pt x="786231" y="336672"/>
                    </a:cubicBezTo>
                    <a:cubicBezTo>
                      <a:pt x="808289" y="337266"/>
                      <a:pt x="828679" y="337577"/>
                      <a:pt x="844742" y="336276"/>
                    </a:cubicBezTo>
                    <a:lnTo>
                      <a:pt x="837728" y="331864"/>
                    </a:lnTo>
                    <a:cubicBezTo>
                      <a:pt x="800201" y="308194"/>
                      <a:pt x="765134" y="284807"/>
                      <a:pt x="733857" y="264163"/>
                    </a:cubicBezTo>
                    <a:cubicBezTo>
                      <a:pt x="702043" y="243179"/>
                      <a:pt x="671416" y="223638"/>
                      <a:pt x="641326" y="204860"/>
                    </a:cubicBezTo>
                    <a:cubicBezTo>
                      <a:pt x="547155" y="145925"/>
                      <a:pt x="458696" y="93212"/>
                      <a:pt x="357370" y="55600"/>
                    </a:cubicBezTo>
                    <a:cubicBezTo>
                      <a:pt x="306721" y="36794"/>
                      <a:pt x="252820" y="21721"/>
                      <a:pt x="193489" y="11852"/>
                    </a:cubicBezTo>
                    <a:cubicBezTo>
                      <a:pt x="133593" y="1756"/>
                      <a:pt x="70586" y="-2203"/>
                      <a:pt x="0" y="1190"/>
                    </a:cubicBezTo>
                    <a:cubicBezTo>
                      <a:pt x="8993" y="33401"/>
                      <a:pt x="22284" y="63434"/>
                      <a:pt x="39252" y="90610"/>
                    </a:cubicBezTo>
                    <a:cubicBezTo>
                      <a:pt x="57521" y="118155"/>
                      <a:pt x="79551" y="142984"/>
                      <a:pt x="103984" y="164618"/>
                    </a:cubicBezTo>
                    <a:cubicBezTo>
                      <a:pt x="152936" y="208056"/>
                      <a:pt x="212295" y="238768"/>
                      <a:pt x="274482" y="258450"/>
                    </a:cubicBezTo>
                    <a:close/>
                  </a:path>
                </a:pathLst>
              </a:custGeom>
              <a:solidFill>
                <a:srgbClr val="675FEE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5" name="Vrije vorm: vorm 124">
                <a:extLst>
                  <a:ext uri="{FF2B5EF4-FFF2-40B4-BE49-F238E27FC236}">
                    <a16:creationId xmlns:a16="http://schemas.microsoft.com/office/drawing/2014/main" id="{64ECD16B-4401-96C4-E47D-9F0C67C85DCB}"/>
                  </a:ext>
                </a:extLst>
              </p:cNvPr>
              <p:cNvSpPr/>
              <p:nvPr/>
            </p:nvSpPr>
            <p:spPr>
              <a:xfrm>
                <a:off x="10971539" y="-408044"/>
                <a:ext cx="756205" cy="302372"/>
              </a:xfrm>
              <a:custGeom>
                <a:avLst/>
                <a:gdLst>
                  <a:gd name="connsiteX0" fmla="*/ 755669 w 756205"/>
                  <a:gd name="connsiteY0" fmla="*/ 302308 h 302372"/>
                  <a:gd name="connsiteX1" fmla="*/ 660536 w 756205"/>
                  <a:gd name="connsiteY1" fmla="*/ 273774 h 302372"/>
                  <a:gd name="connsiteX2" fmla="*/ 562830 w 756205"/>
                  <a:gd name="connsiteY2" fmla="*/ 243260 h 302372"/>
                  <a:gd name="connsiteX3" fmla="*/ 366512 w 756205"/>
                  <a:gd name="connsiteY3" fmla="*/ 175841 h 302372"/>
                  <a:gd name="connsiteX4" fmla="*/ 176614 w 756205"/>
                  <a:gd name="connsiteY4" fmla="*/ 96998 h 302372"/>
                  <a:gd name="connsiteX5" fmla="*/ 86119 w 756205"/>
                  <a:gd name="connsiteY5" fmla="*/ 52740 h 302372"/>
                  <a:gd name="connsiteX6" fmla="*/ 178 w 756205"/>
                  <a:gd name="connsiteY6" fmla="*/ 4014 h 302372"/>
                  <a:gd name="connsiteX7" fmla="*/ 941 w 756205"/>
                  <a:gd name="connsiteY7" fmla="*/ 1554 h 302372"/>
                  <a:gd name="connsiteX8" fmla="*/ 3147 w 756205"/>
                  <a:gd name="connsiteY8" fmla="*/ 27 h 302372"/>
                  <a:gd name="connsiteX9" fmla="*/ 96046 w 756205"/>
                  <a:gd name="connsiteY9" fmla="*/ 38120 h 302372"/>
                  <a:gd name="connsiteX10" fmla="*/ 188322 w 756205"/>
                  <a:gd name="connsiteY10" fmla="*/ 77513 h 302372"/>
                  <a:gd name="connsiteX11" fmla="*/ 374883 w 756205"/>
                  <a:gd name="connsiteY11" fmla="*/ 155112 h 302372"/>
                  <a:gd name="connsiteX12" fmla="*/ 564413 w 756205"/>
                  <a:gd name="connsiteY12" fmla="*/ 229488 h 302372"/>
                  <a:gd name="connsiteX13" fmla="*/ 659744 w 756205"/>
                  <a:gd name="connsiteY13" fmla="*/ 265177 h 302372"/>
                  <a:gd name="connsiteX14" fmla="*/ 754990 w 756205"/>
                  <a:gd name="connsiteY14" fmla="*/ 300470 h 302372"/>
                  <a:gd name="connsiteX15" fmla="*/ 756149 w 756205"/>
                  <a:gd name="connsiteY15" fmla="*/ 301714 h 302372"/>
                  <a:gd name="connsiteX16" fmla="*/ 755640 w 756205"/>
                  <a:gd name="connsiteY16" fmla="*/ 302336 h 302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56205" h="302372">
                    <a:moveTo>
                      <a:pt x="755669" y="302308"/>
                    </a:moveTo>
                    <a:lnTo>
                      <a:pt x="660536" y="273774"/>
                    </a:lnTo>
                    <a:lnTo>
                      <a:pt x="562830" y="243260"/>
                    </a:lnTo>
                    <a:cubicBezTo>
                      <a:pt x="497249" y="222277"/>
                      <a:pt x="431471" y="199625"/>
                      <a:pt x="366512" y="175841"/>
                    </a:cubicBezTo>
                    <a:cubicBezTo>
                      <a:pt x="302063" y="150871"/>
                      <a:pt x="237953" y="125702"/>
                      <a:pt x="176614" y="96998"/>
                    </a:cubicBezTo>
                    <a:lnTo>
                      <a:pt x="86119" y="52740"/>
                    </a:lnTo>
                    <a:cubicBezTo>
                      <a:pt x="56963" y="36819"/>
                      <a:pt x="27750" y="21321"/>
                      <a:pt x="178" y="4014"/>
                    </a:cubicBezTo>
                    <a:cubicBezTo>
                      <a:pt x="-247" y="3760"/>
                      <a:pt x="121" y="2657"/>
                      <a:pt x="941" y="1554"/>
                    </a:cubicBezTo>
                    <a:cubicBezTo>
                      <a:pt x="1733" y="508"/>
                      <a:pt x="2723" y="-143"/>
                      <a:pt x="3147" y="27"/>
                    </a:cubicBezTo>
                    <a:cubicBezTo>
                      <a:pt x="34566" y="12102"/>
                      <a:pt x="64966" y="25535"/>
                      <a:pt x="96046" y="38120"/>
                    </a:cubicBezTo>
                    <a:lnTo>
                      <a:pt x="188322" y="77513"/>
                    </a:lnTo>
                    <a:cubicBezTo>
                      <a:pt x="250141" y="103446"/>
                      <a:pt x="311819" y="130453"/>
                      <a:pt x="374883" y="155112"/>
                    </a:cubicBezTo>
                    <a:cubicBezTo>
                      <a:pt x="437438" y="180960"/>
                      <a:pt x="500897" y="205394"/>
                      <a:pt x="564413" y="229488"/>
                    </a:cubicBezTo>
                    <a:lnTo>
                      <a:pt x="659744" y="265177"/>
                    </a:lnTo>
                    <a:lnTo>
                      <a:pt x="754990" y="300470"/>
                    </a:lnTo>
                    <a:cubicBezTo>
                      <a:pt x="755471" y="300640"/>
                      <a:pt x="755980" y="301205"/>
                      <a:pt x="756149" y="301714"/>
                    </a:cubicBezTo>
                    <a:cubicBezTo>
                      <a:pt x="756319" y="302195"/>
                      <a:pt x="756093" y="302478"/>
                      <a:pt x="755640" y="302336"/>
                    </a:cubicBezTo>
                    <a:close/>
                  </a:path>
                </a:pathLst>
              </a:custGeom>
              <a:solidFill>
                <a:srgbClr val="463C9C"/>
              </a:solidFill>
              <a:ln w="28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259" name="Groep 258">
            <a:extLst>
              <a:ext uri="{FF2B5EF4-FFF2-40B4-BE49-F238E27FC236}">
                <a16:creationId xmlns:a16="http://schemas.microsoft.com/office/drawing/2014/main" id="{AFA9FE4C-3F50-BB11-5792-3115177592EE}"/>
              </a:ext>
            </a:extLst>
          </p:cNvPr>
          <p:cNvGrpSpPr/>
          <p:nvPr userDrawn="1"/>
        </p:nvGrpSpPr>
        <p:grpSpPr>
          <a:xfrm>
            <a:off x="8718342" y="4247309"/>
            <a:ext cx="2993848" cy="4776616"/>
            <a:chOff x="8718342" y="4247309"/>
            <a:chExt cx="2993848" cy="4776616"/>
          </a:xfrm>
        </p:grpSpPr>
        <p:pic>
          <p:nvPicPr>
            <p:cNvPr id="180" name="Graphic 179">
              <a:extLst>
                <a:ext uri="{FF2B5EF4-FFF2-40B4-BE49-F238E27FC236}">
                  <a16:creationId xmlns:a16="http://schemas.microsoft.com/office/drawing/2014/main" id="{479B39AD-B164-1D21-0F50-9B34659082C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718342" y="4247309"/>
              <a:ext cx="2993848" cy="4776616"/>
            </a:xfrm>
            <a:prstGeom prst="rect">
              <a:avLst/>
            </a:prstGeom>
          </p:spPr>
        </p:pic>
        <p:grpSp>
          <p:nvGrpSpPr>
            <p:cNvPr id="181" name="Groep 180">
              <a:extLst>
                <a:ext uri="{FF2B5EF4-FFF2-40B4-BE49-F238E27FC236}">
                  <a16:creationId xmlns:a16="http://schemas.microsoft.com/office/drawing/2014/main" id="{CFCF1ADD-701A-33EB-176A-A41013510220}"/>
                </a:ext>
              </a:extLst>
            </p:cNvPr>
            <p:cNvGrpSpPr/>
            <p:nvPr userDrawn="1"/>
          </p:nvGrpSpPr>
          <p:grpSpPr>
            <a:xfrm>
              <a:off x="9125794" y="5278791"/>
              <a:ext cx="2170932" cy="917307"/>
              <a:chOff x="9672310" y="5445393"/>
              <a:chExt cx="1714860" cy="724598"/>
            </a:xfrm>
          </p:grpSpPr>
          <p:grpSp>
            <p:nvGrpSpPr>
              <p:cNvPr id="182" name="Graphic 5">
                <a:extLst>
                  <a:ext uri="{FF2B5EF4-FFF2-40B4-BE49-F238E27FC236}">
                    <a16:creationId xmlns:a16="http://schemas.microsoft.com/office/drawing/2014/main" id="{D74393B3-4D31-36A9-58CB-9C130BBD72C5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230" name="Vrije vorm: vorm 229">
                  <a:extLst>
                    <a:ext uri="{FF2B5EF4-FFF2-40B4-BE49-F238E27FC236}">
                      <a16:creationId xmlns:a16="http://schemas.microsoft.com/office/drawing/2014/main" id="{B9B7BE4E-02AC-F088-E94F-3E42AFBD657A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1" name="Vrije vorm: vorm 230">
                  <a:extLst>
                    <a:ext uri="{FF2B5EF4-FFF2-40B4-BE49-F238E27FC236}">
                      <a16:creationId xmlns:a16="http://schemas.microsoft.com/office/drawing/2014/main" id="{15210DA0-25B8-216D-1321-02855241E644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2" name="Vrije vorm: vorm 231">
                  <a:extLst>
                    <a:ext uri="{FF2B5EF4-FFF2-40B4-BE49-F238E27FC236}">
                      <a16:creationId xmlns:a16="http://schemas.microsoft.com/office/drawing/2014/main" id="{52E56A64-F350-2128-A381-F6318B57CC49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3" name="Vrije vorm: vorm 232">
                  <a:extLst>
                    <a:ext uri="{FF2B5EF4-FFF2-40B4-BE49-F238E27FC236}">
                      <a16:creationId xmlns:a16="http://schemas.microsoft.com/office/drawing/2014/main" id="{6B6E7486-D0B3-BCE5-B878-784BECA6EE92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4" name="Vrije vorm: vorm 233">
                  <a:extLst>
                    <a:ext uri="{FF2B5EF4-FFF2-40B4-BE49-F238E27FC236}">
                      <a16:creationId xmlns:a16="http://schemas.microsoft.com/office/drawing/2014/main" id="{7F69B3A3-C789-DFA2-64BC-24DC82884751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5" name="Vrije vorm: vorm 234">
                  <a:extLst>
                    <a:ext uri="{FF2B5EF4-FFF2-40B4-BE49-F238E27FC236}">
                      <a16:creationId xmlns:a16="http://schemas.microsoft.com/office/drawing/2014/main" id="{67680252-2785-64E7-F822-C5249CE0717E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6" name="Vrije vorm: vorm 235">
                  <a:extLst>
                    <a:ext uri="{FF2B5EF4-FFF2-40B4-BE49-F238E27FC236}">
                      <a16:creationId xmlns:a16="http://schemas.microsoft.com/office/drawing/2014/main" id="{048221CC-964D-5556-AFD9-3AF3BA1B58DA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7" name="Vrije vorm: vorm 236">
                  <a:extLst>
                    <a:ext uri="{FF2B5EF4-FFF2-40B4-BE49-F238E27FC236}">
                      <a16:creationId xmlns:a16="http://schemas.microsoft.com/office/drawing/2014/main" id="{15535D72-C5ED-4694-D5B8-3C529796A692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8" name="Vrije vorm: vorm 237">
                  <a:extLst>
                    <a:ext uri="{FF2B5EF4-FFF2-40B4-BE49-F238E27FC236}">
                      <a16:creationId xmlns:a16="http://schemas.microsoft.com/office/drawing/2014/main" id="{B10E4D55-A666-4A71-7FC3-7175549725C8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9" name="Vrije vorm: vorm 238">
                  <a:extLst>
                    <a:ext uri="{FF2B5EF4-FFF2-40B4-BE49-F238E27FC236}">
                      <a16:creationId xmlns:a16="http://schemas.microsoft.com/office/drawing/2014/main" id="{B51B20E5-C6E8-F9F2-A938-82493D648A2C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0" name="Vrije vorm: vorm 239">
                  <a:extLst>
                    <a:ext uri="{FF2B5EF4-FFF2-40B4-BE49-F238E27FC236}">
                      <a16:creationId xmlns:a16="http://schemas.microsoft.com/office/drawing/2014/main" id="{D94F3108-235E-AC58-7309-DF3B016EB746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1" name="Vrije vorm: vorm 240">
                  <a:extLst>
                    <a:ext uri="{FF2B5EF4-FFF2-40B4-BE49-F238E27FC236}">
                      <a16:creationId xmlns:a16="http://schemas.microsoft.com/office/drawing/2014/main" id="{7770E001-8571-705E-4651-55F026A8700E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2" name="Vrije vorm: vorm 241">
                  <a:extLst>
                    <a:ext uri="{FF2B5EF4-FFF2-40B4-BE49-F238E27FC236}">
                      <a16:creationId xmlns:a16="http://schemas.microsoft.com/office/drawing/2014/main" id="{CA53F2F5-B6C1-1F0D-7199-15626FFED4C0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3" name="Vrije vorm: vorm 242">
                  <a:extLst>
                    <a:ext uri="{FF2B5EF4-FFF2-40B4-BE49-F238E27FC236}">
                      <a16:creationId xmlns:a16="http://schemas.microsoft.com/office/drawing/2014/main" id="{0EA30C8D-38E5-429D-8D09-982C98AB68E2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4" name="Vrije vorm: vorm 243">
                  <a:extLst>
                    <a:ext uri="{FF2B5EF4-FFF2-40B4-BE49-F238E27FC236}">
                      <a16:creationId xmlns:a16="http://schemas.microsoft.com/office/drawing/2014/main" id="{DCE0AA40-40A8-5F5D-F975-B3AE49A83174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5" name="Vrije vorm: vorm 244">
                  <a:extLst>
                    <a:ext uri="{FF2B5EF4-FFF2-40B4-BE49-F238E27FC236}">
                      <a16:creationId xmlns:a16="http://schemas.microsoft.com/office/drawing/2014/main" id="{014F4060-0843-8FD6-6177-0D048AD72630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3" name="Graphic 5">
                <a:extLst>
                  <a:ext uri="{FF2B5EF4-FFF2-40B4-BE49-F238E27FC236}">
                    <a16:creationId xmlns:a16="http://schemas.microsoft.com/office/drawing/2014/main" id="{4F9ECDF5-EE0F-9FF0-3B4E-15A916A71317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225" name="Vrije vorm: vorm 224">
                  <a:extLst>
                    <a:ext uri="{FF2B5EF4-FFF2-40B4-BE49-F238E27FC236}">
                      <a16:creationId xmlns:a16="http://schemas.microsoft.com/office/drawing/2014/main" id="{16276E91-1383-4071-566B-C12DA40B5B48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" name="Vrije vorm: vorm 225">
                  <a:extLst>
                    <a:ext uri="{FF2B5EF4-FFF2-40B4-BE49-F238E27FC236}">
                      <a16:creationId xmlns:a16="http://schemas.microsoft.com/office/drawing/2014/main" id="{EF44EDAF-EA97-27AE-231A-22B5CF03C820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" name="Vrije vorm: vorm 226">
                  <a:extLst>
                    <a:ext uri="{FF2B5EF4-FFF2-40B4-BE49-F238E27FC236}">
                      <a16:creationId xmlns:a16="http://schemas.microsoft.com/office/drawing/2014/main" id="{A8C13BB4-05E9-4D56-2235-B1C9B1B5007F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" name="Vrije vorm: vorm 227">
                  <a:extLst>
                    <a:ext uri="{FF2B5EF4-FFF2-40B4-BE49-F238E27FC236}">
                      <a16:creationId xmlns:a16="http://schemas.microsoft.com/office/drawing/2014/main" id="{2B832D82-DA45-F4A4-7374-BBDEE44B18FC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" name="Vrije vorm: vorm 228">
                  <a:extLst>
                    <a:ext uri="{FF2B5EF4-FFF2-40B4-BE49-F238E27FC236}">
                      <a16:creationId xmlns:a16="http://schemas.microsoft.com/office/drawing/2014/main" id="{75BE99A4-4375-3E4F-D5C0-6726D3FCF775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4" name="Graphic 5">
                <a:extLst>
                  <a:ext uri="{FF2B5EF4-FFF2-40B4-BE49-F238E27FC236}">
                    <a16:creationId xmlns:a16="http://schemas.microsoft.com/office/drawing/2014/main" id="{68348AC4-7A11-555F-CF2A-62223904B99D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212" name="Vrije vorm: vorm 211">
                  <a:extLst>
                    <a:ext uri="{FF2B5EF4-FFF2-40B4-BE49-F238E27FC236}">
                      <a16:creationId xmlns:a16="http://schemas.microsoft.com/office/drawing/2014/main" id="{7972A34D-1EAB-9517-721A-66F792D699E8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3" name="Vrije vorm: vorm 212">
                  <a:extLst>
                    <a:ext uri="{FF2B5EF4-FFF2-40B4-BE49-F238E27FC236}">
                      <a16:creationId xmlns:a16="http://schemas.microsoft.com/office/drawing/2014/main" id="{367A9C1A-1DB5-79BD-EB11-6FCFDBCDA475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4" name="Vrije vorm: vorm 213">
                  <a:extLst>
                    <a:ext uri="{FF2B5EF4-FFF2-40B4-BE49-F238E27FC236}">
                      <a16:creationId xmlns:a16="http://schemas.microsoft.com/office/drawing/2014/main" id="{1261EF88-705A-BAE4-4A95-E8F956B71E52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5" name="Vrije vorm: vorm 214">
                  <a:extLst>
                    <a:ext uri="{FF2B5EF4-FFF2-40B4-BE49-F238E27FC236}">
                      <a16:creationId xmlns:a16="http://schemas.microsoft.com/office/drawing/2014/main" id="{FC9881D1-669B-C5C5-0D16-21D912BD0A47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6" name="Vrije vorm: vorm 215">
                  <a:extLst>
                    <a:ext uri="{FF2B5EF4-FFF2-40B4-BE49-F238E27FC236}">
                      <a16:creationId xmlns:a16="http://schemas.microsoft.com/office/drawing/2014/main" id="{EC50E5ED-2025-3ACC-F068-7E859D064C31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7" name="Vrije vorm: vorm 216">
                  <a:extLst>
                    <a:ext uri="{FF2B5EF4-FFF2-40B4-BE49-F238E27FC236}">
                      <a16:creationId xmlns:a16="http://schemas.microsoft.com/office/drawing/2014/main" id="{353ABF39-D452-1A7A-3BCF-6BD6F3AA267A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8" name="Vrije vorm: vorm 217">
                  <a:extLst>
                    <a:ext uri="{FF2B5EF4-FFF2-40B4-BE49-F238E27FC236}">
                      <a16:creationId xmlns:a16="http://schemas.microsoft.com/office/drawing/2014/main" id="{B30D84AD-3EF4-5576-1C24-D418E05DE52E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9" name="Vrije vorm: vorm 218">
                  <a:extLst>
                    <a:ext uri="{FF2B5EF4-FFF2-40B4-BE49-F238E27FC236}">
                      <a16:creationId xmlns:a16="http://schemas.microsoft.com/office/drawing/2014/main" id="{9A63F706-E344-37DB-D945-A24BE67A54E3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0" name="Vrije vorm: vorm 219">
                  <a:extLst>
                    <a:ext uri="{FF2B5EF4-FFF2-40B4-BE49-F238E27FC236}">
                      <a16:creationId xmlns:a16="http://schemas.microsoft.com/office/drawing/2014/main" id="{E6046198-46B5-1961-F5E4-EBDEAF5BB6B6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1" name="Vrije vorm: vorm 220">
                  <a:extLst>
                    <a:ext uri="{FF2B5EF4-FFF2-40B4-BE49-F238E27FC236}">
                      <a16:creationId xmlns:a16="http://schemas.microsoft.com/office/drawing/2014/main" id="{5A6ABB52-54C8-D0B2-3D3D-89555FE98A1E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2" name="Vrije vorm: vorm 221">
                  <a:extLst>
                    <a:ext uri="{FF2B5EF4-FFF2-40B4-BE49-F238E27FC236}">
                      <a16:creationId xmlns:a16="http://schemas.microsoft.com/office/drawing/2014/main" id="{0555FE6D-1454-BC03-FD93-0F5F906907D7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3" name="Vrije vorm: vorm 222">
                  <a:extLst>
                    <a:ext uri="{FF2B5EF4-FFF2-40B4-BE49-F238E27FC236}">
                      <a16:creationId xmlns:a16="http://schemas.microsoft.com/office/drawing/2014/main" id="{90458EA8-339C-DD22-9963-71134BD50EA3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4" name="Vrije vorm: vorm 223">
                  <a:extLst>
                    <a:ext uri="{FF2B5EF4-FFF2-40B4-BE49-F238E27FC236}">
                      <a16:creationId xmlns:a16="http://schemas.microsoft.com/office/drawing/2014/main" id="{0B8A12DC-EA62-4602-808B-46524AD07DEC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5" name="Graphic 5">
                <a:extLst>
                  <a:ext uri="{FF2B5EF4-FFF2-40B4-BE49-F238E27FC236}">
                    <a16:creationId xmlns:a16="http://schemas.microsoft.com/office/drawing/2014/main" id="{67249242-74D3-10A2-16F9-01AF4D73E478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186" name="Vrije vorm: vorm 185">
                  <a:extLst>
                    <a:ext uri="{FF2B5EF4-FFF2-40B4-BE49-F238E27FC236}">
                      <a16:creationId xmlns:a16="http://schemas.microsoft.com/office/drawing/2014/main" id="{4C569FB6-C1A5-2661-74E5-36D277BC9A79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7" name="Vrije vorm: vorm 186">
                  <a:extLst>
                    <a:ext uri="{FF2B5EF4-FFF2-40B4-BE49-F238E27FC236}">
                      <a16:creationId xmlns:a16="http://schemas.microsoft.com/office/drawing/2014/main" id="{1769F524-999A-FDB7-C830-4C9187619259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8" name="Vrije vorm: vorm 187">
                  <a:extLst>
                    <a:ext uri="{FF2B5EF4-FFF2-40B4-BE49-F238E27FC236}">
                      <a16:creationId xmlns:a16="http://schemas.microsoft.com/office/drawing/2014/main" id="{AA6EDD73-F510-806A-56B9-83D1FAFF8BC2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" name="Vrije vorm: vorm 188">
                  <a:extLst>
                    <a:ext uri="{FF2B5EF4-FFF2-40B4-BE49-F238E27FC236}">
                      <a16:creationId xmlns:a16="http://schemas.microsoft.com/office/drawing/2014/main" id="{88BE9A9F-4D99-F793-FAD3-30242D2FAD1D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0" name="Vrije vorm: vorm 189">
                  <a:extLst>
                    <a:ext uri="{FF2B5EF4-FFF2-40B4-BE49-F238E27FC236}">
                      <a16:creationId xmlns:a16="http://schemas.microsoft.com/office/drawing/2014/main" id="{91F515D8-70C5-D8ED-149F-1C4708733EFA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1" name="Vrije vorm: vorm 190">
                  <a:extLst>
                    <a:ext uri="{FF2B5EF4-FFF2-40B4-BE49-F238E27FC236}">
                      <a16:creationId xmlns:a16="http://schemas.microsoft.com/office/drawing/2014/main" id="{3C0F91A9-D19B-DE23-D5A2-C4707EF662FD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2" name="Vrije vorm: vorm 191">
                  <a:extLst>
                    <a:ext uri="{FF2B5EF4-FFF2-40B4-BE49-F238E27FC236}">
                      <a16:creationId xmlns:a16="http://schemas.microsoft.com/office/drawing/2014/main" id="{1E5781D7-FA9D-602F-F516-73DE3F138333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3" name="Vrije vorm: vorm 192">
                  <a:extLst>
                    <a:ext uri="{FF2B5EF4-FFF2-40B4-BE49-F238E27FC236}">
                      <a16:creationId xmlns:a16="http://schemas.microsoft.com/office/drawing/2014/main" id="{A2F016F4-2BAF-FE51-4C07-06DA399BE347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4" name="Vrije vorm: vorm 193">
                  <a:extLst>
                    <a:ext uri="{FF2B5EF4-FFF2-40B4-BE49-F238E27FC236}">
                      <a16:creationId xmlns:a16="http://schemas.microsoft.com/office/drawing/2014/main" id="{2875077F-EE7C-82DE-17BE-4F73205FE9C4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5" name="Vrije vorm: vorm 194">
                  <a:extLst>
                    <a:ext uri="{FF2B5EF4-FFF2-40B4-BE49-F238E27FC236}">
                      <a16:creationId xmlns:a16="http://schemas.microsoft.com/office/drawing/2014/main" id="{2ED1DEEC-3393-D215-5FF6-2156CFE7E463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6" name="Vrije vorm: vorm 195">
                  <a:extLst>
                    <a:ext uri="{FF2B5EF4-FFF2-40B4-BE49-F238E27FC236}">
                      <a16:creationId xmlns:a16="http://schemas.microsoft.com/office/drawing/2014/main" id="{9E3ECC04-20B6-889B-293D-4BAC4A38CAD9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7" name="Vrije vorm: vorm 196">
                  <a:extLst>
                    <a:ext uri="{FF2B5EF4-FFF2-40B4-BE49-F238E27FC236}">
                      <a16:creationId xmlns:a16="http://schemas.microsoft.com/office/drawing/2014/main" id="{CE003829-362A-4B5F-83B0-E0141A784A76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8" name="Vrije vorm: vorm 197">
                  <a:extLst>
                    <a:ext uri="{FF2B5EF4-FFF2-40B4-BE49-F238E27FC236}">
                      <a16:creationId xmlns:a16="http://schemas.microsoft.com/office/drawing/2014/main" id="{07E2845C-A506-1353-EBFE-229E488C419C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9" name="Vrije vorm: vorm 198">
                  <a:extLst>
                    <a:ext uri="{FF2B5EF4-FFF2-40B4-BE49-F238E27FC236}">
                      <a16:creationId xmlns:a16="http://schemas.microsoft.com/office/drawing/2014/main" id="{19A7EFEA-EC70-ACFC-EE26-1ED7B008AC12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0" name="Vrije vorm: vorm 199">
                  <a:extLst>
                    <a:ext uri="{FF2B5EF4-FFF2-40B4-BE49-F238E27FC236}">
                      <a16:creationId xmlns:a16="http://schemas.microsoft.com/office/drawing/2014/main" id="{7280B130-DE63-0105-470C-1937B98D1C1D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1" name="Vrije vorm: vorm 200">
                  <a:extLst>
                    <a:ext uri="{FF2B5EF4-FFF2-40B4-BE49-F238E27FC236}">
                      <a16:creationId xmlns:a16="http://schemas.microsoft.com/office/drawing/2014/main" id="{88548A36-F255-7387-16B0-55DA156355B9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2" name="Vrije vorm: vorm 201">
                  <a:extLst>
                    <a:ext uri="{FF2B5EF4-FFF2-40B4-BE49-F238E27FC236}">
                      <a16:creationId xmlns:a16="http://schemas.microsoft.com/office/drawing/2014/main" id="{F1684742-BAB6-42CA-F89C-F7A25EEB6C5F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3" name="Vrije vorm: vorm 202">
                  <a:extLst>
                    <a:ext uri="{FF2B5EF4-FFF2-40B4-BE49-F238E27FC236}">
                      <a16:creationId xmlns:a16="http://schemas.microsoft.com/office/drawing/2014/main" id="{BF6CB937-0AE5-EEA7-0EB8-120693DCAFB7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4" name="Vrije vorm: vorm 203">
                  <a:extLst>
                    <a:ext uri="{FF2B5EF4-FFF2-40B4-BE49-F238E27FC236}">
                      <a16:creationId xmlns:a16="http://schemas.microsoft.com/office/drawing/2014/main" id="{A0FF35A2-D389-E317-6D7B-246739A62D33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5" name="Vrije vorm: vorm 204">
                  <a:extLst>
                    <a:ext uri="{FF2B5EF4-FFF2-40B4-BE49-F238E27FC236}">
                      <a16:creationId xmlns:a16="http://schemas.microsoft.com/office/drawing/2014/main" id="{8E3F79CF-4A23-E422-CD36-D4D7DD1C629E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6" name="Vrije vorm: vorm 205">
                  <a:extLst>
                    <a:ext uri="{FF2B5EF4-FFF2-40B4-BE49-F238E27FC236}">
                      <a16:creationId xmlns:a16="http://schemas.microsoft.com/office/drawing/2014/main" id="{BDE1E758-6A26-FA10-85B9-B3D28C7CE369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7" name="Vrije vorm: vorm 206">
                  <a:extLst>
                    <a:ext uri="{FF2B5EF4-FFF2-40B4-BE49-F238E27FC236}">
                      <a16:creationId xmlns:a16="http://schemas.microsoft.com/office/drawing/2014/main" id="{CD4FB902-A5BD-3AAC-81A9-654881895757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8" name="Vrije vorm: vorm 207">
                  <a:extLst>
                    <a:ext uri="{FF2B5EF4-FFF2-40B4-BE49-F238E27FC236}">
                      <a16:creationId xmlns:a16="http://schemas.microsoft.com/office/drawing/2014/main" id="{B6AD0157-ACF9-5EAF-E22A-848B5A6517CE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9" name="Vrije vorm: vorm 208">
                  <a:extLst>
                    <a:ext uri="{FF2B5EF4-FFF2-40B4-BE49-F238E27FC236}">
                      <a16:creationId xmlns:a16="http://schemas.microsoft.com/office/drawing/2014/main" id="{38785836-2809-5DE2-607C-79FE58D51FC3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0" name="Vrije vorm: vorm 209">
                  <a:extLst>
                    <a:ext uri="{FF2B5EF4-FFF2-40B4-BE49-F238E27FC236}">
                      <a16:creationId xmlns:a16="http://schemas.microsoft.com/office/drawing/2014/main" id="{B64B4EA3-24BF-06C4-34E8-1B14AEE3AC33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1" name="Vrije vorm: vorm 210">
                  <a:extLst>
                    <a:ext uri="{FF2B5EF4-FFF2-40B4-BE49-F238E27FC236}">
                      <a16:creationId xmlns:a16="http://schemas.microsoft.com/office/drawing/2014/main" id="{660B08FE-0295-EAB7-8D40-26BDA9E9B6EA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859CAC8-260C-1D62-16EB-85D5B967ED7C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4259613" y="2239963"/>
            <a:ext cx="3660775" cy="222091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2C13E1A-EC44-0434-1833-FC475369C7DB}"/>
              </a:ext>
            </a:extLst>
          </p:cNvPr>
          <p:cNvSpPr/>
          <p:nvPr userDrawn="1"/>
        </p:nvSpPr>
        <p:spPr>
          <a:xfrm>
            <a:off x="547124" y="5657303"/>
            <a:ext cx="4304633" cy="713084"/>
          </a:xfrm>
          <a:custGeom>
            <a:avLst/>
            <a:gdLst>
              <a:gd name="connsiteX0" fmla="*/ 0 w 4304633"/>
              <a:gd name="connsiteY0" fmla="*/ 0 h 713084"/>
              <a:gd name="connsiteX1" fmla="*/ 528855 w 4304633"/>
              <a:gd name="connsiteY1" fmla="*/ 0 h 713084"/>
              <a:gd name="connsiteX2" fmla="*/ 1100756 w 4304633"/>
              <a:gd name="connsiteY2" fmla="*/ 0 h 713084"/>
              <a:gd name="connsiteX3" fmla="*/ 1715704 w 4304633"/>
              <a:gd name="connsiteY3" fmla="*/ 0 h 713084"/>
              <a:gd name="connsiteX4" fmla="*/ 2373698 w 4304633"/>
              <a:gd name="connsiteY4" fmla="*/ 0 h 713084"/>
              <a:gd name="connsiteX5" fmla="*/ 2902553 w 4304633"/>
              <a:gd name="connsiteY5" fmla="*/ 0 h 713084"/>
              <a:gd name="connsiteX6" fmla="*/ 3603593 w 4304633"/>
              <a:gd name="connsiteY6" fmla="*/ 0 h 713084"/>
              <a:gd name="connsiteX7" fmla="*/ 4304633 w 4304633"/>
              <a:gd name="connsiteY7" fmla="*/ 0 h 713084"/>
              <a:gd name="connsiteX8" fmla="*/ 4304633 w 4304633"/>
              <a:gd name="connsiteY8" fmla="*/ 342280 h 713084"/>
              <a:gd name="connsiteX9" fmla="*/ 4304633 w 4304633"/>
              <a:gd name="connsiteY9" fmla="*/ 713084 h 713084"/>
              <a:gd name="connsiteX10" fmla="*/ 3775778 w 4304633"/>
              <a:gd name="connsiteY10" fmla="*/ 713084 h 713084"/>
              <a:gd name="connsiteX11" fmla="*/ 3289970 w 4304633"/>
              <a:gd name="connsiteY11" fmla="*/ 713084 h 713084"/>
              <a:gd name="connsiteX12" fmla="*/ 2804161 w 4304633"/>
              <a:gd name="connsiteY12" fmla="*/ 713084 h 713084"/>
              <a:gd name="connsiteX13" fmla="*/ 2146167 w 4304633"/>
              <a:gd name="connsiteY13" fmla="*/ 713084 h 713084"/>
              <a:gd name="connsiteX14" fmla="*/ 1445127 w 4304633"/>
              <a:gd name="connsiteY14" fmla="*/ 713084 h 713084"/>
              <a:gd name="connsiteX15" fmla="*/ 916272 w 4304633"/>
              <a:gd name="connsiteY15" fmla="*/ 713084 h 713084"/>
              <a:gd name="connsiteX16" fmla="*/ 0 w 4304633"/>
              <a:gd name="connsiteY16" fmla="*/ 713084 h 713084"/>
              <a:gd name="connsiteX17" fmla="*/ 0 w 4304633"/>
              <a:gd name="connsiteY17" fmla="*/ 342280 h 713084"/>
              <a:gd name="connsiteX18" fmla="*/ 0 w 4304633"/>
              <a:gd name="connsiteY18" fmla="*/ 0 h 713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304633" h="713084" fill="none" extrusionOk="0">
                <a:moveTo>
                  <a:pt x="0" y="0"/>
                </a:moveTo>
                <a:cubicBezTo>
                  <a:pt x="108364" y="-10394"/>
                  <a:pt x="398684" y="26205"/>
                  <a:pt x="528855" y="0"/>
                </a:cubicBezTo>
                <a:cubicBezTo>
                  <a:pt x="659027" y="-26205"/>
                  <a:pt x="956161" y="7352"/>
                  <a:pt x="1100756" y="0"/>
                </a:cubicBezTo>
                <a:cubicBezTo>
                  <a:pt x="1245351" y="-7352"/>
                  <a:pt x="1557353" y="17537"/>
                  <a:pt x="1715704" y="0"/>
                </a:cubicBezTo>
                <a:cubicBezTo>
                  <a:pt x="1874055" y="-17537"/>
                  <a:pt x="2218380" y="12374"/>
                  <a:pt x="2373698" y="0"/>
                </a:cubicBezTo>
                <a:cubicBezTo>
                  <a:pt x="2529016" y="-12374"/>
                  <a:pt x="2698861" y="15586"/>
                  <a:pt x="2902553" y="0"/>
                </a:cubicBezTo>
                <a:cubicBezTo>
                  <a:pt x="3106245" y="-15586"/>
                  <a:pt x="3361945" y="-11522"/>
                  <a:pt x="3603593" y="0"/>
                </a:cubicBezTo>
                <a:cubicBezTo>
                  <a:pt x="3845241" y="11522"/>
                  <a:pt x="4156067" y="32374"/>
                  <a:pt x="4304633" y="0"/>
                </a:cubicBezTo>
                <a:cubicBezTo>
                  <a:pt x="4308942" y="104072"/>
                  <a:pt x="4293560" y="227802"/>
                  <a:pt x="4304633" y="342280"/>
                </a:cubicBezTo>
                <a:cubicBezTo>
                  <a:pt x="4315706" y="456758"/>
                  <a:pt x="4294677" y="611563"/>
                  <a:pt x="4304633" y="713084"/>
                </a:cubicBezTo>
                <a:cubicBezTo>
                  <a:pt x="4193146" y="735689"/>
                  <a:pt x="3907997" y="726538"/>
                  <a:pt x="3775778" y="713084"/>
                </a:cubicBezTo>
                <a:cubicBezTo>
                  <a:pt x="3643559" y="699630"/>
                  <a:pt x="3406577" y="705967"/>
                  <a:pt x="3289970" y="713084"/>
                </a:cubicBezTo>
                <a:cubicBezTo>
                  <a:pt x="3173363" y="720201"/>
                  <a:pt x="3041557" y="718332"/>
                  <a:pt x="2804161" y="713084"/>
                </a:cubicBezTo>
                <a:cubicBezTo>
                  <a:pt x="2566765" y="707836"/>
                  <a:pt x="2426251" y="686375"/>
                  <a:pt x="2146167" y="713084"/>
                </a:cubicBezTo>
                <a:cubicBezTo>
                  <a:pt x="1866083" y="739793"/>
                  <a:pt x="1778285" y="690158"/>
                  <a:pt x="1445127" y="713084"/>
                </a:cubicBezTo>
                <a:cubicBezTo>
                  <a:pt x="1111969" y="736010"/>
                  <a:pt x="1180656" y="710485"/>
                  <a:pt x="916272" y="713084"/>
                </a:cubicBezTo>
                <a:cubicBezTo>
                  <a:pt x="651888" y="715683"/>
                  <a:pt x="378103" y="728962"/>
                  <a:pt x="0" y="713084"/>
                </a:cubicBezTo>
                <a:cubicBezTo>
                  <a:pt x="-716" y="565097"/>
                  <a:pt x="-12686" y="453524"/>
                  <a:pt x="0" y="342280"/>
                </a:cubicBezTo>
                <a:cubicBezTo>
                  <a:pt x="12686" y="231036"/>
                  <a:pt x="12075" y="129426"/>
                  <a:pt x="0" y="0"/>
                </a:cubicBezTo>
                <a:close/>
              </a:path>
              <a:path w="4304633" h="713084" stroke="0" extrusionOk="0">
                <a:moveTo>
                  <a:pt x="0" y="0"/>
                </a:moveTo>
                <a:cubicBezTo>
                  <a:pt x="272587" y="7845"/>
                  <a:pt x="425933" y="13501"/>
                  <a:pt x="657994" y="0"/>
                </a:cubicBezTo>
                <a:cubicBezTo>
                  <a:pt x="890055" y="-13501"/>
                  <a:pt x="1030067" y="19578"/>
                  <a:pt x="1229895" y="0"/>
                </a:cubicBezTo>
                <a:cubicBezTo>
                  <a:pt x="1429723" y="-19578"/>
                  <a:pt x="1644661" y="-16829"/>
                  <a:pt x="1844843" y="0"/>
                </a:cubicBezTo>
                <a:cubicBezTo>
                  <a:pt x="2045025" y="16829"/>
                  <a:pt x="2160144" y="-19958"/>
                  <a:pt x="2373698" y="0"/>
                </a:cubicBezTo>
                <a:cubicBezTo>
                  <a:pt x="2587253" y="19958"/>
                  <a:pt x="2775920" y="-22019"/>
                  <a:pt x="2988645" y="0"/>
                </a:cubicBezTo>
                <a:cubicBezTo>
                  <a:pt x="3201370" y="22019"/>
                  <a:pt x="3271447" y="-15800"/>
                  <a:pt x="3517500" y="0"/>
                </a:cubicBezTo>
                <a:cubicBezTo>
                  <a:pt x="3763554" y="15800"/>
                  <a:pt x="4074782" y="-33817"/>
                  <a:pt x="4304633" y="0"/>
                </a:cubicBezTo>
                <a:cubicBezTo>
                  <a:pt x="4308085" y="92808"/>
                  <a:pt x="4310711" y="204988"/>
                  <a:pt x="4304633" y="349411"/>
                </a:cubicBezTo>
                <a:cubicBezTo>
                  <a:pt x="4298555" y="493834"/>
                  <a:pt x="4318594" y="559384"/>
                  <a:pt x="4304633" y="713084"/>
                </a:cubicBezTo>
                <a:cubicBezTo>
                  <a:pt x="4088143" y="731849"/>
                  <a:pt x="3910516" y="708489"/>
                  <a:pt x="3732732" y="713084"/>
                </a:cubicBezTo>
                <a:cubicBezTo>
                  <a:pt x="3554948" y="717679"/>
                  <a:pt x="3458917" y="739070"/>
                  <a:pt x="3203877" y="713084"/>
                </a:cubicBezTo>
                <a:cubicBezTo>
                  <a:pt x="2948837" y="687098"/>
                  <a:pt x="2853529" y="690152"/>
                  <a:pt x="2631976" y="713084"/>
                </a:cubicBezTo>
                <a:cubicBezTo>
                  <a:pt x="2410423" y="736016"/>
                  <a:pt x="2192075" y="734235"/>
                  <a:pt x="1930935" y="713084"/>
                </a:cubicBezTo>
                <a:cubicBezTo>
                  <a:pt x="1669795" y="691933"/>
                  <a:pt x="1594819" y="711048"/>
                  <a:pt x="1315988" y="713084"/>
                </a:cubicBezTo>
                <a:cubicBezTo>
                  <a:pt x="1037157" y="715120"/>
                  <a:pt x="935484" y="704165"/>
                  <a:pt x="744087" y="713084"/>
                </a:cubicBezTo>
                <a:cubicBezTo>
                  <a:pt x="552690" y="722003"/>
                  <a:pt x="317188" y="720965"/>
                  <a:pt x="0" y="713084"/>
                </a:cubicBezTo>
                <a:cubicBezTo>
                  <a:pt x="-15618" y="598387"/>
                  <a:pt x="-18249" y="436364"/>
                  <a:pt x="0" y="342280"/>
                </a:cubicBezTo>
                <a:cubicBezTo>
                  <a:pt x="18249" y="248196"/>
                  <a:pt x="-14410" y="153792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rPr>
              <a:t>Vul in het tekstkader je eigen zomerwens toe.</a:t>
            </a:r>
          </a:p>
        </p:txBody>
      </p:sp>
    </p:spTree>
    <p:extLst>
      <p:ext uri="{BB962C8B-B14F-4D97-AF65-F5344CB8AC3E}">
        <p14:creationId xmlns:p14="http://schemas.microsoft.com/office/powerpoint/2010/main" val="1629611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3.7037E-6 L 0.1931 -3.7037E-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48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9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9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3" decel="10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3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7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3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7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7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decel="100000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159" grpId="0" animBg="1"/>
      <p:bldP spid="159" grpId="1" animBg="1"/>
      <p:bldP spid="56" grpId="0" animBg="1"/>
      <p:bldP spid="57" grpId="0" animBg="1"/>
      <p:bldP spid="88" grpId="0" animBg="1"/>
      <p:bldP spid="88" grpId="1" animBg="1"/>
      <p:bldP spid="3" grpId="0" build="p">
        <p:tmplLst>
          <p:tmpl lvl="1">
            <p:tnLst>
              <p:par>
                <p:cTn presetID="16" presetClass="entr" presetSubtype="37" fill="hold" nodeType="withEffect" nodePh="1">
                  <p:stCondLst>
                    <p:cond delay="175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 animBg="1"/>
      <p:bldP spid="4" grpId="1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9DC66F5-27E4-5DAD-56ED-BF1BA5BF2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CE80205-81F8-2023-C7DF-AA8E14AB66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F987233-03DB-5356-5D61-110430E35B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98BB9-1FCC-4073-840B-6A21FCEFF14C}" type="datetimeFigureOut">
              <a:rPr lang="nl-NL" smtClean="0"/>
              <a:t>4-7-2023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52C3381-07DA-D024-67F0-FF610DAF8B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EEEF574-4280-E42E-4446-F467A4D49B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EA7D9-CE31-44B2-BD62-2F796E4725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5026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57" r:id="rId3"/>
    <p:sldLayoutId id="2147483661" r:id="rId4"/>
    <p:sldLayoutId id="2147483678" r:id="rId5"/>
    <p:sldLayoutId id="2147483659" r:id="rId6"/>
    <p:sldLayoutId id="2147483663" r:id="rId7"/>
    <p:sldLayoutId id="2147483664" r:id="rId8"/>
    <p:sldLayoutId id="2147483662" r:id="rId9"/>
    <p:sldLayoutId id="2147483665" r:id="rId10"/>
    <p:sldLayoutId id="2147483666" r:id="rId11"/>
    <p:sldLayoutId id="2147483667" r:id="rId12"/>
    <p:sldLayoutId id="2147483670" r:id="rId13"/>
    <p:sldLayoutId id="2147483668" r:id="rId14"/>
    <p:sldLayoutId id="2147483669" r:id="rId15"/>
    <p:sldLayoutId id="2147483679" r:id="rId16"/>
    <p:sldLayoutId id="2147483680" r:id="rId17"/>
    <p:sldLayoutId id="2147483681" r:id="rId18"/>
    <p:sldLayoutId id="2147483672" r:id="rId19"/>
    <p:sldLayoutId id="2147483673" r:id="rId20"/>
    <p:sldLayoutId id="2147483674" r:id="rId21"/>
    <p:sldLayoutId id="2147483675" r:id="rId22"/>
    <p:sldLayoutId id="2147483676" r:id="rId23"/>
    <p:sldLayoutId id="2147483677" r:id="rId24"/>
    <p:sldLayoutId id="2147483682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092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9925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0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72AE293-4E40-7A30-DFDC-DEAF83DE9F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1089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 advClick="0" advTm="0">
        <p159:morph option="byObject"/>
      </p:transition>
    </mc:Choice>
    <mc:Fallback xmlns="">
      <p:transition spd="med" advClick="0" advTm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897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3000">
        <p14:warp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B9EED31F-6252-4432-1FB7-02F214AAA37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0" name="Tijdelijke aanduiding voor afbeelding 19">
            <a:extLst>
              <a:ext uri="{FF2B5EF4-FFF2-40B4-BE49-F238E27FC236}">
                <a16:creationId xmlns:a16="http://schemas.microsoft.com/office/drawing/2014/main" id="{16994132-B06A-1F0C-8063-E10414E8691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582674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6109C01A-0AD8-8054-80E3-26996F6A732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56E39F2E-7017-011B-F0E2-3E4E2ED5C3C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423831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22D5C7F6-6CDD-8565-31FC-2888F09746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185B2C98-006A-18E6-2917-090CAAF4983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718295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9507F71C-6BED-7E03-A21A-399B91386F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1" name="Tijdelijke aanduiding voor afbeelding 10">
            <a:extLst>
              <a:ext uri="{FF2B5EF4-FFF2-40B4-BE49-F238E27FC236}">
                <a16:creationId xmlns:a16="http://schemas.microsoft.com/office/drawing/2014/main" id="{3CCE1261-7D21-0E39-DA84-13AE2CBDDF5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759187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5536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B769CA5-5E7C-A9A3-92BE-2172A092A5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9193CF0-A7F4-B6B4-3ABA-F652040A54A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149428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94EC242-C5FD-10F2-9599-EC889C7613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B385A9D-2A18-9DE1-6BFF-8EF3C7135C9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4437432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36D9417-A298-7AFE-D5F2-56E0138915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3B8512C-0E44-C63F-6F7B-05F36CA6EC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8814654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1A93881-92CF-0867-13F5-CCB70B9E2C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8939DC7-A38B-D92F-1126-B76FEEFBBF4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221287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1F63BB9-C3B7-075C-7F7C-CAC348991F4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017922A-FB25-8FD3-0F57-87ABFD5060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4652373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702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D8EFF37-AF3C-2A3C-4B2B-E558F95235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794B7C3-39D9-D9F8-7166-A7821F678A3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903334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BCA0D1F-D221-C708-3F79-95F4A821FD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ACC424B-7308-5980-0364-F197BBA88DD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9924271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3816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62DA8F0-4C62-B6BB-B64C-E6C44B3949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0B1BFB3-7CB2-43B6-A45A-A22AB0265A7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0743840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0D088A5-6525-F18F-B36A-8B2D565A7C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30F2E13D-CC39-75A0-238B-576B1306585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80167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8E7BC7C-65BB-4B5D-9BA2-B6FD0D539B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479271E-2D3D-DDD6-B7E8-8609FD6AD04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8609770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16DF591-C6CB-B0E6-9E45-31E235AE3D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9C5D8D1-7816-5EF4-6C57-94C08610B1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475715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FF5EFE7-5B18-749C-17D2-C92F3E4A52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527AFC65-B004-90CE-A95D-5B508B9EB5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42374838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06FB2AE-211B-46F5-BBAA-A3C16B681B6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34289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</p:transition>
    </mc:Choice>
    <mc:Fallback xmlns="">
      <p:transition spd="slow" advClick="0" advTm="6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Smartpresentations - Zomercampagne 2023">
      <a:dk1>
        <a:sysClr val="windowText" lastClr="000000"/>
      </a:dk1>
      <a:lt1>
        <a:sysClr val="window" lastClr="FFFFFF"/>
      </a:lt1>
      <a:dk2>
        <a:srgbClr val="F17C87"/>
      </a:dk2>
      <a:lt2>
        <a:srgbClr val="FAB373"/>
      </a:lt2>
      <a:accent1>
        <a:srgbClr val="EAA9CC"/>
      </a:accent1>
      <a:accent2>
        <a:srgbClr val="F5A4AB"/>
      </a:accent2>
      <a:accent3>
        <a:srgbClr val="F17C87"/>
      </a:accent3>
      <a:accent4>
        <a:srgbClr val="FAB373"/>
      </a:accent4>
      <a:accent5>
        <a:srgbClr val="1643A0"/>
      </a:accent5>
      <a:accent6>
        <a:srgbClr val="5AD4C8"/>
      </a:accent6>
      <a:hlink>
        <a:srgbClr val="FFFFFF"/>
      </a:hlink>
      <a:folHlink>
        <a:srgbClr val="000000"/>
      </a:folHlink>
    </a:clrScheme>
    <a:fontScheme name="SmartPresentations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Summer Journey 2023" id="{462544B5-B012-48DD-A199-CD163E97FC7D}" vid="{A5D202BF-52F7-4C29-8D8F-2CFB6E2C6F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2276</TotalTime>
  <Words>0</Words>
  <Application>Microsoft Office PowerPoint</Application>
  <PresentationFormat>Breedbeeld</PresentationFormat>
  <Paragraphs>0</Paragraphs>
  <Slides>25</Slides>
  <Notes>0</Notes>
  <HiddenSlides>18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25</vt:i4>
      </vt:variant>
    </vt:vector>
  </HeadingPairs>
  <TitlesOfParts>
    <vt:vector size="29" baseType="lpstr">
      <vt:lpstr>Arial</vt:lpstr>
      <vt:lpstr>Calibri</vt:lpstr>
      <vt:lpstr>Century Gothic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Made by Smartpresentations</dc:title>
  <dc:creator>Céline Wuytack</dc:creator>
  <cp:keywords>www.smartpresentations.be</cp:keywords>
  <cp:lastModifiedBy>Céline Wuytack</cp:lastModifiedBy>
  <cp:revision>28</cp:revision>
  <dcterms:created xsi:type="dcterms:W3CDTF">2023-06-27T11:09:09Z</dcterms:created>
  <dcterms:modified xsi:type="dcterms:W3CDTF">2023-07-04T13:26:17Z</dcterms:modified>
  <cp:category>Made by Smartpresentations</cp:category>
</cp:coreProperties>
</file>