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1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5" r:id="rId17"/>
  </p:sldIdLst>
  <p:sldSz cx="12192000" cy="6858000"/>
  <p:notesSz cx="6858000" cy="9144000"/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4" pos="7514" userDrawn="1">
          <p15:clr>
            <a:srgbClr val="A4A3A4"/>
          </p15:clr>
        </p15:guide>
        <p15:guide id="5" orient="horz" pos="96" userDrawn="1">
          <p15:clr>
            <a:srgbClr val="A4A3A4"/>
          </p15:clr>
        </p15:guide>
        <p15:guide id="6" orient="horz" pos="4224" userDrawn="1">
          <p15:clr>
            <a:srgbClr val="A4A3A4"/>
          </p15:clr>
        </p15:guide>
        <p15:guide id="7" orient="horz" pos="3430" userDrawn="1">
          <p15:clr>
            <a:srgbClr val="A4A3A4"/>
          </p15:clr>
        </p15:guide>
        <p15:guide id="8" orient="horz" pos="1094" userDrawn="1">
          <p15:clr>
            <a:srgbClr val="A4A3A4"/>
          </p15:clr>
        </p15:guide>
        <p15:guide id="9" pos="5405" userDrawn="1">
          <p15:clr>
            <a:srgbClr val="A4A3A4"/>
          </p15:clr>
        </p15:guide>
        <p15:guide id="10" pos="45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ederik Ongenae" initials="FO" lastIdx="1" clrIdx="0">
    <p:extLst>
      <p:ext uri="{19B8F6BF-5375-455C-9EA6-DF929625EA0E}">
        <p15:presenceInfo xmlns:p15="http://schemas.microsoft.com/office/powerpoint/2012/main" userId="S::frederik@smartpresentations.be::d1bc7f50-1337-4b0d-ae0d-7c83fa68bf0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D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32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518" y="72"/>
      </p:cViewPr>
      <p:guideLst>
        <p:guide orient="horz" pos="2160"/>
        <p:guide pos="3840"/>
        <p:guide pos="166"/>
        <p:guide pos="7514"/>
        <p:guide orient="horz" pos="96"/>
        <p:guide orient="horz" pos="4224"/>
        <p:guide orient="horz" pos="3430"/>
        <p:guide orient="horz" pos="1094"/>
        <p:guide pos="5405"/>
        <p:guide pos="45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D78C79-217A-40FB-9DA1-886E22BDB9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4E4AAD2-FD8D-43E6-A08F-12D6454B20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50DF21-23BD-42DF-8D2C-FB6D201C2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DDAC37-D85F-4D3A-8109-9FF177FBC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37122C-1970-4015-BE2C-6904B0256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323465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5DCBB5-99BB-41E1-838A-EE0F3B3C2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5E672BA-10B8-497E-A2AC-0084164B2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B91695D-430C-4406-92BE-5DBE86351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FF9210F-186E-4CF0-929D-5D43BE65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D72DCD-F0B0-4C9D-8C90-0593E6781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744192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86568D-A05B-4DAC-9D87-3E75B5365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51F3428-C0C7-4081-8B60-7C83214B2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227AD5-1A85-4971-90FF-CB2F6EBF3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C1BEA39-6995-4FC9-8093-DB929EC36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0B2B59-0826-4770-94DF-397AB6FD9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574087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D7B1D2-273A-4727-88C7-C10EDD3EE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D414C77-8B40-426A-BA20-8556425B40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81D49E8-F5CF-4D6E-ADAB-582352CCA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75623F3-E3DB-4E2B-A3E0-5C5FB080A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8F3A2FF-9B21-494F-9BF6-6346E5964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15FB060-94D1-4665-9AFE-3ABC1B13C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36214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1DA1D0-0B6E-4347-A00F-770DC39B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0498843-1F3F-45AA-8568-DA2D2F9963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B6C0BB2-A071-4997-9104-C04C3B4B0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AA5701C-BF33-408E-867D-026626BF21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CCFC651-CBE6-4484-BE57-F2E85B4613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9D9B46A-EE5C-487F-B609-2163EA645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8378E0EA-DC06-49BE-8680-82845234B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EE517D33-A447-47D8-8BA4-A15925259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598862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FE250E-F529-4A90-A239-A23BA7D38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AD1E08E-7A99-4681-B285-F005F5FB3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FF4252E-EB84-425A-BDAF-4FCBF6092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84AFFEF-95CC-4699-949C-1FBEE961C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201540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67544CF-1B76-4E06-A0AD-05FF478F1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99A2B92-E195-4906-B53C-39993E832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BD0185C-35A6-4D6E-9671-4E034DEC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91027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9C066C-FB55-41C8-A7B0-2DFF827B2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21C2280-1A06-46E9-837F-27207C641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6A142E3-2A17-4CA4-A535-646B6344D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25572D3-72DF-458B-AB04-5C84417D5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3888FC3-C96A-4C96-8740-6F32A07E3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9D1A542-E798-4103-921C-C595EA6D2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840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3851C0-AE3D-4EC9-B229-22F64799A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1CAE49D-F75E-4B32-829D-EDE8C72EFC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EDDE040-88E2-45B0-9D04-A2CE742A4A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F66F966-CFE5-4D0F-9079-9FBE360AB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E16FCC2-A691-4CA6-BA83-CF6353566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F336FC-C63A-4205-9450-1F11EB099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7601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BF2C25-0067-4DE9-8163-E5ED900CF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CD375F7-5864-4679-B226-46094F66D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4DFB765-BBFB-42C6-BB4C-92DC58279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2282DF4-23B4-43C1-AFEA-A6A0542B5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336796-2D8D-4270-BF68-8EE5B3560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54238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16A1CBD-7843-4CD1-95A4-9E79757946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FB17852-6723-4967-A455-2984FF74DD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FFB422-8798-4278-B421-EC153B430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ED7C4F8-1053-4EE3-9351-B7E46CC14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86007F9-D139-463C-AF24-8E77443DE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9725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4736C1E-016D-4390-810F-9722C63DF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1178C3B-B768-4532-B4FA-762800B2A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9CB0605-5BB0-40D6-923C-FB4CAEE206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603F0-73AD-4E63-999A-316A3BF99715}" type="datetimeFigureOut">
              <a:rPr lang="en-BE" smtClean="0"/>
              <a:t>04/27/2020</a:t>
            </a:fld>
            <a:endParaRPr lang="en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1DA8F2A-374D-43EC-BA01-697C56899F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2361ACB-07C1-40B7-A245-5CE69822CA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6F544-1C50-43F2-98AE-97E67FABBFAC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71509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6.svg"/><Relationship Id="rId5" Type="http://schemas.openxmlformats.org/officeDocument/2006/relationships/image" Target="../media/image10.svg"/><Relationship Id="rId10" Type="http://schemas.openxmlformats.org/officeDocument/2006/relationships/image" Target="../media/image5.png"/><Relationship Id="rId4" Type="http://schemas.openxmlformats.org/officeDocument/2006/relationships/image" Target="../media/image9.png"/><Relationship Id="rId9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svg"/><Relationship Id="rId3" Type="http://schemas.openxmlformats.org/officeDocument/2006/relationships/image" Target="../media/image14.svg"/><Relationship Id="rId7" Type="http://schemas.openxmlformats.org/officeDocument/2006/relationships/image" Target="../media/image8.svg"/><Relationship Id="rId12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16.svg"/><Relationship Id="rId10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6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14.svg"/><Relationship Id="rId5" Type="http://schemas.openxmlformats.org/officeDocument/2006/relationships/image" Target="../media/image20.svg"/><Relationship Id="rId15" Type="http://schemas.openxmlformats.org/officeDocument/2006/relationships/image" Target="../media/image2.svg"/><Relationship Id="rId10" Type="http://schemas.openxmlformats.org/officeDocument/2006/relationships/image" Target="../media/image13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.svg"/><Relationship Id="rId3" Type="http://schemas.openxmlformats.org/officeDocument/2006/relationships/image" Target="../media/image26.svg"/><Relationship Id="rId7" Type="http://schemas.openxmlformats.org/officeDocument/2006/relationships/image" Target="../media/image20.svg"/><Relationship Id="rId12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2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2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7" Type="http://schemas.openxmlformats.org/officeDocument/2006/relationships/image" Target="../media/image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7" Type="http://schemas.openxmlformats.org/officeDocument/2006/relationships/image" Target="../media/image2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0.svg"/><Relationship Id="rId7" Type="http://schemas.openxmlformats.org/officeDocument/2006/relationships/image" Target="../media/image44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image" Target="../media/image2.svg"/><Relationship Id="rId5" Type="http://schemas.openxmlformats.org/officeDocument/2006/relationships/image" Target="../media/image42.svg"/><Relationship Id="rId10" Type="http://schemas.openxmlformats.org/officeDocument/2006/relationships/image" Target="../media/image1.png"/><Relationship Id="rId4" Type="http://schemas.openxmlformats.org/officeDocument/2006/relationships/image" Target="../media/image41.png"/><Relationship Id="rId9" Type="http://schemas.openxmlformats.org/officeDocument/2006/relationships/image" Target="../media/image3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svg"/><Relationship Id="rId3" Type="http://schemas.openxmlformats.org/officeDocument/2006/relationships/image" Target="../media/image46.svg"/><Relationship Id="rId7" Type="http://schemas.openxmlformats.org/officeDocument/2006/relationships/image" Target="../media/image50.svg"/><Relationship Id="rId12" Type="http://schemas.openxmlformats.org/officeDocument/2006/relationships/image" Target="../media/image43.png"/><Relationship Id="rId17" Type="http://schemas.openxmlformats.org/officeDocument/2006/relationships/image" Target="../media/image52.svg"/><Relationship Id="rId2" Type="http://schemas.openxmlformats.org/officeDocument/2006/relationships/image" Target="../media/image45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42.svg"/><Relationship Id="rId5" Type="http://schemas.openxmlformats.org/officeDocument/2006/relationships/image" Target="../media/image48.svg"/><Relationship Id="rId15" Type="http://schemas.openxmlformats.org/officeDocument/2006/relationships/image" Target="../media/image2.svg"/><Relationship Id="rId10" Type="http://schemas.openxmlformats.org/officeDocument/2006/relationships/image" Target="../media/image41.png"/><Relationship Id="rId4" Type="http://schemas.openxmlformats.org/officeDocument/2006/relationships/image" Target="../media/image47.png"/><Relationship Id="rId9" Type="http://schemas.openxmlformats.org/officeDocument/2006/relationships/image" Target="../media/image40.svg"/><Relationship Id="rId1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54.svg"/><Relationship Id="rId3" Type="http://schemas.openxmlformats.org/officeDocument/2006/relationships/image" Target="../media/image46.svg"/><Relationship Id="rId7" Type="http://schemas.openxmlformats.org/officeDocument/2006/relationships/image" Target="../media/image50.svg"/><Relationship Id="rId12" Type="http://schemas.openxmlformats.org/officeDocument/2006/relationships/image" Target="../media/image5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2.svg"/><Relationship Id="rId5" Type="http://schemas.openxmlformats.org/officeDocument/2006/relationships/image" Target="../media/image48.svg"/><Relationship Id="rId15" Type="http://schemas.openxmlformats.org/officeDocument/2006/relationships/image" Target="../media/image56.svg"/><Relationship Id="rId10" Type="http://schemas.openxmlformats.org/officeDocument/2006/relationships/image" Target="../media/image51.png"/><Relationship Id="rId4" Type="http://schemas.openxmlformats.org/officeDocument/2006/relationships/image" Target="../media/image47.png"/><Relationship Id="rId9" Type="http://schemas.openxmlformats.org/officeDocument/2006/relationships/image" Target="../media/image2.svg"/><Relationship Id="rId1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13" Type="http://schemas.openxmlformats.org/officeDocument/2006/relationships/image" Target="../media/image66.png"/><Relationship Id="rId3" Type="http://schemas.openxmlformats.org/officeDocument/2006/relationships/image" Target="../media/image58.svg"/><Relationship Id="rId7" Type="http://schemas.openxmlformats.org/officeDocument/2006/relationships/image" Target="../media/image62.png"/><Relationship Id="rId12" Type="http://schemas.openxmlformats.org/officeDocument/2006/relationships/image" Target="../media/image65.svg"/><Relationship Id="rId2" Type="http://schemas.openxmlformats.org/officeDocument/2006/relationships/image" Target="../media/image57.png"/><Relationship Id="rId16" Type="http://schemas.openxmlformats.org/officeDocument/2006/relationships/image" Target="../media/image6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svg"/><Relationship Id="rId11" Type="http://schemas.openxmlformats.org/officeDocument/2006/relationships/image" Target="../media/image64.png"/><Relationship Id="rId5" Type="http://schemas.openxmlformats.org/officeDocument/2006/relationships/image" Target="../media/image60.png"/><Relationship Id="rId15" Type="http://schemas.openxmlformats.org/officeDocument/2006/relationships/image" Target="../media/image67.png"/><Relationship Id="rId10" Type="http://schemas.openxmlformats.org/officeDocument/2006/relationships/hyperlink" Target="https://www.smartpresentations.be/" TargetMode="External"/><Relationship Id="rId4" Type="http://schemas.openxmlformats.org/officeDocument/2006/relationships/image" Target="../media/image59.png"/><Relationship Id="rId9" Type="http://schemas.openxmlformats.org/officeDocument/2006/relationships/hyperlink" Target="mailto:info@smartpresentations.be" TargetMode="External"/><Relationship Id="rId14" Type="http://schemas.openxmlformats.org/officeDocument/2006/relationships/slide" Target="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/>
                </a:solidFill>
              </a:rPr>
              <a:t>A</a:t>
            </a:r>
            <a:endParaRPr lang="en-BE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/>
                </a:solidFill>
              </a:rPr>
              <a:t>B</a:t>
            </a:r>
            <a:endParaRPr lang="en-BE" sz="3200" b="1" dirty="0">
              <a:solidFill>
                <a:sysClr val="windowText" lastClr="000000"/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4 mei</a:t>
            </a:r>
            <a:endParaRPr lang="en-BE" sz="2800" spc="100" dirty="0"/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424180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561482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556315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509270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517216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813752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951054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945887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898842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873606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9B3CA0CD-39F6-45BD-8A48-0B3867CE0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3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21" grpId="0" animBg="1"/>
      <p:bldP spid="22" grpId="0"/>
      <p:bldP spid="30" grpId="0" animBg="1"/>
      <p:bldP spid="31" grpId="0" animBg="1"/>
      <p:bldP spid="32" grpId="0"/>
      <p:bldP spid="37" grpId="0" animBg="1"/>
      <p:bldP spid="38" grpId="0" animBg="1"/>
      <p:bldP spid="39" grpId="0"/>
      <p:bldP spid="44" grpId="0"/>
      <p:bldP spid="45" grpId="0"/>
      <p:bldP spid="46" grpId="0" animBg="1"/>
      <p:bldP spid="47" grpId="0" animBg="1"/>
      <p:bldP spid="48" grpId="0" animBg="1"/>
      <p:bldP spid="49" grpId="0"/>
      <p:bldP spid="58" grpId="0"/>
      <p:bldP spid="59" grpId="0" animBg="1"/>
      <p:bldP spid="60" grpId="0" animBg="1"/>
      <p:bldP spid="61" grpId="0" animBg="1"/>
      <p:bldP spid="62" grpId="0"/>
      <p:bldP spid="63" grpId="0"/>
      <p:bldP spid="6" grpId="0" animBg="1"/>
      <p:bldP spid="5" grpId="0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kstvak 32">
            <a:extLst>
              <a:ext uri="{FF2B5EF4-FFF2-40B4-BE49-F238E27FC236}">
                <a16:creationId xmlns:a16="http://schemas.microsoft.com/office/drawing/2014/main" id="{7492CF1E-D035-409F-9DF9-DB36077794E8}"/>
              </a:ext>
            </a:extLst>
          </p:cNvPr>
          <p:cNvSpPr txBox="1"/>
          <p:nvPr/>
        </p:nvSpPr>
        <p:spPr>
          <a:xfrm>
            <a:off x="4189391" y="3499463"/>
            <a:ext cx="30096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Industrie </a:t>
            </a:r>
            <a:br>
              <a:rPr lang="nl-BE" sz="3200" spc="100" dirty="0"/>
            </a:br>
            <a:r>
              <a:rPr lang="nl-BE" sz="3200" spc="100" dirty="0"/>
              <a:t>&amp; B2B services</a:t>
            </a:r>
            <a:endParaRPr lang="en-BE" sz="3200" spc="100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5897E07-E9AF-4B3C-B6E2-FA0CE7C95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36949" y="2316834"/>
            <a:ext cx="1114570" cy="971718"/>
          </a:xfrm>
          <a:prstGeom prst="rect">
            <a:avLst/>
          </a:prstGeom>
        </p:spPr>
      </p:pic>
      <p:cxnSp>
        <p:nvCxnSpPr>
          <p:cNvPr id="35" name="Rechte verbindingslijn 34">
            <a:extLst>
              <a:ext uri="{FF2B5EF4-FFF2-40B4-BE49-F238E27FC236}">
                <a16:creationId xmlns:a16="http://schemas.microsoft.com/office/drawing/2014/main" id="{D4703EA2-3874-4ED1-9068-0131B2F34EF9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3A776570-B9D2-48A5-9795-CEFB0E964C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36599" y="3155410"/>
            <a:ext cx="694076" cy="599682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E1405D5F-C07B-4267-9768-52B28C2A1972}"/>
              </a:ext>
            </a:extLst>
          </p:cNvPr>
          <p:cNvSpPr txBox="1"/>
          <p:nvPr/>
        </p:nvSpPr>
        <p:spPr>
          <a:xfrm>
            <a:off x="8592601" y="3270585"/>
            <a:ext cx="264348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Telewerk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A</a:t>
            </a:r>
            <a:endParaRPr lang="en-BE" sz="3200" b="1" dirty="0">
              <a:solidFill>
                <a:schemeClr val="bg1"/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>
                    <a:alpha val="20000"/>
                  </a:sysClr>
                </a:solidFill>
              </a:rPr>
              <a:t>B</a:t>
            </a:r>
            <a:endParaRPr lang="en-BE" sz="3200" b="1" dirty="0">
              <a:solidFill>
                <a:sysClr val="windowText" lastClr="000000">
                  <a:alpha val="20000"/>
                </a:sysClr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4 mei</a:t>
            </a:r>
            <a:endParaRPr lang="en-BE" sz="2800" spc="100" dirty="0"/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11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78CFF2B7-FC8E-4BEE-9CA9-9CBC306594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877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kstvak 39">
            <a:extLst>
              <a:ext uri="{FF2B5EF4-FFF2-40B4-BE49-F238E27FC236}">
                <a16:creationId xmlns:a16="http://schemas.microsoft.com/office/drawing/2014/main" id="{609A0E6C-1632-4187-9CC1-97B32D8AEBAE}"/>
              </a:ext>
            </a:extLst>
          </p:cNvPr>
          <p:cNvSpPr txBox="1"/>
          <p:nvPr/>
        </p:nvSpPr>
        <p:spPr>
          <a:xfrm>
            <a:off x="4189391" y="3499463"/>
            <a:ext cx="3022621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Winkels </a:t>
            </a:r>
            <a:br>
              <a:rPr lang="nl-BE" sz="3200" spc="100" dirty="0"/>
            </a:br>
            <a:r>
              <a:rPr lang="nl-BE" sz="3200" spc="100" dirty="0"/>
              <a:t>&amp; horeca</a:t>
            </a:r>
            <a:endParaRPr lang="en-BE" sz="3200" spc="100" dirty="0"/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28026AF7-B992-4B47-9576-7D5FAF0CB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158609" y="2316834"/>
            <a:ext cx="1084185" cy="971718"/>
          </a:xfrm>
          <a:prstGeom prst="rect">
            <a:avLst/>
          </a:prstGeom>
        </p:spPr>
      </p:pic>
      <p:cxnSp>
        <p:nvCxnSpPr>
          <p:cNvPr id="43" name="Rechte verbindingslijn 42">
            <a:extLst>
              <a:ext uri="{FF2B5EF4-FFF2-40B4-BE49-F238E27FC236}">
                <a16:creationId xmlns:a16="http://schemas.microsoft.com/office/drawing/2014/main" id="{7E8484D1-3F72-48CE-AFA6-9663D35A0421}"/>
              </a:ext>
            </a:extLst>
          </p:cNvPr>
          <p:cNvCxnSpPr>
            <a:cxnSpLocks/>
          </p:cNvCxnSpPr>
          <p:nvPr/>
        </p:nvCxnSpPr>
        <p:spPr>
          <a:xfrm flipV="1">
            <a:off x="7212012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Graphic 49">
            <a:extLst>
              <a:ext uri="{FF2B5EF4-FFF2-40B4-BE49-F238E27FC236}">
                <a16:creationId xmlns:a16="http://schemas.microsoft.com/office/drawing/2014/main" id="{9368D39F-CDC1-4028-BD5F-9EA11AF8D7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825976" y="2760195"/>
            <a:ext cx="502590" cy="599682"/>
          </a:xfrm>
          <a:prstGeom prst="rect">
            <a:avLst/>
          </a:prstGeom>
        </p:spPr>
      </p:pic>
      <p:sp>
        <p:nvSpPr>
          <p:cNvPr id="51" name="Tekstvak 50">
            <a:extLst>
              <a:ext uri="{FF2B5EF4-FFF2-40B4-BE49-F238E27FC236}">
                <a16:creationId xmlns:a16="http://schemas.microsoft.com/office/drawing/2014/main" id="{DC415F36-AFEE-4AD7-BC05-B55BA3772BF5}"/>
              </a:ext>
            </a:extLst>
          </p:cNvPr>
          <p:cNvSpPr txBox="1"/>
          <p:nvPr/>
        </p:nvSpPr>
        <p:spPr>
          <a:xfrm>
            <a:off x="8585998" y="2844593"/>
            <a:ext cx="3472099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Regels veranderen niet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52" name="Graphic 51">
            <a:extLst>
              <a:ext uri="{FF2B5EF4-FFF2-40B4-BE49-F238E27FC236}">
                <a16:creationId xmlns:a16="http://schemas.microsoft.com/office/drawing/2014/main" id="{20D528CA-F156-4044-B13B-B0AAAB45A5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7729671" y="4029689"/>
            <a:ext cx="682971" cy="599682"/>
          </a:xfrm>
          <a:prstGeom prst="rect">
            <a:avLst/>
          </a:prstGeom>
        </p:spPr>
      </p:pic>
      <p:sp>
        <p:nvSpPr>
          <p:cNvPr id="53" name="Tekstvak 52">
            <a:extLst>
              <a:ext uri="{FF2B5EF4-FFF2-40B4-BE49-F238E27FC236}">
                <a16:creationId xmlns:a16="http://schemas.microsoft.com/office/drawing/2014/main" id="{3E7A4453-A630-47CF-84E2-17273A56C4C6}"/>
              </a:ext>
            </a:extLst>
          </p:cNvPr>
          <p:cNvSpPr txBox="1"/>
          <p:nvPr/>
        </p:nvSpPr>
        <p:spPr>
          <a:xfrm>
            <a:off x="8579885" y="4114086"/>
            <a:ext cx="334859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Stoffenwinkels open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33" name="Tekstvak 32">
            <a:extLst>
              <a:ext uri="{FF2B5EF4-FFF2-40B4-BE49-F238E27FC236}">
                <a16:creationId xmlns:a16="http://schemas.microsoft.com/office/drawing/2014/main" id="{7492CF1E-D035-409F-9DF9-DB36077794E8}"/>
              </a:ext>
            </a:extLst>
          </p:cNvPr>
          <p:cNvSpPr txBox="1"/>
          <p:nvPr/>
        </p:nvSpPr>
        <p:spPr>
          <a:xfrm>
            <a:off x="4189391" y="-2131552"/>
            <a:ext cx="3022621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Industrie </a:t>
            </a:r>
            <a:br>
              <a:rPr lang="nl-BE" sz="3200" spc="100" dirty="0"/>
            </a:br>
            <a:r>
              <a:rPr lang="nl-BE" sz="3200" spc="100" dirty="0"/>
              <a:t>&amp; B2B services</a:t>
            </a:r>
            <a:endParaRPr lang="en-BE" sz="3200" spc="100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5897E07-E9AF-4B3C-B6E2-FA0CE7C95D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43417" y="-3314181"/>
            <a:ext cx="1114570" cy="971718"/>
          </a:xfrm>
          <a:prstGeom prst="rect">
            <a:avLst/>
          </a:prstGeom>
        </p:spPr>
      </p:pic>
      <p:cxnSp>
        <p:nvCxnSpPr>
          <p:cNvPr id="35" name="Rechte verbindingslijn 34">
            <a:extLst>
              <a:ext uri="{FF2B5EF4-FFF2-40B4-BE49-F238E27FC236}">
                <a16:creationId xmlns:a16="http://schemas.microsoft.com/office/drawing/2014/main" id="{D4703EA2-3874-4ED1-9068-0131B2F34EF9}"/>
              </a:ext>
            </a:extLst>
          </p:cNvPr>
          <p:cNvCxnSpPr>
            <a:cxnSpLocks/>
          </p:cNvCxnSpPr>
          <p:nvPr/>
        </p:nvCxnSpPr>
        <p:spPr>
          <a:xfrm flipV="1">
            <a:off x="7212012" y="-3882896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3A776570-B9D2-48A5-9795-CEFB0E964C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730233" y="-2475605"/>
            <a:ext cx="694076" cy="599682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E1405D5F-C07B-4267-9768-52B28C2A1972}"/>
              </a:ext>
            </a:extLst>
          </p:cNvPr>
          <p:cNvSpPr txBox="1"/>
          <p:nvPr/>
        </p:nvSpPr>
        <p:spPr>
          <a:xfrm>
            <a:off x="8585999" y="-2391208"/>
            <a:ext cx="2643718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Telewerk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A</a:t>
            </a:r>
            <a:endParaRPr lang="en-BE" sz="3200" b="1" dirty="0">
              <a:solidFill>
                <a:schemeClr val="bg1"/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>
                    <a:alpha val="20000"/>
                  </a:sysClr>
                </a:solidFill>
              </a:rPr>
              <a:t>B</a:t>
            </a:r>
            <a:endParaRPr lang="en-BE" sz="3200" b="1" dirty="0">
              <a:solidFill>
                <a:sysClr val="windowText" lastClr="000000">
                  <a:alpha val="20000"/>
                </a:sysClr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4 mei</a:t>
            </a:r>
            <a:endParaRPr lang="en-BE" sz="2800" spc="100" dirty="0"/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11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9EF6C7F8-4C60-45CC-A924-50A716FD38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022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1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kstvak 53">
            <a:extLst>
              <a:ext uri="{FF2B5EF4-FFF2-40B4-BE49-F238E27FC236}">
                <a16:creationId xmlns:a16="http://schemas.microsoft.com/office/drawing/2014/main" id="{9E6C7F2C-2748-4BC6-953D-1FA1FE8A0CA1}"/>
              </a:ext>
            </a:extLst>
          </p:cNvPr>
          <p:cNvSpPr txBox="1"/>
          <p:nvPr/>
        </p:nvSpPr>
        <p:spPr>
          <a:xfrm>
            <a:off x="4189391" y="3499463"/>
            <a:ext cx="3022617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 err="1"/>
              <a:t>Gezondheids-zorg</a:t>
            </a:r>
            <a:endParaRPr lang="en-BE" sz="3200" spc="100" dirty="0"/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415E8E04-714A-4A37-82E3-0F717EB18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79146" y="2316834"/>
            <a:ext cx="843108" cy="971718"/>
          </a:xfrm>
          <a:prstGeom prst="rect">
            <a:avLst/>
          </a:prstGeom>
        </p:spPr>
      </p:pic>
      <p:cxnSp>
        <p:nvCxnSpPr>
          <p:cNvPr id="56" name="Rechte verbindingslijn 55">
            <a:extLst>
              <a:ext uri="{FF2B5EF4-FFF2-40B4-BE49-F238E27FC236}">
                <a16:creationId xmlns:a16="http://schemas.microsoft.com/office/drawing/2014/main" id="{DF3D9CE3-A5CB-4A29-940F-09CEC654B200}"/>
              </a:ext>
            </a:extLst>
          </p:cNvPr>
          <p:cNvCxnSpPr>
            <a:cxnSpLocks/>
          </p:cNvCxnSpPr>
          <p:nvPr/>
        </p:nvCxnSpPr>
        <p:spPr>
          <a:xfrm flipV="1">
            <a:off x="7212008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Graphic 56">
            <a:extLst>
              <a:ext uri="{FF2B5EF4-FFF2-40B4-BE49-F238E27FC236}">
                <a16:creationId xmlns:a16="http://schemas.microsoft.com/office/drawing/2014/main" id="{86F4B3C7-4F2A-4FEA-A734-D2918B32E2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744266" y="3263518"/>
            <a:ext cx="670740" cy="607460"/>
          </a:xfrm>
          <a:prstGeom prst="rect">
            <a:avLst/>
          </a:prstGeom>
        </p:spPr>
      </p:pic>
      <p:sp>
        <p:nvSpPr>
          <p:cNvPr id="64" name="Tekstvak 63">
            <a:extLst>
              <a:ext uri="{FF2B5EF4-FFF2-40B4-BE49-F238E27FC236}">
                <a16:creationId xmlns:a16="http://schemas.microsoft.com/office/drawing/2014/main" id="{0480622B-2852-480C-87C5-3CDCAE335742}"/>
              </a:ext>
            </a:extLst>
          </p:cNvPr>
          <p:cNvSpPr txBox="1"/>
          <p:nvPr/>
        </p:nvSpPr>
        <p:spPr>
          <a:xfrm>
            <a:off x="8602674" y="3197916"/>
            <a:ext cx="261035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Normale toegang mogelijk maken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40" name="Tekstvak 39">
            <a:extLst>
              <a:ext uri="{FF2B5EF4-FFF2-40B4-BE49-F238E27FC236}">
                <a16:creationId xmlns:a16="http://schemas.microsoft.com/office/drawing/2014/main" id="{609A0E6C-1632-4187-9CC1-97B32D8AEBAE}"/>
              </a:ext>
            </a:extLst>
          </p:cNvPr>
          <p:cNvSpPr txBox="1"/>
          <p:nvPr/>
        </p:nvSpPr>
        <p:spPr>
          <a:xfrm>
            <a:off x="4189391" y="-2679982"/>
            <a:ext cx="3022617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Winkels </a:t>
            </a:r>
            <a:br>
              <a:rPr lang="nl-BE" sz="3200" spc="100" dirty="0"/>
            </a:br>
            <a:r>
              <a:rPr lang="nl-BE" sz="3200" spc="100" dirty="0"/>
              <a:t>&amp; horeca</a:t>
            </a:r>
            <a:endParaRPr lang="en-BE" sz="3200" spc="100" dirty="0"/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28026AF7-B992-4B47-9576-7D5FAF0CB5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158607" y="-3862611"/>
            <a:ext cx="1084185" cy="971718"/>
          </a:xfrm>
          <a:prstGeom prst="rect">
            <a:avLst/>
          </a:prstGeom>
        </p:spPr>
      </p:pic>
      <p:cxnSp>
        <p:nvCxnSpPr>
          <p:cNvPr id="43" name="Rechte verbindingslijn 42">
            <a:extLst>
              <a:ext uri="{FF2B5EF4-FFF2-40B4-BE49-F238E27FC236}">
                <a16:creationId xmlns:a16="http://schemas.microsoft.com/office/drawing/2014/main" id="{7E8484D1-3F72-48CE-AFA6-9663D35A0421}"/>
              </a:ext>
            </a:extLst>
          </p:cNvPr>
          <p:cNvCxnSpPr>
            <a:cxnSpLocks/>
          </p:cNvCxnSpPr>
          <p:nvPr/>
        </p:nvCxnSpPr>
        <p:spPr>
          <a:xfrm flipV="1">
            <a:off x="7212008" y="-4431326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Graphic 49">
            <a:extLst>
              <a:ext uri="{FF2B5EF4-FFF2-40B4-BE49-F238E27FC236}">
                <a16:creationId xmlns:a16="http://schemas.microsoft.com/office/drawing/2014/main" id="{9368D39F-CDC1-4028-BD5F-9EA11AF8D7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7828341" y="-3419250"/>
            <a:ext cx="502590" cy="599682"/>
          </a:xfrm>
          <a:prstGeom prst="rect">
            <a:avLst/>
          </a:prstGeom>
        </p:spPr>
      </p:pic>
      <p:sp>
        <p:nvSpPr>
          <p:cNvPr id="51" name="Tekstvak 50">
            <a:extLst>
              <a:ext uri="{FF2B5EF4-FFF2-40B4-BE49-F238E27FC236}">
                <a16:creationId xmlns:a16="http://schemas.microsoft.com/office/drawing/2014/main" id="{DC415F36-AFEE-4AD7-BC05-B55BA3772BF5}"/>
              </a:ext>
            </a:extLst>
          </p:cNvPr>
          <p:cNvSpPr txBox="1"/>
          <p:nvPr/>
        </p:nvSpPr>
        <p:spPr>
          <a:xfrm>
            <a:off x="8594477" y="-3334852"/>
            <a:ext cx="3333998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Regels veranderen niet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52" name="Graphic 51">
            <a:extLst>
              <a:ext uri="{FF2B5EF4-FFF2-40B4-BE49-F238E27FC236}">
                <a16:creationId xmlns:a16="http://schemas.microsoft.com/office/drawing/2014/main" id="{20D528CA-F156-4044-B13B-B0AAAB45A5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7732036" y="-2149756"/>
            <a:ext cx="682971" cy="599682"/>
          </a:xfrm>
          <a:prstGeom prst="rect">
            <a:avLst/>
          </a:prstGeom>
        </p:spPr>
      </p:pic>
      <p:sp>
        <p:nvSpPr>
          <p:cNvPr id="53" name="Tekstvak 52">
            <a:extLst>
              <a:ext uri="{FF2B5EF4-FFF2-40B4-BE49-F238E27FC236}">
                <a16:creationId xmlns:a16="http://schemas.microsoft.com/office/drawing/2014/main" id="{3E7A4453-A630-47CF-84E2-17273A56C4C6}"/>
              </a:ext>
            </a:extLst>
          </p:cNvPr>
          <p:cNvSpPr txBox="1"/>
          <p:nvPr/>
        </p:nvSpPr>
        <p:spPr>
          <a:xfrm>
            <a:off x="8588363" y="-2065358"/>
            <a:ext cx="3333998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Stoffenwinkels open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A</a:t>
            </a:r>
            <a:endParaRPr lang="en-BE" sz="3200" b="1" dirty="0">
              <a:solidFill>
                <a:schemeClr val="bg1"/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>
                    <a:alpha val="20000"/>
                  </a:sysClr>
                </a:solidFill>
              </a:rPr>
              <a:t>B</a:t>
            </a:r>
            <a:endParaRPr lang="en-BE" sz="3200" b="1" dirty="0">
              <a:solidFill>
                <a:sysClr val="windowText" lastClr="000000">
                  <a:alpha val="20000"/>
                </a:sysClr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4 mei</a:t>
            </a:r>
            <a:endParaRPr lang="en-BE" sz="2800" spc="100" dirty="0"/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11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7" name="Graphic 66">
            <a:extLst>
              <a:ext uri="{FF2B5EF4-FFF2-40B4-BE49-F238E27FC236}">
                <a16:creationId xmlns:a16="http://schemas.microsoft.com/office/drawing/2014/main" id="{740B191F-A925-47C0-83BB-5270D06000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13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kstvak 64">
            <a:extLst>
              <a:ext uri="{FF2B5EF4-FFF2-40B4-BE49-F238E27FC236}">
                <a16:creationId xmlns:a16="http://schemas.microsoft.com/office/drawing/2014/main" id="{E683EA59-581D-4307-A89F-01D749CC8543}"/>
              </a:ext>
            </a:extLst>
          </p:cNvPr>
          <p:cNvSpPr txBox="1"/>
          <p:nvPr/>
        </p:nvSpPr>
        <p:spPr>
          <a:xfrm>
            <a:off x="4189391" y="3499463"/>
            <a:ext cx="3022619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Dagelijks leven</a:t>
            </a:r>
            <a:endParaRPr lang="en-BE" sz="3200" spc="100" dirty="0"/>
          </a:p>
        </p:txBody>
      </p:sp>
      <p:pic>
        <p:nvPicPr>
          <p:cNvPr id="66" name="Graphic 65">
            <a:extLst>
              <a:ext uri="{FF2B5EF4-FFF2-40B4-BE49-F238E27FC236}">
                <a16:creationId xmlns:a16="http://schemas.microsoft.com/office/drawing/2014/main" id="{1FF00D26-7897-4A30-81C6-722C04688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79147" y="2339639"/>
            <a:ext cx="843108" cy="926108"/>
          </a:xfrm>
          <a:prstGeom prst="rect">
            <a:avLst/>
          </a:prstGeom>
        </p:spPr>
      </p:pic>
      <p:cxnSp>
        <p:nvCxnSpPr>
          <p:cNvPr id="67" name="Rechte verbindingslijn 66">
            <a:extLst>
              <a:ext uri="{FF2B5EF4-FFF2-40B4-BE49-F238E27FC236}">
                <a16:creationId xmlns:a16="http://schemas.microsoft.com/office/drawing/2014/main" id="{92E9DCEE-BB03-4D78-962C-BF95329A3D32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Graphic 69">
            <a:extLst>
              <a:ext uri="{FF2B5EF4-FFF2-40B4-BE49-F238E27FC236}">
                <a16:creationId xmlns:a16="http://schemas.microsoft.com/office/drawing/2014/main" id="{ED13E1AB-92CB-4446-AE35-845E3B6B34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716125" y="2020394"/>
            <a:ext cx="693600" cy="646232"/>
          </a:xfrm>
          <a:prstGeom prst="rect">
            <a:avLst/>
          </a:prstGeom>
        </p:spPr>
      </p:pic>
      <p:sp>
        <p:nvSpPr>
          <p:cNvPr id="71" name="Tekstvak 70">
            <a:extLst>
              <a:ext uri="{FF2B5EF4-FFF2-40B4-BE49-F238E27FC236}">
                <a16:creationId xmlns:a16="http://schemas.microsoft.com/office/drawing/2014/main" id="{D31DBBE8-670A-44F3-BE4B-014D9126DAC0}"/>
              </a:ext>
            </a:extLst>
          </p:cNvPr>
          <p:cNvSpPr txBox="1"/>
          <p:nvPr/>
        </p:nvSpPr>
        <p:spPr>
          <a:xfrm>
            <a:off x="8571652" y="1974178"/>
            <a:ext cx="3362937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Fysieke activiteit in open lucht: max. 2 personen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72" name="Graphic 71">
            <a:extLst>
              <a:ext uri="{FF2B5EF4-FFF2-40B4-BE49-F238E27FC236}">
                <a16:creationId xmlns:a16="http://schemas.microsoft.com/office/drawing/2014/main" id="{811E4D2F-621C-46CB-9F31-F4F18F2AE5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7715325" y="3332236"/>
            <a:ext cx="682971" cy="521820"/>
          </a:xfrm>
          <a:prstGeom prst="rect">
            <a:avLst/>
          </a:prstGeom>
        </p:spPr>
      </p:pic>
      <p:sp>
        <p:nvSpPr>
          <p:cNvPr id="73" name="Tekstvak 72">
            <a:extLst>
              <a:ext uri="{FF2B5EF4-FFF2-40B4-BE49-F238E27FC236}">
                <a16:creationId xmlns:a16="http://schemas.microsoft.com/office/drawing/2014/main" id="{2492A8BB-516C-4BAE-A581-B1BCC214A631}"/>
              </a:ext>
            </a:extLst>
          </p:cNvPr>
          <p:cNvSpPr txBox="1"/>
          <p:nvPr/>
        </p:nvSpPr>
        <p:spPr>
          <a:xfrm>
            <a:off x="8565538" y="3408480"/>
            <a:ext cx="3362937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1,5m afstand respecteren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74" name="Graphic 73">
            <a:extLst>
              <a:ext uri="{FF2B5EF4-FFF2-40B4-BE49-F238E27FC236}">
                <a16:creationId xmlns:a16="http://schemas.microsoft.com/office/drawing/2014/main" id="{9D65F9BD-AE45-418A-A838-EFF2D01919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7734339" y="4689931"/>
            <a:ext cx="644941" cy="599682"/>
          </a:xfrm>
          <a:prstGeom prst="rect">
            <a:avLst/>
          </a:prstGeom>
        </p:spPr>
      </p:pic>
      <p:sp>
        <p:nvSpPr>
          <p:cNvPr id="75" name="Tekstvak 74">
            <a:extLst>
              <a:ext uri="{FF2B5EF4-FFF2-40B4-BE49-F238E27FC236}">
                <a16:creationId xmlns:a16="http://schemas.microsoft.com/office/drawing/2014/main" id="{028C3E98-3E85-4256-B832-84504CAB9837}"/>
              </a:ext>
            </a:extLst>
          </p:cNvPr>
          <p:cNvSpPr txBox="1"/>
          <p:nvPr/>
        </p:nvSpPr>
        <p:spPr>
          <a:xfrm>
            <a:off x="8565537" y="4620440"/>
            <a:ext cx="3362937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NL" sz="2400" dirty="0">
                <a:latin typeface="Calibri Light" panose="020F0302020204030204" pitchFamily="34" charset="0"/>
              </a:rPr>
              <a:t>Contactloze sporten </a:t>
            </a:r>
          </a:p>
          <a:p>
            <a:r>
              <a:rPr lang="nl-NL" sz="2400" dirty="0">
                <a:latin typeface="Calibri Light" panose="020F0302020204030204" pitchFamily="34" charset="0"/>
              </a:rPr>
              <a:t>in de buitenlucht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54" name="Tekstvak 53">
            <a:extLst>
              <a:ext uri="{FF2B5EF4-FFF2-40B4-BE49-F238E27FC236}">
                <a16:creationId xmlns:a16="http://schemas.microsoft.com/office/drawing/2014/main" id="{9E6C7F2C-2748-4BC6-953D-1FA1FE8A0CA1}"/>
              </a:ext>
            </a:extLst>
          </p:cNvPr>
          <p:cNvSpPr txBox="1"/>
          <p:nvPr/>
        </p:nvSpPr>
        <p:spPr>
          <a:xfrm>
            <a:off x="4189391" y="-2339630"/>
            <a:ext cx="3022619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 err="1"/>
              <a:t>Gezondheids-zorg</a:t>
            </a:r>
            <a:endParaRPr lang="en-BE" sz="3200" spc="100" dirty="0"/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415E8E04-714A-4A37-82E3-0F717EB181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5279147" y="-3522259"/>
            <a:ext cx="843108" cy="971718"/>
          </a:xfrm>
          <a:prstGeom prst="rect">
            <a:avLst/>
          </a:prstGeom>
        </p:spPr>
      </p:pic>
      <p:cxnSp>
        <p:nvCxnSpPr>
          <p:cNvPr id="56" name="Rechte verbindingslijn 55">
            <a:extLst>
              <a:ext uri="{FF2B5EF4-FFF2-40B4-BE49-F238E27FC236}">
                <a16:creationId xmlns:a16="http://schemas.microsoft.com/office/drawing/2014/main" id="{DF3D9CE3-A5CB-4A29-940F-09CEC654B200}"/>
              </a:ext>
            </a:extLst>
          </p:cNvPr>
          <p:cNvCxnSpPr>
            <a:cxnSpLocks/>
          </p:cNvCxnSpPr>
          <p:nvPr/>
        </p:nvCxnSpPr>
        <p:spPr>
          <a:xfrm flipV="1">
            <a:off x="7212013" y="-4090974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Graphic 56">
            <a:extLst>
              <a:ext uri="{FF2B5EF4-FFF2-40B4-BE49-F238E27FC236}">
                <a16:creationId xmlns:a16="http://schemas.microsoft.com/office/drawing/2014/main" id="{86F4B3C7-4F2A-4FEA-A734-D2918B32E25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7727555" y="-2575575"/>
            <a:ext cx="670740" cy="607460"/>
          </a:xfrm>
          <a:prstGeom prst="rect">
            <a:avLst/>
          </a:prstGeom>
        </p:spPr>
      </p:pic>
      <p:sp>
        <p:nvSpPr>
          <p:cNvPr id="64" name="Tekstvak 63">
            <a:extLst>
              <a:ext uri="{FF2B5EF4-FFF2-40B4-BE49-F238E27FC236}">
                <a16:creationId xmlns:a16="http://schemas.microsoft.com/office/drawing/2014/main" id="{0480622B-2852-480C-87C5-3CDCAE335742}"/>
              </a:ext>
            </a:extLst>
          </p:cNvPr>
          <p:cNvSpPr txBox="1"/>
          <p:nvPr/>
        </p:nvSpPr>
        <p:spPr>
          <a:xfrm>
            <a:off x="8585963" y="-2641177"/>
            <a:ext cx="261035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Normale toegang mogelijk maken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A</a:t>
            </a:r>
            <a:endParaRPr lang="en-BE" sz="3200" b="1" dirty="0">
              <a:solidFill>
                <a:schemeClr val="bg1"/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noFill/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ysClr val="windowText" lastClr="000000">
                    <a:alpha val="20000"/>
                  </a:sysClr>
                </a:solidFill>
              </a:rPr>
              <a:t>B</a:t>
            </a:r>
            <a:endParaRPr lang="en-BE" sz="3200" b="1" dirty="0">
              <a:solidFill>
                <a:sysClr val="windowText" lastClr="000000">
                  <a:alpha val="20000"/>
                </a:sysClr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4 mei</a:t>
            </a:r>
            <a:endParaRPr lang="en-BE" sz="2800" spc="100" dirty="0"/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11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D4B9D0E7-FBD6-416F-B33B-5CFA7BEC65F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623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1" grpId="0"/>
      <p:bldP spid="73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kstvak 52">
            <a:extLst>
              <a:ext uri="{FF2B5EF4-FFF2-40B4-BE49-F238E27FC236}">
                <a16:creationId xmlns:a16="http://schemas.microsoft.com/office/drawing/2014/main" id="{786E2999-3EF4-4CBD-A58F-80D1AAA43B00}"/>
              </a:ext>
            </a:extLst>
          </p:cNvPr>
          <p:cNvSpPr txBox="1"/>
          <p:nvPr/>
        </p:nvSpPr>
        <p:spPr>
          <a:xfrm>
            <a:off x="4440441" y="3499463"/>
            <a:ext cx="25075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Alle winkels open</a:t>
            </a:r>
            <a:endParaRPr lang="en-BE" sz="3200" spc="100" dirty="0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988064DF-3FB9-482E-AFA5-C0A1088AB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136949" y="2319423"/>
            <a:ext cx="1114570" cy="966541"/>
          </a:xfrm>
          <a:prstGeom prst="rect">
            <a:avLst/>
          </a:prstGeom>
        </p:spPr>
      </p:pic>
      <p:cxnSp>
        <p:nvCxnSpPr>
          <p:cNvPr id="55" name="Rechte verbindingslijn 54">
            <a:extLst>
              <a:ext uri="{FF2B5EF4-FFF2-40B4-BE49-F238E27FC236}">
                <a16:creationId xmlns:a16="http://schemas.microsoft.com/office/drawing/2014/main" id="{DDE430A2-E1E7-4234-BC19-2879FBFFB63B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kstvak 55">
            <a:extLst>
              <a:ext uri="{FF2B5EF4-FFF2-40B4-BE49-F238E27FC236}">
                <a16:creationId xmlns:a16="http://schemas.microsoft.com/office/drawing/2014/main" id="{BFA67B57-7F69-40AE-A2D0-591D25B1372F}"/>
              </a:ext>
            </a:extLst>
          </p:cNvPr>
          <p:cNvSpPr txBox="1"/>
          <p:nvPr/>
        </p:nvSpPr>
        <p:spPr>
          <a:xfrm>
            <a:off x="7715325" y="243832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Geen fysiek contact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D1A34FDA-ED73-4830-9C13-CB0DB6DD6A30}"/>
              </a:ext>
            </a:extLst>
          </p:cNvPr>
          <p:cNvSpPr txBox="1"/>
          <p:nvPr/>
        </p:nvSpPr>
        <p:spPr>
          <a:xfrm>
            <a:off x="7715324" y="3151671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+mj-lt"/>
              </a:rPr>
              <a:t>Voorwaarden</a:t>
            </a:r>
            <a:endParaRPr lang="en-BE" sz="2800" dirty="0">
              <a:latin typeface="+mj-lt"/>
            </a:endParaRPr>
          </a:p>
        </p:txBody>
      </p:sp>
      <p:sp>
        <p:nvSpPr>
          <p:cNvPr id="9" name="!!bullet1">
            <a:extLst>
              <a:ext uri="{FF2B5EF4-FFF2-40B4-BE49-F238E27FC236}">
                <a16:creationId xmlns:a16="http://schemas.microsoft.com/office/drawing/2014/main" id="{8A434F35-326E-4E2B-9BA9-86A98A76BF56}"/>
              </a:ext>
            </a:extLst>
          </p:cNvPr>
          <p:cNvSpPr/>
          <p:nvPr/>
        </p:nvSpPr>
        <p:spPr>
          <a:xfrm>
            <a:off x="7715324" y="3713412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6" name="Tekstvak 85">
            <a:extLst>
              <a:ext uri="{FF2B5EF4-FFF2-40B4-BE49-F238E27FC236}">
                <a16:creationId xmlns:a16="http://schemas.microsoft.com/office/drawing/2014/main" id="{EB32DAD0-0FD0-434D-AD39-F1B249ECB47F}"/>
              </a:ext>
            </a:extLst>
          </p:cNvPr>
          <p:cNvSpPr txBox="1"/>
          <p:nvPr/>
        </p:nvSpPr>
        <p:spPr>
          <a:xfrm>
            <a:off x="8014901" y="3628349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000" dirty="0">
                <a:latin typeface="Calibri Light" panose="020F0302020204030204" pitchFamily="34" charset="0"/>
              </a:rPr>
              <a:t>Organisatie van het werk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87" name="!!bullet2">
            <a:extLst>
              <a:ext uri="{FF2B5EF4-FFF2-40B4-BE49-F238E27FC236}">
                <a16:creationId xmlns:a16="http://schemas.microsoft.com/office/drawing/2014/main" id="{FE9C3360-8FE9-4AC2-B5FA-64BAAB0B9ADB}"/>
              </a:ext>
            </a:extLst>
          </p:cNvPr>
          <p:cNvSpPr/>
          <p:nvPr/>
        </p:nvSpPr>
        <p:spPr>
          <a:xfrm>
            <a:off x="7715324" y="4128535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8" name="Tekstvak 87">
            <a:extLst>
              <a:ext uri="{FF2B5EF4-FFF2-40B4-BE49-F238E27FC236}">
                <a16:creationId xmlns:a16="http://schemas.microsoft.com/office/drawing/2014/main" id="{FA001313-CE6D-49AD-895D-D635F87A939C}"/>
              </a:ext>
            </a:extLst>
          </p:cNvPr>
          <p:cNvSpPr txBox="1"/>
          <p:nvPr/>
        </p:nvSpPr>
        <p:spPr>
          <a:xfrm>
            <a:off x="8014901" y="4043472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000" dirty="0">
                <a:latin typeface="Calibri Light" panose="020F0302020204030204" pitchFamily="34" charset="0"/>
              </a:rPr>
              <a:t>Ontvangst van klanten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89" name="!!bullet3">
            <a:extLst>
              <a:ext uri="{FF2B5EF4-FFF2-40B4-BE49-F238E27FC236}">
                <a16:creationId xmlns:a16="http://schemas.microsoft.com/office/drawing/2014/main" id="{D0BE42F0-343D-432A-89B5-5ED3B08B27F5}"/>
              </a:ext>
            </a:extLst>
          </p:cNvPr>
          <p:cNvSpPr/>
          <p:nvPr/>
        </p:nvSpPr>
        <p:spPr>
          <a:xfrm>
            <a:off x="7715324" y="4539324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5E2795E7-845D-4198-AEA6-5122E8901DB5}"/>
              </a:ext>
            </a:extLst>
          </p:cNvPr>
          <p:cNvSpPr txBox="1"/>
          <p:nvPr/>
        </p:nvSpPr>
        <p:spPr>
          <a:xfrm>
            <a:off x="8014901" y="4454261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NL" sz="2000" dirty="0">
                <a:latin typeface="Calibri Light" panose="020F0302020204030204" pitchFamily="34" charset="0"/>
              </a:rPr>
              <a:t>Beperkte toegang van de winkel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64" name="Tekstvak 63">
            <a:extLst>
              <a:ext uri="{FF2B5EF4-FFF2-40B4-BE49-F238E27FC236}">
                <a16:creationId xmlns:a16="http://schemas.microsoft.com/office/drawing/2014/main" id="{ECC84DBA-2CD2-4EA9-BD3D-F7BB05EE8DD1}"/>
              </a:ext>
            </a:extLst>
          </p:cNvPr>
          <p:cNvSpPr txBox="1"/>
          <p:nvPr/>
        </p:nvSpPr>
        <p:spPr>
          <a:xfrm>
            <a:off x="4189391" y="-3018213"/>
            <a:ext cx="3022619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Dagelijks leven</a:t>
            </a:r>
            <a:endParaRPr lang="en-BE" sz="3200" spc="100" dirty="0"/>
          </a:p>
        </p:txBody>
      </p:sp>
      <p:pic>
        <p:nvPicPr>
          <p:cNvPr id="76" name="Graphic 75">
            <a:extLst>
              <a:ext uri="{FF2B5EF4-FFF2-40B4-BE49-F238E27FC236}">
                <a16:creationId xmlns:a16="http://schemas.microsoft.com/office/drawing/2014/main" id="{97418E41-2A92-4962-8F7F-B7045E6B1D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279147" y="-4178037"/>
            <a:ext cx="843108" cy="926108"/>
          </a:xfrm>
          <a:prstGeom prst="rect">
            <a:avLst/>
          </a:prstGeom>
        </p:spPr>
      </p:pic>
      <p:cxnSp>
        <p:nvCxnSpPr>
          <p:cNvPr id="77" name="Rechte verbindingslijn 76">
            <a:extLst>
              <a:ext uri="{FF2B5EF4-FFF2-40B4-BE49-F238E27FC236}">
                <a16:creationId xmlns:a16="http://schemas.microsoft.com/office/drawing/2014/main" id="{2D84274F-22FA-4EED-BB21-4E3D06CE3AA1}"/>
              </a:ext>
            </a:extLst>
          </p:cNvPr>
          <p:cNvCxnSpPr>
            <a:cxnSpLocks/>
          </p:cNvCxnSpPr>
          <p:nvPr/>
        </p:nvCxnSpPr>
        <p:spPr>
          <a:xfrm flipV="1">
            <a:off x="7212013" y="-4769557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Graphic 77">
            <a:extLst>
              <a:ext uri="{FF2B5EF4-FFF2-40B4-BE49-F238E27FC236}">
                <a16:creationId xmlns:a16="http://schemas.microsoft.com/office/drawing/2014/main" id="{5EDCF17E-F81A-4F8E-B69F-ACFEDCBE5A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7716125" y="-4497282"/>
            <a:ext cx="693600" cy="646232"/>
          </a:xfrm>
          <a:prstGeom prst="rect">
            <a:avLst/>
          </a:prstGeom>
        </p:spPr>
      </p:pic>
      <p:sp>
        <p:nvSpPr>
          <p:cNvPr id="79" name="Tekstvak 78">
            <a:extLst>
              <a:ext uri="{FF2B5EF4-FFF2-40B4-BE49-F238E27FC236}">
                <a16:creationId xmlns:a16="http://schemas.microsoft.com/office/drawing/2014/main" id="{6B4281E4-2F90-44A5-A939-0A75CBDEFD64}"/>
              </a:ext>
            </a:extLst>
          </p:cNvPr>
          <p:cNvSpPr txBox="1"/>
          <p:nvPr/>
        </p:nvSpPr>
        <p:spPr>
          <a:xfrm>
            <a:off x="8571652" y="-4543498"/>
            <a:ext cx="3362937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Fysieke activiteit in open lucht: max 2 personen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80" name="Graphic 79">
            <a:extLst>
              <a:ext uri="{FF2B5EF4-FFF2-40B4-BE49-F238E27FC236}">
                <a16:creationId xmlns:a16="http://schemas.microsoft.com/office/drawing/2014/main" id="{1F44D3CC-D6DE-4348-ADD9-D365150410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7715325" y="-3185440"/>
            <a:ext cx="682971" cy="521820"/>
          </a:xfrm>
          <a:prstGeom prst="rect">
            <a:avLst/>
          </a:prstGeom>
        </p:spPr>
      </p:pic>
      <p:sp>
        <p:nvSpPr>
          <p:cNvPr id="81" name="Tekstvak 80">
            <a:extLst>
              <a:ext uri="{FF2B5EF4-FFF2-40B4-BE49-F238E27FC236}">
                <a16:creationId xmlns:a16="http://schemas.microsoft.com/office/drawing/2014/main" id="{6AA09527-8E28-4AD5-814C-E1F58A93BCE3}"/>
              </a:ext>
            </a:extLst>
          </p:cNvPr>
          <p:cNvSpPr txBox="1"/>
          <p:nvPr/>
        </p:nvSpPr>
        <p:spPr>
          <a:xfrm>
            <a:off x="8565538" y="-3109196"/>
            <a:ext cx="3362937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1,5m Afstand respecteren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pic>
        <p:nvPicPr>
          <p:cNvPr id="82" name="Graphic 81">
            <a:extLst>
              <a:ext uri="{FF2B5EF4-FFF2-40B4-BE49-F238E27FC236}">
                <a16:creationId xmlns:a16="http://schemas.microsoft.com/office/drawing/2014/main" id="{51EE9130-0DC9-4897-97EE-638876EFB6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7734339" y="-1827745"/>
            <a:ext cx="644941" cy="599682"/>
          </a:xfrm>
          <a:prstGeom prst="rect">
            <a:avLst/>
          </a:prstGeom>
        </p:spPr>
      </p:pic>
      <p:sp>
        <p:nvSpPr>
          <p:cNvPr id="83" name="Tekstvak 82">
            <a:extLst>
              <a:ext uri="{FF2B5EF4-FFF2-40B4-BE49-F238E27FC236}">
                <a16:creationId xmlns:a16="http://schemas.microsoft.com/office/drawing/2014/main" id="{0E26977C-3A78-4EF3-8D6D-35EF9E947E34}"/>
              </a:ext>
            </a:extLst>
          </p:cNvPr>
          <p:cNvSpPr txBox="1"/>
          <p:nvPr/>
        </p:nvSpPr>
        <p:spPr>
          <a:xfrm>
            <a:off x="8565537" y="-1897236"/>
            <a:ext cx="3362937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l-NL" sz="2400" dirty="0">
                <a:latin typeface="Calibri Light" panose="020F0302020204030204" pitchFamily="34" charset="0"/>
              </a:rPr>
              <a:t>Contactloze sporten </a:t>
            </a:r>
          </a:p>
          <a:p>
            <a:r>
              <a:rPr lang="nl-NL" sz="2400" dirty="0">
                <a:latin typeface="Calibri Light" panose="020F0302020204030204" pitchFamily="34" charset="0"/>
              </a:rPr>
              <a:t>in de buitenlucht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302DD20-7A4A-4D92-B1E1-A57E337F6751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F5393240-6B82-4D1C-A831-CD660E7AEB0A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al 20">
            <a:extLst>
              <a:ext uri="{FF2B5EF4-FFF2-40B4-BE49-F238E27FC236}">
                <a16:creationId xmlns:a16="http://schemas.microsoft.com/office/drawing/2014/main" id="{30B1B9D7-D5F9-4275-BDE0-8F43EDA096C5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F3B491E0-7EC9-4290-B59F-DD11BA592D52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B5763901-CC8D-49DB-BF6D-54858BE417ED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1" name="Ovaal 30">
            <a:extLst>
              <a:ext uri="{FF2B5EF4-FFF2-40B4-BE49-F238E27FC236}">
                <a16:creationId xmlns:a16="http://schemas.microsoft.com/office/drawing/2014/main" id="{7DE4B8FC-5A99-43E9-9F6F-53D9713425B8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457BF94-4EF5-405F-A6EB-39B104880C40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37" name="Ovaal 36">
            <a:extLst>
              <a:ext uri="{FF2B5EF4-FFF2-40B4-BE49-F238E27FC236}">
                <a16:creationId xmlns:a16="http://schemas.microsoft.com/office/drawing/2014/main" id="{59C01347-3130-4A58-BD17-E6B2AEC3C04F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38" name="Ovaal 37">
            <a:extLst>
              <a:ext uri="{FF2B5EF4-FFF2-40B4-BE49-F238E27FC236}">
                <a16:creationId xmlns:a16="http://schemas.microsoft.com/office/drawing/2014/main" id="{EF295348-0B7D-48AB-96F9-3D0BA0DCB45F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8C9B00A-F642-4A15-9B0A-231E8F5DCFB1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F8137010-A700-4F0C-8676-C48585B92D72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kstvak 43">
            <a:extLst>
              <a:ext uri="{FF2B5EF4-FFF2-40B4-BE49-F238E27FC236}">
                <a16:creationId xmlns:a16="http://schemas.microsoft.com/office/drawing/2014/main" id="{25DB038A-65C2-4B81-9482-CA11556BE88E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45" name="Tekstvak 44">
            <a:extLst>
              <a:ext uri="{FF2B5EF4-FFF2-40B4-BE49-F238E27FC236}">
                <a16:creationId xmlns:a16="http://schemas.microsoft.com/office/drawing/2014/main" id="{A3D70BD9-CE8D-476E-ADF3-D03664085FEF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46" name="Rechthoek 45">
            <a:extLst>
              <a:ext uri="{FF2B5EF4-FFF2-40B4-BE49-F238E27FC236}">
                <a16:creationId xmlns:a16="http://schemas.microsoft.com/office/drawing/2014/main" id="{96395B2D-6B31-4D46-95C8-99075E42F853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7" name="Ovaal 46">
            <a:extLst>
              <a:ext uri="{FF2B5EF4-FFF2-40B4-BE49-F238E27FC236}">
                <a16:creationId xmlns:a16="http://schemas.microsoft.com/office/drawing/2014/main" id="{AEF32EF7-1DAC-4BC5-A4F1-C0AEBF7B60C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Ovaal 47">
            <a:extLst>
              <a:ext uri="{FF2B5EF4-FFF2-40B4-BE49-F238E27FC236}">
                <a16:creationId xmlns:a16="http://schemas.microsoft.com/office/drawing/2014/main" id="{76BEABB0-6429-4E2A-BC06-8D80FE079BE1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1816C72D-5050-4A45-AD89-3243A65C8B07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58" name="Tekstvak 57">
            <a:extLst>
              <a:ext uri="{FF2B5EF4-FFF2-40B4-BE49-F238E27FC236}">
                <a16:creationId xmlns:a16="http://schemas.microsoft.com/office/drawing/2014/main" id="{587F3D91-12F1-4A8C-BD08-E7452A1F75B3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1400" b="1" spc="300" dirty="0">
                <a:latin typeface="Calibri Light" panose="020F0302020204030204" pitchFamily="34" charset="0"/>
              </a:rPr>
              <a:t>BELGIUM’S EXIT STRATEGY</a:t>
            </a:r>
            <a:endParaRPr lang="en-BE" sz="1400" b="1" spc="300" dirty="0">
              <a:latin typeface="Calibri Light" panose="020F0302020204030204" pitchFamily="34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480A692D-DEB8-49BA-BCDF-A6226AEA07D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07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6" grpId="0"/>
      <p:bldP spid="85" grpId="0"/>
      <p:bldP spid="9" grpId="0" animBg="1"/>
      <p:bldP spid="9" grpId="1" animBg="1"/>
      <p:bldP spid="86" grpId="0"/>
      <p:bldP spid="87" grpId="0" animBg="1"/>
      <p:bldP spid="87" grpId="1" animBg="1"/>
      <p:bldP spid="88" grpId="0"/>
      <p:bldP spid="89" grpId="0" animBg="1"/>
      <p:bldP spid="89" grpId="1" animBg="1"/>
      <p:bldP spid="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kstvak 49">
            <a:extLst>
              <a:ext uri="{FF2B5EF4-FFF2-40B4-BE49-F238E27FC236}">
                <a16:creationId xmlns:a16="http://schemas.microsoft.com/office/drawing/2014/main" id="{69D96D34-7A1B-47C1-89D5-9FCBE802339A}"/>
              </a:ext>
            </a:extLst>
          </p:cNvPr>
          <p:cNvSpPr txBox="1"/>
          <p:nvPr/>
        </p:nvSpPr>
        <p:spPr>
          <a:xfrm>
            <a:off x="4440441" y="3499463"/>
            <a:ext cx="25075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Sport-competities</a:t>
            </a:r>
            <a:endParaRPr lang="en-BE" sz="3200" spc="100" dirty="0"/>
          </a:p>
        </p:txBody>
      </p:sp>
      <p:pic>
        <p:nvPicPr>
          <p:cNvPr id="51" name="Graphic 50">
            <a:extLst>
              <a:ext uri="{FF2B5EF4-FFF2-40B4-BE49-F238E27FC236}">
                <a16:creationId xmlns:a16="http://schemas.microsoft.com/office/drawing/2014/main" id="{71D9AD19-81B9-4428-AA39-764DF0057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60025" y="2165731"/>
            <a:ext cx="868418" cy="1235826"/>
          </a:xfrm>
          <a:prstGeom prst="rect">
            <a:avLst/>
          </a:prstGeom>
        </p:spPr>
      </p:pic>
      <p:cxnSp>
        <p:nvCxnSpPr>
          <p:cNvPr id="52" name="Rechte verbindingslijn 51">
            <a:extLst>
              <a:ext uri="{FF2B5EF4-FFF2-40B4-BE49-F238E27FC236}">
                <a16:creationId xmlns:a16="http://schemas.microsoft.com/office/drawing/2014/main" id="{F11627D5-F02C-42DA-B4F7-117ABE5EA5A6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kstvak 56">
            <a:extLst>
              <a:ext uri="{FF2B5EF4-FFF2-40B4-BE49-F238E27FC236}">
                <a16:creationId xmlns:a16="http://schemas.microsoft.com/office/drawing/2014/main" id="{79443738-2B96-4E2D-8C41-92C0D8DCB829}"/>
              </a:ext>
            </a:extLst>
          </p:cNvPr>
          <p:cNvSpPr txBox="1"/>
          <p:nvPr/>
        </p:nvSpPr>
        <p:spPr>
          <a:xfrm>
            <a:off x="7715325" y="340848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Later meer duidelijkheid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3" name="Tekstvak 52">
            <a:extLst>
              <a:ext uri="{FF2B5EF4-FFF2-40B4-BE49-F238E27FC236}">
                <a16:creationId xmlns:a16="http://schemas.microsoft.com/office/drawing/2014/main" id="{786E2999-3EF4-4CBD-A58F-80D1AAA43B00}"/>
              </a:ext>
            </a:extLst>
          </p:cNvPr>
          <p:cNvSpPr txBox="1"/>
          <p:nvPr/>
        </p:nvSpPr>
        <p:spPr>
          <a:xfrm>
            <a:off x="4440441" y="-2718610"/>
            <a:ext cx="25075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Alle winkels open</a:t>
            </a:r>
            <a:endParaRPr lang="en-BE" sz="3200" spc="100" dirty="0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988064DF-3FB9-482E-AFA5-C0A1088AB0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136949" y="-3898650"/>
            <a:ext cx="1114570" cy="966541"/>
          </a:xfrm>
          <a:prstGeom prst="rect">
            <a:avLst/>
          </a:prstGeom>
        </p:spPr>
      </p:pic>
      <p:cxnSp>
        <p:nvCxnSpPr>
          <p:cNvPr id="55" name="Rechte verbindingslijn 54">
            <a:extLst>
              <a:ext uri="{FF2B5EF4-FFF2-40B4-BE49-F238E27FC236}">
                <a16:creationId xmlns:a16="http://schemas.microsoft.com/office/drawing/2014/main" id="{DDE430A2-E1E7-4234-BC19-2879FBFFB63B}"/>
              </a:ext>
            </a:extLst>
          </p:cNvPr>
          <p:cNvCxnSpPr>
            <a:cxnSpLocks/>
          </p:cNvCxnSpPr>
          <p:nvPr/>
        </p:nvCxnSpPr>
        <p:spPr>
          <a:xfrm flipV="1">
            <a:off x="7212013" y="-4469954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kstvak 55">
            <a:extLst>
              <a:ext uri="{FF2B5EF4-FFF2-40B4-BE49-F238E27FC236}">
                <a16:creationId xmlns:a16="http://schemas.microsoft.com/office/drawing/2014/main" id="{BFA67B57-7F69-40AE-A2D0-591D25B1372F}"/>
              </a:ext>
            </a:extLst>
          </p:cNvPr>
          <p:cNvSpPr txBox="1"/>
          <p:nvPr/>
        </p:nvSpPr>
        <p:spPr>
          <a:xfrm>
            <a:off x="7715325" y="-3779753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Geen fysisch contact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D1A34FDA-ED73-4830-9C13-CB0DB6DD6A30}"/>
              </a:ext>
            </a:extLst>
          </p:cNvPr>
          <p:cNvSpPr txBox="1"/>
          <p:nvPr/>
        </p:nvSpPr>
        <p:spPr>
          <a:xfrm>
            <a:off x="7715324" y="-3066402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+mj-lt"/>
              </a:rPr>
              <a:t>Voorwaarden</a:t>
            </a:r>
            <a:endParaRPr lang="en-BE" sz="2800" dirty="0">
              <a:latin typeface="+mj-lt"/>
            </a:endParaRPr>
          </a:p>
        </p:txBody>
      </p:sp>
      <p:sp>
        <p:nvSpPr>
          <p:cNvPr id="9" name="!!bullet1">
            <a:extLst>
              <a:ext uri="{FF2B5EF4-FFF2-40B4-BE49-F238E27FC236}">
                <a16:creationId xmlns:a16="http://schemas.microsoft.com/office/drawing/2014/main" id="{8A434F35-326E-4E2B-9BA9-86A98A76BF56}"/>
              </a:ext>
            </a:extLst>
          </p:cNvPr>
          <p:cNvSpPr/>
          <p:nvPr/>
        </p:nvSpPr>
        <p:spPr>
          <a:xfrm>
            <a:off x="7715324" y="-2504661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6" name="Tekstvak 85">
            <a:extLst>
              <a:ext uri="{FF2B5EF4-FFF2-40B4-BE49-F238E27FC236}">
                <a16:creationId xmlns:a16="http://schemas.microsoft.com/office/drawing/2014/main" id="{EB32DAD0-0FD0-434D-AD39-F1B249ECB47F}"/>
              </a:ext>
            </a:extLst>
          </p:cNvPr>
          <p:cNvSpPr txBox="1"/>
          <p:nvPr/>
        </p:nvSpPr>
        <p:spPr>
          <a:xfrm>
            <a:off x="8014901" y="-2589724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000" dirty="0">
                <a:latin typeface="Calibri Light" panose="020F0302020204030204" pitchFamily="34" charset="0"/>
              </a:rPr>
              <a:t>Organisatie van het werk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87" name="!!bullet2">
            <a:extLst>
              <a:ext uri="{FF2B5EF4-FFF2-40B4-BE49-F238E27FC236}">
                <a16:creationId xmlns:a16="http://schemas.microsoft.com/office/drawing/2014/main" id="{FE9C3360-8FE9-4AC2-B5FA-64BAAB0B9ADB}"/>
              </a:ext>
            </a:extLst>
          </p:cNvPr>
          <p:cNvSpPr/>
          <p:nvPr/>
        </p:nvSpPr>
        <p:spPr>
          <a:xfrm>
            <a:off x="7715324" y="-2089538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8" name="Tekstvak 87">
            <a:extLst>
              <a:ext uri="{FF2B5EF4-FFF2-40B4-BE49-F238E27FC236}">
                <a16:creationId xmlns:a16="http://schemas.microsoft.com/office/drawing/2014/main" id="{FA001313-CE6D-49AD-895D-D635F87A939C}"/>
              </a:ext>
            </a:extLst>
          </p:cNvPr>
          <p:cNvSpPr txBox="1"/>
          <p:nvPr/>
        </p:nvSpPr>
        <p:spPr>
          <a:xfrm>
            <a:off x="8014901" y="-2174601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000" dirty="0">
                <a:latin typeface="Calibri Light" panose="020F0302020204030204" pitchFamily="34" charset="0"/>
              </a:rPr>
              <a:t>Ontvangst van klanten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89" name="!!bullet3">
            <a:extLst>
              <a:ext uri="{FF2B5EF4-FFF2-40B4-BE49-F238E27FC236}">
                <a16:creationId xmlns:a16="http://schemas.microsoft.com/office/drawing/2014/main" id="{D0BE42F0-343D-432A-89B5-5ED3B08B27F5}"/>
              </a:ext>
            </a:extLst>
          </p:cNvPr>
          <p:cNvSpPr/>
          <p:nvPr/>
        </p:nvSpPr>
        <p:spPr>
          <a:xfrm>
            <a:off x="7715324" y="-1678749"/>
            <a:ext cx="137652" cy="137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5E2795E7-845D-4198-AEA6-5122E8901DB5}"/>
              </a:ext>
            </a:extLst>
          </p:cNvPr>
          <p:cNvSpPr txBox="1"/>
          <p:nvPr/>
        </p:nvSpPr>
        <p:spPr>
          <a:xfrm>
            <a:off x="8014901" y="-1763812"/>
            <a:ext cx="3913574" cy="30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NL" sz="2000" dirty="0">
                <a:latin typeface="Calibri Light" panose="020F0302020204030204" pitchFamily="34" charset="0"/>
              </a:rPr>
              <a:t>Beperkte toegang van de winkel</a:t>
            </a:r>
            <a:endParaRPr lang="en-BE" sz="24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1400" b="1" spc="300" dirty="0">
                <a:latin typeface="Calibri Light" panose="020F0302020204030204" pitchFamily="34" charset="0"/>
              </a:rPr>
              <a:t>BELGIUM’S EXIT STRATEGY</a:t>
            </a:r>
            <a:endParaRPr lang="en-BE" sz="1400" b="1" spc="300" dirty="0">
              <a:latin typeface="Calibri Light" panose="020F0302020204030204" pitchFamily="34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480A692D-DEB8-49BA-BCDF-A6226AEA07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72" name="Rechthoek 71">
            <a:extLst>
              <a:ext uri="{FF2B5EF4-FFF2-40B4-BE49-F238E27FC236}">
                <a16:creationId xmlns:a16="http://schemas.microsoft.com/office/drawing/2014/main" id="{2B0330A1-A7F2-449C-AA0D-147F29E85BA0}"/>
              </a:ext>
            </a:extLst>
          </p:cNvPr>
          <p:cNvSpPr/>
          <p:nvPr/>
        </p:nvSpPr>
        <p:spPr>
          <a:xfrm>
            <a:off x="3460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2D3550EC-E849-44B7-A650-A127D78C8EE4}"/>
              </a:ext>
            </a:extLst>
          </p:cNvPr>
          <p:cNvSpPr/>
          <p:nvPr/>
        </p:nvSpPr>
        <p:spPr>
          <a:xfrm>
            <a:off x="1719096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Ovaal 73">
            <a:extLst>
              <a:ext uri="{FF2B5EF4-FFF2-40B4-BE49-F238E27FC236}">
                <a16:creationId xmlns:a16="http://schemas.microsoft.com/office/drawing/2014/main" id="{80D9B559-C00E-4355-B3E6-26742FDE1A7C}"/>
              </a:ext>
            </a:extLst>
          </p:cNvPr>
          <p:cNvSpPr/>
          <p:nvPr/>
        </p:nvSpPr>
        <p:spPr>
          <a:xfrm>
            <a:off x="16674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5" name="Tekstvak 74">
            <a:extLst>
              <a:ext uri="{FF2B5EF4-FFF2-40B4-BE49-F238E27FC236}">
                <a16:creationId xmlns:a16="http://schemas.microsoft.com/office/drawing/2014/main" id="{FAAD152C-94FA-4DC2-B54B-264D20E5A54D}"/>
              </a:ext>
            </a:extLst>
          </p:cNvPr>
          <p:cNvSpPr txBox="1"/>
          <p:nvPr/>
        </p:nvSpPr>
        <p:spPr>
          <a:xfrm>
            <a:off x="11969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91" name="Ovaal 90">
            <a:extLst>
              <a:ext uri="{FF2B5EF4-FFF2-40B4-BE49-F238E27FC236}">
                <a16:creationId xmlns:a16="http://schemas.microsoft.com/office/drawing/2014/main" id="{2C65FCAF-CCCA-4B70-89E6-FCEC4737DCA9}"/>
              </a:ext>
            </a:extLst>
          </p:cNvPr>
          <p:cNvSpPr/>
          <p:nvPr/>
        </p:nvSpPr>
        <p:spPr>
          <a:xfrm>
            <a:off x="983009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92" name="Ovaal 91">
            <a:extLst>
              <a:ext uri="{FF2B5EF4-FFF2-40B4-BE49-F238E27FC236}">
                <a16:creationId xmlns:a16="http://schemas.microsoft.com/office/drawing/2014/main" id="{A16AB8E9-AA3A-460B-A506-5A107A09C8DD}"/>
              </a:ext>
            </a:extLst>
          </p:cNvPr>
          <p:cNvSpPr/>
          <p:nvPr/>
        </p:nvSpPr>
        <p:spPr>
          <a:xfrm>
            <a:off x="944618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3" name="Tekstvak 92">
            <a:extLst>
              <a:ext uri="{FF2B5EF4-FFF2-40B4-BE49-F238E27FC236}">
                <a16:creationId xmlns:a16="http://schemas.microsoft.com/office/drawing/2014/main" id="{9AE459EB-AB97-40DC-BF4D-393D872E8ABB}"/>
              </a:ext>
            </a:extLst>
          </p:cNvPr>
          <p:cNvSpPr txBox="1"/>
          <p:nvPr/>
        </p:nvSpPr>
        <p:spPr>
          <a:xfrm>
            <a:off x="742506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94" name="Ovaal 93">
            <a:extLst>
              <a:ext uri="{FF2B5EF4-FFF2-40B4-BE49-F238E27FC236}">
                <a16:creationId xmlns:a16="http://schemas.microsoft.com/office/drawing/2014/main" id="{DFAFF41F-FB66-4733-A264-6FDD5FACF1D3}"/>
              </a:ext>
            </a:extLst>
          </p:cNvPr>
          <p:cNvSpPr/>
          <p:nvPr/>
        </p:nvSpPr>
        <p:spPr>
          <a:xfrm>
            <a:off x="2848722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95" name="Ovaal 94">
            <a:extLst>
              <a:ext uri="{FF2B5EF4-FFF2-40B4-BE49-F238E27FC236}">
                <a16:creationId xmlns:a16="http://schemas.microsoft.com/office/drawing/2014/main" id="{0DBCC27C-E783-40DC-8306-A59FEDA40EB8}"/>
              </a:ext>
            </a:extLst>
          </p:cNvPr>
          <p:cNvSpPr/>
          <p:nvPr/>
        </p:nvSpPr>
        <p:spPr>
          <a:xfrm>
            <a:off x="2810332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6" name="Tekstvak 95">
            <a:extLst>
              <a:ext uri="{FF2B5EF4-FFF2-40B4-BE49-F238E27FC236}">
                <a16:creationId xmlns:a16="http://schemas.microsoft.com/office/drawing/2014/main" id="{97F33491-F778-4CF5-9981-6EDDFB848FBD}"/>
              </a:ext>
            </a:extLst>
          </p:cNvPr>
          <p:cNvSpPr txBox="1"/>
          <p:nvPr/>
        </p:nvSpPr>
        <p:spPr>
          <a:xfrm>
            <a:off x="2608219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97" name="Rechte verbindingslijn 96">
            <a:extLst>
              <a:ext uri="{FF2B5EF4-FFF2-40B4-BE49-F238E27FC236}">
                <a16:creationId xmlns:a16="http://schemas.microsoft.com/office/drawing/2014/main" id="{2494E95F-2407-41E5-BAEA-E10E4ECCAF39}"/>
              </a:ext>
            </a:extLst>
          </p:cNvPr>
          <p:cNvCxnSpPr>
            <a:cxnSpLocks/>
          </p:cNvCxnSpPr>
          <p:nvPr/>
        </p:nvCxnSpPr>
        <p:spPr>
          <a:xfrm flipV="1">
            <a:off x="2203269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kstvak 97">
            <a:extLst>
              <a:ext uri="{FF2B5EF4-FFF2-40B4-BE49-F238E27FC236}">
                <a16:creationId xmlns:a16="http://schemas.microsoft.com/office/drawing/2014/main" id="{89655F70-B797-48AF-9FE1-E6AF7B71C578}"/>
              </a:ext>
            </a:extLst>
          </p:cNvPr>
          <p:cNvSpPr txBox="1"/>
          <p:nvPr/>
        </p:nvSpPr>
        <p:spPr>
          <a:xfrm>
            <a:off x="35560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99" name="Tekstvak 98">
            <a:extLst>
              <a:ext uri="{FF2B5EF4-FFF2-40B4-BE49-F238E27FC236}">
                <a16:creationId xmlns:a16="http://schemas.microsoft.com/office/drawing/2014/main" id="{47DF967A-2EE4-4BEA-9643-F81678E326E5}"/>
              </a:ext>
            </a:extLst>
          </p:cNvPr>
          <p:cNvSpPr txBox="1"/>
          <p:nvPr/>
        </p:nvSpPr>
        <p:spPr>
          <a:xfrm>
            <a:off x="222993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100" name="Rechthoek 99">
            <a:extLst>
              <a:ext uri="{FF2B5EF4-FFF2-40B4-BE49-F238E27FC236}">
                <a16:creationId xmlns:a16="http://schemas.microsoft.com/office/drawing/2014/main" id="{6103118C-EB0D-4455-A716-EB3C40BCEC5D}"/>
              </a:ext>
            </a:extLst>
          </p:cNvPr>
          <p:cNvSpPr/>
          <p:nvPr/>
        </p:nvSpPr>
        <p:spPr>
          <a:xfrm>
            <a:off x="12528550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1" name="Ovaal 100">
            <a:extLst>
              <a:ext uri="{FF2B5EF4-FFF2-40B4-BE49-F238E27FC236}">
                <a16:creationId xmlns:a16="http://schemas.microsoft.com/office/drawing/2014/main" id="{3100346D-55D7-43BB-9CDD-DE97E2FB4F46}"/>
              </a:ext>
            </a:extLst>
          </p:cNvPr>
          <p:cNvSpPr/>
          <p:nvPr/>
        </p:nvSpPr>
        <p:spPr>
          <a:xfrm>
            <a:off x="139015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2" name="Ovaal 101">
            <a:extLst>
              <a:ext uri="{FF2B5EF4-FFF2-40B4-BE49-F238E27FC236}">
                <a16:creationId xmlns:a16="http://schemas.microsoft.com/office/drawing/2014/main" id="{D4127458-069A-4DD9-9631-4AB2D87CC907}"/>
              </a:ext>
            </a:extLst>
          </p:cNvPr>
          <p:cNvSpPr/>
          <p:nvPr/>
        </p:nvSpPr>
        <p:spPr>
          <a:xfrm>
            <a:off x="13849900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3" name="Tekstvak 102">
            <a:extLst>
              <a:ext uri="{FF2B5EF4-FFF2-40B4-BE49-F238E27FC236}">
                <a16:creationId xmlns:a16="http://schemas.microsoft.com/office/drawing/2014/main" id="{1DCFE1A0-DE2E-4B06-8EF0-EC22CBA9048C}"/>
              </a:ext>
            </a:extLst>
          </p:cNvPr>
          <p:cNvSpPr txBox="1"/>
          <p:nvPr/>
        </p:nvSpPr>
        <p:spPr>
          <a:xfrm>
            <a:off x="13379450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104" name="Tekstvak 103">
            <a:extLst>
              <a:ext uri="{FF2B5EF4-FFF2-40B4-BE49-F238E27FC236}">
                <a16:creationId xmlns:a16="http://schemas.microsoft.com/office/drawing/2014/main" id="{9130B0FB-4687-44B6-A45F-5AA56B4AFCC7}"/>
              </a:ext>
            </a:extLst>
          </p:cNvPr>
          <p:cNvSpPr txBox="1"/>
          <p:nvPr/>
        </p:nvSpPr>
        <p:spPr>
          <a:xfrm>
            <a:off x="13458918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</p:spTree>
    <p:extLst>
      <p:ext uri="{BB962C8B-B14F-4D97-AF65-F5344CB8AC3E}">
        <p14:creationId xmlns:p14="http://schemas.microsoft.com/office/powerpoint/2010/main" val="20735833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kstvak 76">
            <a:extLst>
              <a:ext uri="{FF2B5EF4-FFF2-40B4-BE49-F238E27FC236}">
                <a16:creationId xmlns:a16="http://schemas.microsoft.com/office/drawing/2014/main" id="{FDD989DB-C6E0-477D-BA85-BA8A8EEE5B87}"/>
              </a:ext>
            </a:extLst>
          </p:cNvPr>
          <p:cNvSpPr txBox="1"/>
          <p:nvPr/>
        </p:nvSpPr>
        <p:spPr>
          <a:xfrm>
            <a:off x="4440441" y="-2653694"/>
            <a:ext cx="25075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Sport-competities</a:t>
            </a:r>
            <a:endParaRPr lang="en-BE" sz="3200" spc="100" dirty="0"/>
          </a:p>
        </p:txBody>
      </p:sp>
      <p:pic>
        <p:nvPicPr>
          <p:cNvPr id="78" name="Graphic 77">
            <a:extLst>
              <a:ext uri="{FF2B5EF4-FFF2-40B4-BE49-F238E27FC236}">
                <a16:creationId xmlns:a16="http://schemas.microsoft.com/office/drawing/2014/main" id="{40B3B69D-3FB8-4CCC-AA79-016D07EB8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60025" y="-3987426"/>
            <a:ext cx="868418" cy="1235826"/>
          </a:xfrm>
          <a:prstGeom prst="rect">
            <a:avLst/>
          </a:prstGeom>
        </p:spPr>
      </p:pic>
      <p:cxnSp>
        <p:nvCxnSpPr>
          <p:cNvPr id="79" name="Rechte verbindingslijn 78">
            <a:extLst>
              <a:ext uri="{FF2B5EF4-FFF2-40B4-BE49-F238E27FC236}">
                <a16:creationId xmlns:a16="http://schemas.microsoft.com/office/drawing/2014/main" id="{52BF3563-25AE-4769-BAF0-AB35D43A03FB}"/>
              </a:ext>
            </a:extLst>
          </p:cNvPr>
          <p:cNvCxnSpPr>
            <a:cxnSpLocks/>
          </p:cNvCxnSpPr>
          <p:nvPr/>
        </p:nvCxnSpPr>
        <p:spPr>
          <a:xfrm flipV="1">
            <a:off x="7212013" y="-4405038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kstvak 79">
            <a:extLst>
              <a:ext uri="{FF2B5EF4-FFF2-40B4-BE49-F238E27FC236}">
                <a16:creationId xmlns:a16="http://schemas.microsoft.com/office/drawing/2014/main" id="{FEE77272-A0C8-40A1-BA58-A6CD350C013B}"/>
              </a:ext>
            </a:extLst>
          </p:cNvPr>
          <p:cNvSpPr txBox="1"/>
          <p:nvPr/>
        </p:nvSpPr>
        <p:spPr>
          <a:xfrm>
            <a:off x="7715325" y="-2744677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Later meer duidelijkheid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0" name="Tekstvak 49">
            <a:extLst>
              <a:ext uri="{FF2B5EF4-FFF2-40B4-BE49-F238E27FC236}">
                <a16:creationId xmlns:a16="http://schemas.microsoft.com/office/drawing/2014/main" id="{57EBAF6D-1ECF-4554-9713-C48A7D4996A0}"/>
              </a:ext>
            </a:extLst>
          </p:cNvPr>
          <p:cNvSpPr txBox="1"/>
          <p:nvPr/>
        </p:nvSpPr>
        <p:spPr>
          <a:xfrm>
            <a:off x="4189391" y="3499463"/>
            <a:ext cx="30096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Onderwijs</a:t>
            </a:r>
            <a:endParaRPr lang="en-BE" sz="3200" spc="100" dirty="0"/>
          </a:p>
        </p:txBody>
      </p:sp>
      <p:pic>
        <p:nvPicPr>
          <p:cNvPr id="51" name="Graphic 50">
            <a:extLst>
              <a:ext uri="{FF2B5EF4-FFF2-40B4-BE49-F238E27FC236}">
                <a16:creationId xmlns:a16="http://schemas.microsoft.com/office/drawing/2014/main" id="{0E364793-153F-4BC6-A9CE-4B5D7E41B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099944" y="2414472"/>
            <a:ext cx="1188580" cy="828000"/>
          </a:xfrm>
          <a:prstGeom prst="rect">
            <a:avLst/>
          </a:prstGeom>
        </p:spPr>
      </p:pic>
      <p:cxnSp>
        <p:nvCxnSpPr>
          <p:cNvPr id="52" name="Rechte verbindingslijn 51">
            <a:extLst>
              <a:ext uri="{FF2B5EF4-FFF2-40B4-BE49-F238E27FC236}">
                <a16:creationId xmlns:a16="http://schemas.microsoft.com/office/drawing/2014/main" id="{A84E95E1-6960-4C50-8405-13DE802ED9AF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kstvak 67">
            <a:extLst>
              <a:ext uri="{FF2B5EF4-FFF2-40B4-BE49-F238E27FC236}">
                <a16:creationId xmlns:a16="http://schemas.microsoft.com/office/drawing/2014/main" id="{8E4D5C02-7F3F-4FDF-8FC1-2A638E673AB5}"/>
              </a:ext>
            </a:extLst>
          </p:cNvPr>
          <p:cNvSpPr txBox="1"/>
          <p:nvPr/>
        </p:nvSpPr>
        <p:spPr>
          <a:xfrm>
            <a:off x="7715325" y="2930879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Geleidelijke opening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7D659D49-4F83-44B5-BA13-9EC5B94BCA15}"/>
              </a:ext>
            </a:extLst>
          </p:cNvPr>
          <p:cNvSpPr txBox="1"/>
          <p:nvPr/>
        </p:nvSpPr>
        <p:spPr>
          <a:xfrm>
            <a:off x="7734339" y="3580217"/>
            <a:ext cx="4194136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Gemeenschappen verantwoordelijk voor uitwerking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76" name="Graphic 75">
            <a:extLst>
              <a:ext uri="{FF2B5EF4-FFF2-40B4-BE49-F238E27FC236}">
                <a16:creationId xmlns:a16="http://schemas.microsoft.com/office/drawing/2014/main" id="{C869F326-8974-4963-A582-37CF3730B8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81" name="Rechthoek 80">
            <a:extLst>
              <a:ext uri="{FF2B5EF4-FFF2-40B4-BE49-F238E27FC236}">
                <a16:creationId xmlns:a16="http://schemas.microsoft.com/office/drawing/2014/main" id="{8D8241EC-825A-4B6E-AC45-E51C9AB78A2F}"/>
              </a:ext>
            </a:extLst>
          </p:cNvPr>
          <p:cNvSpPr/>
          <p:nvPr/>
        </p:nvSpPr>
        <p:spPr>
          <a:xfrm>
            <a:off x="-43973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F80CB4D8-3E3D-477C-A851-0A38C9386BFA}"/>
              </a:ext>
            </a:extLst>
          </p:cNvPr>
          <p:cNvSpPr/>
          <p:nvPr/>
        </p:nvSpPr>
        <p:spPr>
          <a:xfrm>
            <a:off x="-3024354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C671ACA0-5878-4C6E-BC77-C10A5FDE598A}"/>
              </a:ext>
            </a:extLst>
          </p:cNvPr>
          <p:cNvSpPr/>
          <p:nvPr/>
        </p:nvSpPr>
        <p:spPr>
          <a:xfrm>
            <a:off x="-30760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444E8477-5AB7-410C-9D7D-D507CE3A6080}"/>
              </a:ext>
            </a:extLst>
          </p:cNvPr>
          <p:cNvSpPr txBox="1"/>
          <p:nvPr/>
        </p:nvSpPr>
        <p:spPr>
          <a:xfrm>
            <a:off x="-35464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Ovaal 84">
            <a:extLst>
              <a:ext uri="{FF2B5EF4-FFF2-40B4-BE49-F238E27FC236}">
                <a16:creationId xmlns:a16="http://schemas.microsoft.com/office/drawing/2014/main" id="{4E192266-90F7-451C-B07B-BC011C8D30CF}"/>
              </a:ext>
            </a:extLst>
          </p:cNvPr>
          <p:cNvSpPr/>
          <p:nvPr/>
        </p:nvSpPr>
        <p:spPr>
          <a:xfrm>
            <a:off x="-3760441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86" name="Ovaal 85">
            <a:extLst>
              <a:ext uri="{FF2B5EF4-FFF2-40B4-BE49-F238E27FC236}">
                <a16:creationId xmlns:a16="http://schemas.microsoft.com/office/drawing/2014/main" id="{ED1448D7-280E-4044-A9A8-E7649496ABC3}"/>
              </a:ext>
            </a:extLst>
          </p:cNvPr>
          <p:cNvSpPr/>
          <p:nvPr/>
        </p:nvSpPr>
        <p:spPr>
          <a:xfrm>
            <a:off x="-37988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7" name="Tekstvak 86">
            <a:extLst>
              <a:ext uri="{FF2B5EF4-FFF2-40B4-BE49-F238E27FC236}">
                <a16:creationId xmlns:a16="http://schemas.microsoft.com/office/drawing/2014/main" id="{70DC9ED5-3A4D-4BD6-82FE-C434B41E64A4}"/>
              </a:ext>
            </a:extLst>
          </p:cNvPr>
          <p:cNvSpPr txBox="1"/>
          <p:nvPr/>
        </p:nvSpPr>
        <p:spPr>
          <a:xfrm>
            <a:off x="-4000944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8" name="Ovaal 87">
            <a:extLst>
              <a:ext uri="{FF2B5EF4-FFF2-40B4-BE49-F238E27FC236}">
                <a16:creationId xmlns:a16="http://schemas.microsoft.com/office/drawing/2014/main" id="{EFC5B4A0-947E-4C77-882E-E1D92AF08E14}"/>
              </a:ext>
            </a:extLst>
          </p:cNvPr>
          <p:cNvSpPr/>
          <p:nvPr/>
        </p:nvSpPr>
        <p:spPr>
          <a:xfrm>
            <a:off x="-1894728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89" name="Ovaal 88">
            <a:extLst>
              <a:ext uri="{FF2B5EF4-FFF2-40B4-BE49-F238E27FC236}">
                <a16:creationId xmlns:a16="http://schemas.microsoft.com/office/drawing/2014/main" id="{B83FC305-1FF7-4C48-886B-E81A6D295262}"/>
              </a:ext>
            </a:extLst>
          </p:cNvPr>
          <p:cNvSpPr/>
          <p:nvPr/>
        </p:nvSpPr>
        <p:spPr>
          <a:xfrm>
            <a:off x="-19331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FF5C4375-5118-48EA-AC39-3E57A20F0EBE}"/>
              </a:ext>
            </a:extLst>
          </p:cNvPr>
          <p:cNvSpPr txBox="1"/>
          <p:nvPr/>
        </p:nvSpPr>
        <p:spPr>
          <a:xfrm>
            <a:off x="-2135231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91" name="Rechte verbindingslijn 90">
            <a:extLst>
              <a:ext uri="{FF2B5EF4-FFF2-40B4-BE49-F238E27FC236}">
                <a16:creationId xmlns:a16="http://schemas.microsoft.com/office/drawing/2014/main" id="{88F0848E-2FEA-4CAD-9A7D-CFF08B298728}"/>
              </a:ext>
            </a:extLst>
          </p:cNvPr>
          <p:cNvCxnSpPr>
            <a:cxnSpLocks/>
          </p:cNvCxnSpPr>
          <p:nvPr/>
        </p:nvCxnSpPr>
        <p:spPr>
          <a:xfrm flipV="1">
            <a:off x="-2540181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kstvak 91">
            <a:extLst>
              <a:ext uri="{FF2B5EF4-FFF2-40B4-BE49-F238E27FC236}">
                <a16:creationId xmlns:a16="http://schemas.microsoft.com/office/drawing/2014/main" id="{15D16165-36BC-4595-9D01-65795D3FF32A}"/>
              </a:ext>
            </a:extLst>
          </p:cNvPr>
          <p:cNvSpPr txBox="1"/>
          <p:nvPr/>
        </p:nvSpPr>
        <p:spPr>
          <a:xfrm>
            <a:off x="-438784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93" name="Tekstvak 92">
            <a:extLst>
              <a:ext uri="{FF2B5EF4-FFF2-40B4-BE49-F238E27FC236}">
                <a16:creationId xmlns:a16="http://schemas.microsoft.com/office/drawing/2014/main" id="{BB41544A-827D-42B0-A75F-9B257ABDD6D3}"/>
              </a:ext>
            </a:extLst>
          </p:cNvPr>
          <p:cNvSpPr txBox="1"/>
          <p:nvPr/>
        </p:nvSpPr>
        <p:spPr>
          <a:xfrm>
            <a:off x="-251351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94" name="Rechthoek 93">
            <a:extLst>
              <a:ext uri="{FF2B5EF4-FFF2-40B4-BE49-F238E27FC236}">
                <a16:creationId xmlns:a16="http://schemas.microsoft.com/office/drawing/2014/main" id="{60697129-04CE-4633-B8A6-C113D9FEDE27}"/>
              </a:ext>
            </a:extLst>
          </p:cNvPr>
          <p:cNvSpPr/>
          <p:nvPr/>
        </p:nvSpPr>
        <p:spPr>
          <a:xfrm>
            <a:off x="280179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5" name="Ovaal 94">
            <a:extLst>
              <a:ext uri="{FF2B5EF4-FFF2-40B4-BE49-F238E27FC236}">
                <a16:creationId xmlns:a16="http://schemas.microsoft.com/office/drawing/2014/main" id="{9073C4B5-8045-4370-A348-1071AC768812}"/>
              </a:ext>
            </a:extLst>
          </p:cNvPr>
          <p:cNvSpPr/>
          <p:nvPr/>
        </p:nvSpPr>
        <p:spPr>
          <a:xfrm>
            <a:off x="1653200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6" name="Ovaal 95">
            <a:extLst>
              <a:ext uri="{FF2B5EF4-FFF2-40B4-BE49-F238E27FC236}">
                <a16:creationId xmlns:a16="http://schemas.microsoft.com/office/drawing/2014/main" id="{41418406-8F4C-4619-B043-76DB85CDCBE3}"/>
              </a:ext>
            </a:extLst>
          </p:cNvPr>
          <p:cNvSpPr/>
          <p:nvPr/>
        </p:nvSpPr>
        <p:spPr>
          <a:xfrm>
            <a:off x="1601529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7" name="Tekstvak 96">
            <a:extLst>
              <a:ext uri="{FF2B5EF4-FFF2-40B4-BE49-F238E27FC236}">
                <a16:creationId xmlns:a16="http://schemas.microsoft.com/office/drawing/2014/main" id="{B38EC159-30C4-4E5D-8A10-FF9A9E4086E0}"/>
              </a:ext>
            </a:extLst>
          </p:cNvPr>
          <p:cNvSpPr txBox="1"/>
          <p:nvPr/>
        </p:nvSpPr>
        <p:spPr>
          <a:xfrm>
            <a:off x="1131079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98" name="Tekstvak 97">
            <a:extLst>
              <a:ext uri="{FF2B5EF4-FFF2-40B4-BE49-F238E27FC236}">
                <a16:creationId xmlns:a16="http://schemas.microsoft.com/office/drawing/2014/main" id="{ED4D86B9-2AB2-4D11-AC54-8507AA052BB5}"/>
              </a:ext>
            </a:extLst>
          </p:cNvPr>
          <p:cNvSpPr txBox="1"/>
          <p:nvPr/>
        </p:nvSpPr>
        <p:spPr>
          <a:xfrm>
            <a:off x="1210547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</p:spTree>
    <p:extLst>
      <p:ext uri="{BB962C8B-B14F-4D97-AF65-F5344CB8AC3E}">
        <p14:creationId xmlns:p14="http://schemas.microsoft.com/office/powerpoint/2010/main" val="22331407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68" grpId="0"/>
      <p:bldP spid="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kstvak 85">
            <a:extLst>
              <a:ext uri="{FF2B5EF4-FFF2-40B4-BE49-F238E27FC236}">
                <a16:creationId xmlns:a16="http://schemas.microsoft.com/office/drawing/2014/main" id="{BB5626C8-1A20-4164-9288-178E20F47306}"/>
              </a:ext>
            </a:extLst>
          </p:cNvPr>
          <p:cNvSpPr txBox="1"/>
          <p:nvPr/>
        </p:nvSpPr>
        <p:spPr>
          <a:xfrm>
            <a:off x="4189391" y="-2338226"/>
            <a:ext cx="30096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Onderwijs</a:t>
            </a:r>
            <a:endParaRPr lang="en-BE" sz="3200" spc="100" dirty="0"/>
          </a:p>
        </p:txBody>
      </p:sp>
      <p:pic>
        <p:nvPicPr>
          <p:cNvPr id="87" name="Graphic 86">
            <a:extLst>
              <a:ext uri="{FF2B5EF4-FFF2-40B4-BE49-F238E27FC236}">
                <a16:creationId xmlns:a16="http://schemas.microsoft.com/office/drawing/2014/main" id="{971A286F-0C12-4AFC-B4D6-5EAF4339B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99944" y="-3423217"/>
            <a:ext cx="1188580" cy="828000"/>
          </a:xfrm>
          <a:prstGeom prst="rect">
            <a:avLst/>
          </a:prstGeom>
        </p:spPr>
      </p:pic>
      <p:cxnSp>
        <p:nvCxnSpPr>
          <p:cNvPr id="88" name="Rechte verbindingslijn 87">
            <a:extLst>
              <a:ext uri="{FF2B5EF4-FFF2-40B4-BE49-F238E27FC236}">
                <a16:creationId xmlns:a16="http://schemas.microsoft.com/office/drawing/2014/main" id="{61903E56-2635-4B33-9DAC-FCBFE8FE4EC6}"/>
              </a:ext>
            </a:extLst>
          </p:cNvPr>
          <p:cNvCxnSpPr>
            <a:cxnSpLocks/>
          </p:cNvCxnSpPr>
          <p:nvPr/>
        </p:nvCxnSpPr>
        <p:spPr>
          <a:xfrm flipV="1">
            <a:off x="7212013" y="-4089570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kstvak 88">
            <a:extLst>
              <a:ext uri="{FF2B5EF4-FFF2-40B4-BE49-F238E27FC236}">
                <a16:creationId xmlns:a16="http://schemas.microsoft.com/office/drawing/2014/main" id="{76D42620-0F0C-4419-9969-2C7885951D95}"/>
              </a:ext>
            </a:extLst>
          </p:cNvPr>
          <p:cNvSpPr txBox="1"/>
          <p:nvPr/>
        </p:nvSpPr>
        <p:spPr>
          <a:xfrm>
            <a:off x="7715325" y="-290681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Geleidelijke opening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7A1A1E78-1831-4206-8FF1-069DA2A3B849}"/>
              </a:ext>
            </a:extLst>
          </p:cNvPr>
          <p:cNvSpPr txBox="1"/>
          <p:nvPr/>
        </p:nvSpPr>
        <p:spPr>
          <a:xfrm>
            <a:off x="7734339" y="-2257472"/>
            <a:ext cx="4194136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Gemeenschappen verantwoordelijk voor uitwerking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42" name="Tekstvak 41">
            <a:extLst>
              <a:ext uri="{FF2B5EF4-FFF2-40B4-BE49-F238E27FC236}">
                <a16:creationId xmlns:a16="http://schemas.microsoft.com/office/drawing/2014/main" id="{D109CF14-774A-4A07-A3DC-C7B87E83A71E}"/>
              </a:ext>
            </a:extLst>
          </p:cNvPr>
          <p:cNvSpPr txBox="1"/>
          <p:nvPr/>
        </p:nvSpPr>
        <p:spPr>
          <a:xfrm>
            <a:off x="4440441" y="3499463"/>
            <a:ext cx="2507586" cy="98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Winkels fysiek contact</a:t>
            </a:r>
            <a:endParaRPr lang="en-BE" sz="3200" spc="100" dirty="0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3AB98CA6-63FA-487A-B110-89868FAA87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136949" y="2390393"/>
            <a:ext cx="1114570" cy="824600"/>
          </a:xfrm>
          <a:prstGeom prst="rect">
            <a:avLst/>
          </a:prstGeom>
        </p:spPr>
      </p:pic>
      <p:cxnSp>
        <p:nvCxnSpPr>
          <p:cNvPr id="57" name="Rechte verbindingslijn 56">
            <a:extLst>
              <a:ext uri="{FF2B5EF4-FFF2-40B4-BE49-F238E27FC236}">
                <a16:creationId xmlns:a16="http://schemas.microsoft.com/office/drawing/2014/main" id="{37E359CC-83BA-44B2-BADE-7C6FE9BCB8EF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kstvak 63">
            <a:extLst>
              <a:ext uri="{FF2B5EF4-FFF2-40B4-BE49-F238E27FC236}">
                <a16:creationId xmlns:a16="http://schemas.microsoft.com/office/drawing/2014/main" id="{CB71B3C4-E68B-465B-8AF4-B7B7ED165061}"/>
              </a:ext>
            </a:extLst>
          </p:cNvPr>
          <p:cNvSpPr txBox="1"/>
          <p:nvPr/>
        </p:nvSpPr>
        <p:spPr>
          <a:xfrm>
            <a:off x="7715325" y="340848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Onder voorwaarden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43973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3024354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30760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35464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3760441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37988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4000944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1894728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19331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2135231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2540181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438784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251351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280179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1653200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1601529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1131079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1210547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</p:spTree>
    <p:extLst>
      <p:ext uri="{BB962C8B-B14F-4D97-AF65-F5344CB8AC3E}">
        <p14:creationId xmlns:p14="http://schemas.microsoft.com/office/powerpoint/2010/main" val="5532629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kstvak 43">
            <a:extLst>
              <a:ext uri="{FF2B5EF4-FFF2-40B4-BE49-F238E27FC236}">
                <a16:creationId xmlns:a16="http://schemas.microsoft.com/office/drawing/2014/main" id="{8A8349EF-F076-4F9F-8EEF-C3CBB357F179}"/>
              </a:ext>
            </a:extLst>
          </p:cNvPr>
          <p:cNvSpPr txBox="1"/>
          <p:nvPr/>
        </p:nvSpPr>
        <p:spPr>
          <a:xfrm>
            <a:off x="4440441" y="3499463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Musea</a:t>
            </a:r>
            <a:endParaRPr lang="en-BE" sz="3200" spc="100" dirty="0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1A8BB10C-6DBE-4E20-A0C7-F44032A7A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136956" y="2245415"/>
            <a:ext cx="1114556" cy="1114556"/>
          </a:xfrm>
          <a:prstGeom prst="rect">
            <a:avLst/>
          </a:prstGeom>
        </p:spPr>
      </p:pic>
      <p:cxnSp>
        <p:nvCxnSpPr>
          <p:cNvPr id="50" name="Rechte verbindingslijn 49">
            <a:extLst>
              <a:ext uri="{FF2B5EF4-FFF2-40B4-BE49-F238E27FC236}">
                <a16:creationId xmlns:a16="http://schemas.microsoft.com/office/drawing/2014/main" id="{A657FC5A-FE9E-42FB-9429-42CE43F8A371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kstvak 50">
            <a:extLst>
              <a:ext uri="{FF2B5EF4-FFF2-40B4-BE49-F238E27FC236}">
                <a16:creationId xmlns:a16="http://schemas.microsoft.com/office/drawing/2014/main" id="{64A7074C-B283-46B1-9AD0-C84822D33EE2}"/>
              </a:ext>
            </a:extLst>
          </p:cNvPr>
          <p:cNvSpPr txBox="1"/>
          <p:nvPr/>
        </p:nvSpPr>
        <p:spPr>
          <a:xfrm>
            <a:off x="7715325" y="340848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Onder voorwaarden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42" name="Tekstvak 41">
            <a:extLst>
              <a:ext uri="{FF2B5EF4-FFF2-40B4-BE49-F238E27FC236}">
                <a16:creationId xmlns:a16="http://schemas.microsoft.com/office/drawing/2014/main" id="{D109CF14-774A-4A07-A3DC-C7B87E83A71E}"/>
              </a:ext>
            </a:extLst>
          </p:cNvPr>
          <p:cNvSpPr txBox="1"/>
          <p:nvPr/>
        </p:nvSpPr>
        <p:spPr>
          <a:xfrm>
            <a:off x="4440441" y="-2575399"/>
            <a:ext cx="2507586" cy="147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Winkels fysisch contact</a:t>
            </a:r>
            <a:endParaRPr lang="en-BE" sz="3200" spc="100" dirty="0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3AB98CA6-63FA-487A-B110-89868FAA87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136949" y="-3684469"/>
            <a:ext cx="1114570" cy="824600"/>
          </a:xfrm>
          <a:prstGeom prst="rect">
            <a:avLst/>
          </a:prstGeom>
        </p:spPr>
      </p:pic>
      <p:cxnSp>
        <p:nvCxnSpPr>
          <p:cNvPr id="57" name="Rechte verbindingslijn 56">
            <a:extLst>
              <a:ext uri="{FF2B5EF4-FFF2-40B4-BE49-F238E27FC236}">
                <a16:creationId xmlns:a16="http://schemas.microsoft.com/office/drawing/2014/main" id="{37E359CC-83BA-44B2-BADE-7C6FE9BCB8EF}"/>
              </a:ext>
            </a:extLst>
          </p:cNvPr>
          <p:cNvCxnSpPr>
            <a:cxnSpLocks/>
          </p:cNvCxnSpPr>
          <p:nvPr/>
        </p:nvCxnSpPr>
        <p:spPr>
          <a:xfrm flipV="1">
            <a:off x="7212013" y="-4326743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kstvak 63">
            <a:extLst>
              <a:ext uri="{FF2B5EF4-FFF2-40B4-BE49-F238E27FC236}">
                <a16:creationId xmlns:a16="http://schemas.microsoft.com/office/drawing/2014/main" id="{CB71B3C4-E68B-465B-8AF4-B7B7ED165061}"/>
              </a:ext>
            </a:extLst>
          </p:cNvPr>
          <p:cNvSpPr txBox="1"/>
          <p:nvPr/>
        </p:nvSpPr>
        <p:spPr>
          <a:xfrm>
            <a:off x="7715325" y="-2666382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Onder voorwaarden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43973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3024354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30760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35464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3760441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37988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4000944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1894728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19331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2135231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2540181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438784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251351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280179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1653200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1601529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1131079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1210547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</p:spTree>
    <p:extLst>
      <p:ext uri="{BB962C8B-B14F-4D97-AF65-F5344CB8AC3E}">
        <p14:creationId xmlns:p14="http://schemas.microsoft.com/office/powerpoint/2010/main" val="985079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kstvak 51">
            <a:extLst>
              <a:ext uri="{FF2B5EF4-FFF2-40B4-BE49-F238E27FC236}">
                <a16:creationId xmlns:a16="http://schemas.microsoft.com/office/drawing/2014/main" id="{FFFD23B0-A578-4630-93BE-E33DE586DF22}"/>
              </a:ext>
            </a:extLst>
          </p:cNvPr>
          <p:cNvSpPr txBox="1"/>
          <p:nvPr/>
        </p:nvSpPr>
        <p:spPr>
          <a:xfrm>
            <a:off x="4440441" y="3499463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Ploegsporten</a:t>
            </a:r>
            <a:endParaRPr lang="en-BE" sz="3200" spc="100" dirty="0"/>
          </a:p>
        </p:txBody>
      </p:sp>
      <p:pic>
        <p:nvPicPr>
          <p:cNvPr id="53" name="Graphic 52">
            <a:extLst>
              <a:ext uri="{FF2B5EF4-FFF2-40B4-BE49-F238E27FC236}">
                <a16:creationId xmlns:a16="http://schemas.microsoft.com/office/drawing/2014/main" id="{C9EBEC33-0881-484F-9A46-751FB6E47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136956" y="2271724"/>
            <a:ext cx="1114556" cy="1061937"/>
          </a:xfrm>
          <a:prstGeom prst="rect">
            <a:avLst/>
          </a:prstGeom>
        </p:spPr>
      </p:pic>
      <p:cxnSp>
        <p:nvCxnSpPr>
          <p:cNvPr id="54" name="Rechte verbindingslijn 53">
            <a:extLst>
              <a:ext uri="{FF2B5EF4-FFF2-40B4-BE49-F238E27FC236}">
                <a16:creationId xmlns:a16="http://schemas.microsoft.com/office/drawing/2014/main" id="{0BAEE5BE-9C26-4884-AD53-99826ECAA210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kstvak 54">
            <a:extLst>
              <a:ext uri="{FF2B5EF4-FFF2-40B4-BE49-F238E27FC236}">
                <a16:creationId xmlns:a16="http://schemas.microsoft.com/office/drawing/2014/main" id="{F839E93A-DDDB-4B80-9FD9-BF74B7160011}"/>
              </a:ext>
            </a:extLst>
          </p:cNvPr>
          <p:cNvSpPr txBox="1"/>
          <p:nvPr/>
        </p:nvSpPr>
        <p:spPr>
          <a:xfrm>
            <a:off x="7715325" y="2995199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In buitenlucht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44" name="Tekstvak 43">
            <a:extLst>
              <a:ext uri="{FF2B5EF4-FFF2-40B4-BE49-F238E27FC236}">
                <a16:creationId xmlns:a16="http://schemas.microsoft.com/office/drawing/2014/main" id="{8A8349EF-F076-4F9F-8EEF-C3CBB357F179}"/>
              </a:ext>
            </a:extLst>
          </p:cNvPr>
          <p:cNvSpPr txBox="1"/>
          <p:nvPr/>
        </p:nvSpPr>
        <p:spPr>
          <a:xfrm>
            <a:off x="4440441" y="-2299945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Musea</a:t>
            </a:r>
            <a:endParaRPr lang="en-BE" sz="3200" spc="100" dirty="0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1A8BB10C-6DBE-4E20-A0C7-F44032A7A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136956" y="-3553993"/>
            <a:ext cx="1114556" cy="1114556"/>
          </a:xfrm>
          <a:prstGeom prst="rect">
            <a:avLst/>
          </a:prstGeom>
        </p:spPr>
      </p:pic>
      <p:cxnSp>
        <p:nvCxnSpPr>
          <p:cNvPr id="50" name="Rechte verbindingslijn 49">
            <a:extLst>
              <a:ext uri="{FF2B5EF4-FFF2-40B4-BE49-F238E27FC236}">
                <a16:creationId xmlns:a16="http://schemas.microsoft.com/office/drawing/2014/main" id="{A657FC5A-FE9E-42FB-9429-42CE43F8A371}"/>
              </a:ext>
            </a:extLst>
          </p:cNvPr>
          <p:cNvCxnSpPr>
            <a:cxnSpLocks/>
          </p:cNvCxnSpPr>
          <p:nvPr/>
        </p:nvCxnSpPr>
        <p:spPr>
          <a:xfrm flipV="1">
            <a:off x="7212013" y="-405128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kstvak 50">
            <a:extLst>
              <a:ext uri="{FF2B5EF4-FFF2-40B4-BE49-F238E27FC236}">
                <a16:creationId xmlns:a16="http://schemas.microsoft.com/office/drawing/2014/main" id="{64A7074C-B283-46B1-9AD0-C84822D33EE2}"/>
              </a:ext>
            </a:extLst>
          </p:cNvPr>
          <p:cNvSpPr txBox="1"/>
          <p:nvPr/>
        </p:nvSpPr>
        <p:spPr>
          <a:xfrm>
            <a:off x="7715325" y="-2390928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Onder voorwaarden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43973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3024354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30760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35464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3760441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37988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4000944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1894728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19331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2135231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2540181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438784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251351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280179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1653200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1601529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1131079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1210547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6" name="Tekstvak 55">
            <a:extLst>
              <a:ext uri="{FF2B5EF4-FFF2-40B4-BE49-F238E27FC236}">
                <a16:creationId xmlns:a16="http://schemas.microsoft.com/office/drawing/2014/main" id="{96186505-C3AC-45A4-90FE-34E3C34505E3}"/>
              </a:ext>
            </a:extLst>
          </p:cNvPr>
          <p:cNvSpPr txBox="1"/>
          <p:nvPr/>
        </p:nvSpPr>
        <p:spPr>
          <a:xfrm>
            <a:off x="7715325" y="3698752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In clubverband</a:t>
            </a:r>
            <a:endParaRPr lang="en-BE" sz="28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787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kstvak 56">
            <a:extLst>
              <a:ext uri="{FF2B5EF4-FFF2-40B4-BE49-F238E27FC236}">
                <a16:creationId xmlns:a16="http://schemas.microsoft.com/office/drawing/2014/main" id="{AEE4FBA1-7F3F-43AE-9873-80503EBAB282}"/>
              </a:ext>
            </a:extLst>
          </p:cNvPr>
          <p:cNvSpPr txBox="1"/>
          <p:nvPr/>
        </p:nvSpPr>
        <p:spPr>
          <a:xfrm>
            <a:off x="4440441" y="3499463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Sociaal</a:t>
            </a:r>
            <a:endParaRPr lang="en-BE" sz="3200" spc="100" dirty="0"/>
          </a:p>
        </p:txBody>
      </p:sp>
      <p:pic>
        <p:nvPicPr>
          <p:cNvPr id="64" name="Graphic 63">
            <a:extLst>
              <a:ext uri="{FF2B5EF4-FFF2-40B4-BE49-F238E27FC236}">
                <a16:creationId xmlns:a16="http://schemas.microsoft.com/office/drawing/2014/main" id="{9094F6FF-B86F-4D54-A087-A12EA9463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98421" y="2271724"/>
            <a:ext cx="791625" cy="1061937"/>
          </a:xfrm>
          <a:prstGeom prst="rect">
            <a:avLst/>
          </a:prstGeom>
        </p:spPr>
      </p:pic>
      <p:cxnSp>
        <p:nvCxnSpPr>
          <p:cNvPr id="68" name="Rechte verbindingslijn 67">
            <a:extLst>
              <a:ext uri="{FF2B5EF4-FFF2-40B4-BE49-F238E27FC236}">
                <a16:creationId xmlns:a16="http://schemas.microsoft.com/office/drawing/2014/main" id="{815311FD-67CC-47E7-9170-4C16935C661D}"/>
              </a:ext>
            </a:extLst>
          </p:cNvPr>
          <p:cNvCxnSpPr>
            <a:cxnSpLocks/>
          </p:cNvCxnSpPr>
          <p:nvPr/>
        </p:nvCxnSpPr>
        <p:spPr>
          <a:xfrm flipV="1">
            <a:off x="7212013" y="1748119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kstvak 68">
            <a:extLst>
              <a:ext uri="{FF2B5EF4-FFF2-40B4-BE49-F238E27FC236}">
                <a16:creationId xmlns:a16="http://schemas.microsoft.com/office/drawing/2014/main" id="{AEF4D48D-A9ED-47BD-A404-E5C74BB0C132}"/>
              </a:ext>
            </a:extLst>
          </p:cNvPr>
          <p:cNvSpPr txBox="1"/>
          <p:nvPr/>
        </p:nvSpPr>
        <p:spPr>
          <a:xfrm>
            <a:off x="7715325" y="2525847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Privé-bijeenkomsten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7" name="Tekstvak 86">
            <a:extLst>
              <a:ext uri="{FF2B5EF4-FFF2-40B4-BE49-F238E27FC236}">
                <a16:creationId xmlns:a16="http://schemas.microsoft.com/office/drawing/2014/main" id="{2C5B28BD-7951-4741-BD86-F41BACCD7597}"/>
              </a:ext>
            </a:extLst>
          </p:cNvPr>
          <p:cNvSpPr txBox="1"/>
          <p:nvPr/>
        </p:nvSpPr>
        <p:spPr>
          <a:xfrm>
            <a:off x="7715325" y="322940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Huwelijken en begrafenissen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8" name="Tekstvak 87">
            <a:extLst>
              <a:ext uri="{FF2B5EF4-FFF2-40B4-BE49-F238E27FC236}">
                <a16:creationId xmlns:a16="http://schemas.microsoft.com/office/drawing/2014/main" id="{73D278E0-F68F-4A19-B405-4AFFEDDCD7F7}"/>
              </a:ext>
            </a:extLst>
          </p:cNvPr>
          <p:cNvSpPr txBox="1"/>
          <p:nvPr/>
        </p:nvSpPr>
        <p:spPr>
          <a:xfrm>
            <a:off x="7715325" y="3937287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Dagtrips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2" name="Tekstvak 51">
            <a:extLst>
              <a:ext uri="{FF2B5EF4-FFF2-40B4-BE49-F238E27FC236}">
                <a16:creationId xmlns:a16="http://schemas.microsoft.com/office/drawing/2014/main" id="{FFFD23B0-A578-4630-93BE-E33DE586DF22}"/>
              </a:ext>
            </a:extLst>
          </p:cNvPr>
          <p:cNvSpPr txBox="1"/>
          <p:nvPr/>
        </p:nvSpPr>
        <p:spPr>
          <a:xfrm>
            <a:off x="4440441" y="-2324879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Ploegsporten</a:t>
            </a:r>
            <a:endParaRPr lang="en-BE" sz="3200" spc="100" dirty="0"/>
          </a:p>
        </p:txBody>
      </p:sp>
      <p:pic>
        <p:nvPicPr>
          <p:cNvPr id="53" name="Graphic 52">
            <a:extLst>
              <a:ext uri="{FF2B5EF4-FFF2-40B4-BE49-F238E27FC236}">
                <a16:creationId xmlns:a16="http://schemas.microsoft.com/office/drawing/2014/main" id="{C9EBEC33-0881-484F-9A46-751FB6E47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136956" y="-3552618"/>
            <a:ext cx="1114556" cy="1061937"/>
          </a:xfrm>
          <a:prstGeom prst="rect">
            <a:avLst/>
          </a:prstGeom>
        </p:spPr>
      </p:pic>
      <p:cxnSp>
        <p:nvCxnSpPr>
          <p:cNvPr id="54" name="Rechte verbindingslijn 53">
            <a:extLst>
              <a:ext uri="{FF2B5EF4-FFF2-40B4-BE49-F238E27FC236}">
                <a16:creationId xmlns:a16="http://schemas.microsoft.com/office/drawing/2014/main" id="{0BAEE5BE-9C26-4884-AD53-99826ECAA210}"/>
              </a:ext>
            </a:extLst>
          </p:cNvPr>
          <p:cNvCxnSpPr>
            <a:cxnSpLocks/>
          </p:cNvCxnSpPr>
          <p:nvPr/>
        </p:nvCxnSpPr>
        <p:spPr>
          <a:xfrm flipV="1">
            <a:off x="7212013" y="-4076223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kstvak 54">
            <a:extLst>
              <a:ext uri="{FF2B5EF4-FFF2-40B4-BE49-F238E27FC236}">
                <a16:creationId xmlns:a16="http://schemas.microsoft.com/office/drawing/2014/main" id="{F839E93A-DDDB-4B80-9FD9-BF74B7160011}"/>
              </a:ext>
            </a:extLst>
          </p:cNvPr>
          <p:cNvSpPr txBox="1"/>
          <p:nvPr/>
        </p:nvSpPr>
        <p:spPr>
          <a:xfrm>
            <a:off x="7715325" y="-2829143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In buitenlucht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164242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779729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77456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72751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1702281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4397375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3024354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3076025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3546475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3760441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3798832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4000944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1894728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1933118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2135231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2540181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4387847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2513513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280179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1653200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1601529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1131079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1210547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56" name="Tekstvak 55">
            <a:extLst>
              <a:ext uri="{FF2B5EF4-FFF2-40B4-BE49-F238E27FC236}">
                <a16:creationId xmlns:a16="http://schemas.microsoft.com/office/drawing/2014/main" id="{96186505-C3AC-45A4-90FE-34E3C34505E3}"/>
              </a:ext>
            </a:extLst>
          </p:cNvPr>
          <p:cNvSpPr txBox="1"/>
          <p:nvPr/>
        </p:nvSpPr>
        <p:spPr>
          <a:xfrm>
            <a:off x="7715325" y="-2125590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In clubverband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6" name="Rechthoek 85">
            <a:extLst>
              <a:ext uri="{FF2B5EF4-FFF2-40B4-BE49-F238E27FC236}">
                <a16:creationId xmlns:a16="http://schemas.microsoft.com/office/drawing/2014/main" id="{9CE185EA-5709-4F8C-BA3E-D35E1CE0C333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523476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9" grpId="0"/>
      <p:bldP spid="87" grpId="0"/>
      <p:bldP spid="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kstvak 41">
            <a:extLst>
              <a:ext uri="{FF2B5EF4-FFF2-40B4-BE49-F238E27FC236}">
                <a16:creationId xmlns:a16="http://schemas.microsoft.com/office/drawing/2014/main" id="{2C08C459-9BCA-4CB0-B222-6C43CC83660E}"/>
              </a:ext>
            </a:extLst>
          </p:cNvPr>
          <p:cNvSpPr txBox="1"/>
          <p:nvPr/>
        </p:nvSpPr>
        <p:spPr>
          <a:xfrm>
            <a:off x="4040444" y="2161902"/>
            <a:ext cx="7888031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Geleidelijke heropening</a:t>
            </a:r>
            <a:endParaRPr lang="en-BE" sz="3200" spc="100" dirty="0"/>
          </a:p>
        </p:txBody>
      </p:sp>
      <p:sp>
        <p:nvSpPr>
          <p:cNvPr id="43" name="Tekstvak 42">
            <a:extLst>
              <a:ext uri="{FF2B5EF4-FFF2-40B4-BE49-F238E27FC236}">
                <a16:creationId xmlns:a16="http://schemas.microsoft.com/office/drawing/2014/main" id="{896A1638-AB1D-4C5C-94B3-38D3346EC4C0}"/>
              </a:ext>
            </a:extLst>
          </p:cNvPr>
          <p:cNvSpPr txBox="1"/>
          <p:nvPr/>
        </p:nvSpPr>
        <p:spPr>
          <a:xfrm>
            <a:off x="4100479" y="443226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Restaurants</a:t>
            </a:r>
            <a:endParaRPr lang="en-BE" dirty="0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BD863E21-A42C-4491-ACC0-BF3C136E2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58459" y="3438213"/>
            <a:ext cx="791625" cy="594553"/>
          </a:xfrm>
          <a:prstGeom prst="rect">
            <a:avLst/>
          </a:prstGeom>
        </p:spPr>
      </p:pic>
      <p:sp>
        <p:nvSpPr>
          <p:cNvPr id="49" name="Tekstvak 48">
            <a:extLst>
              <a:ext uri="{FF2B5EF4-FFF2-40B4-BE49-F238E27FC236}">
                <a16:creationId xmlns:a16="http://schemas.microsoft.com/office/drawing/2014/main" id="{EB540BB8-EF5C-4C83-B8D2-D90033E05ABA}"/>
              </a:ext>
            </a:extLst>
          </p:cNvPr>
          <p:cNvSpPr txBox="1"/>
          <p:nvPr/>
        </p:nvSpPr>
        <p:spPr>
          <a:xfrm>
            <a:off x="6727661" y="443226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Cafés</a:t>
            </a:r>
            <a:endParaRPr lang="en-BE" dirty="0"/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3BFD46EE-7B86-4618-B35A-81B6FD454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585642" y="3297484"/>
            <a:ext cx="791625" cy="876011"/>
          </a:xfrm>
          <a:prstGeom prst="rect">
            <a:avLst/>
          </a:prstGeom>
        </p:spPr>
      </p:pic>
      <p:sp>
        <p:nvSpPr>
          <p:cNvPr id="51" name="Tekstvak 50">
            <a:extLst>
              <a:ext uri="{FF2B5EF4-FFF2-40B4-BE49-F238E27FC236}">
                <a16:creationId xmlns:a16="http://schemas.microsoft.com/office/drawing/2014/main" id="{D1F7D898-2D99-41E1-A187-BEF46CE23C55}"/>
              </a:ext>
            </a:extLst>
          </p:cNvPr>
          <p:cNvSpPr txBox="1"/>
          <p:nvPr/>
        </p:nvSpPr>
        <p:spPr>
          <a:xfrm>
            <a:off x="9354843" y="443226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Bars</a:t>
            </a:r>
            <a:endParaRPr lang="en-BE" dirty="0"/>
          </a:p>
        </p:txBody>
      </p:sp>
      <p:pic>
        <p:nvPicPr>
          <p:cNvPr id="58" name="Graphic 57">
            <a:extLst>
              <a:ext uri="{FF2B5EF4-FFF2-40B4-BE49-F238E27FC236}">
                <a16:creationId xmlns:a16="http://schemas.microsoft.com/office/drawing/2014/main" id="{9953C8A9-4041-4C1D-8B01-CCEE38A4F1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212824" y="3307460"/>
            <a:ext cx="791625" cy="856059"/>
          </a:xfrm>
          <a:prstGeom prst="rect">
            <a:avLst/>
          </a:prstGeom>
        </p:spPr>
      </p:pic>
      <p:sp>
        <p:nvSpPr>
          <p:cNvPr id="57" name="Tekstvak 56">
            <a:extLst>
              <a:ext uri="{FF2B5EF4-FFF2-40B4-BE49-F238E27FC236}">
                <a16:creationId xmlns:a16="http://schemas.microsoft.com/office/drawing/2014/main" id="{AEE4FBA1-7F3F-43AE-9873-80503EBAB282}"/>
              </a:ext>
            </a:extLst>
          </p:cNvPr>
          <p:cNvSpPr txBox="1"/>
          <p:nvPr/>
        </p:nvSpPr>
        <p:spPr>
          <a:xfrm>
            <a:off x="4440441" y="-2491891"/>
            <a:ext cx="2507586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Sociaal</a:t>
            </a:r>
            <a:endParaRPr lang="en-BE" sz="3200" spc="100" dirty="0"/>
          </a:p>
        </p:txBody>
      </p:sp>
      <p:pic>
        <p:nvPicPr>
          <p:cNvPr id="64" name="Graphic 63">
            <a:extLst>
              <a:ext uri="{FF2B5EF4-FFF2-40B4-BE49-F238E27FC236}">
                <a16:creationId xmlns:a16="http://schemas.microsoft.com/office/drawing/2014/main" id="{9094F6FF-B86F-4D54-A087-A12EA94637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5298421" y="-3719630"/>
            <a:ext cx="791625" cy="1061937"/>
          </a:xfrm>
          <a:prstGeom prst="rect">
            <a:avLst/>
          </a:prstGeom>
        </p:spPr>
      </p:pic>
      <p:cxnSp>
        <p:nvCxnSpPr>
          <p:cNvPr id="68" name="Rechte verbindingslijn 67">
            <a:extLst>
              <a:ext uri="{FF2B5EF4-FFF2-40B4-BE49-F238E27FC236}">
                <a16:creationId xmlns:a16="http://schemas.microsoft.com/office/drawing/2014/main" id="{815311FD-67CC-47E7-9170-4C16935C661D}"/>
              </a:ext>
            </a:extLst>
          </p:cNvPr>
          <p:cNvCxnSpPr>
            <a:cxnSpLocks/>
          </p:cNvCxnSpPr>
          <p:nvPr/>
        </p:nvCxnSpPr>
        <p:spPr>
          <a:xfrm flipV="1">
            <a:off x="7212013" y="-4243235"/>
            <a:ext cx="0" cy="3690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kstvak 68">
            <a:extLst>
              <a:ext uri="{FF2B5EF4-FFF2-40B4-BE49-F238E27FC236}">
                <a16:creationId xmlns:a16="http://schemas.microsoft.com/office/drawing/2014/main" id="{AEF4D48D-A9ED-47BD-A404-E5C74BB0C132}"/>
              </a:ext>
            </a:extLst>
          </p:cNvPr>
          <p:cNvSpPr txBox="1"/>
          <p:nvPr/>
        </p:nvSpPr>
        <p:spPr>
          <a:xfrm>
            <a:off x="7715325" y="-3465507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Privé-bijeenkomsten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7" name="Tekstvak 86">
            <a:extLst>
              <a:ext uri="{FF2B5EF4-FFF2-40B4-BE49-F238E27FC236}">
                <a16:creationId xmlns:a16="http://schemas.microsoft.com/office/drawing/2014/main" id="{2C5B28BD-7951-4741-BD86-F41BACCD7597}"/>
              </a:ext>
            </a:extLst>
          </p:cNvPr>
          <p:cNvSpPr txBox="1"/>
          <p:nvPr/>
        </p:nvSpPr>
        <p:spPr>
          <a:xfrm>
            <a:off x="7715325" y="-2761954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Huwelijken en begrafenissen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88" name="Tekstvak 87">
            <a:extLst>
              <a:ext uri="{FF2B5EF4-FFF2-40B4-BE49-F238E27FC236}">
                <a16:creationId xmlns:a16="http://schemas.microsoft.com/office/drawing/2014/main" id="{73D278E0-F68F-4A19-B405-4AFFEDDCD7F7}"/>
              </a:ext>
            </a:extLst>
          </p:cNvPr>
          <p:cNvSpPr txBox="1"/>
          <p:nvPr/>
        </p:nvSpPr>
        <p:spPr>
          <a:xfrm>
            <a:off x="7715325" y="-2054067"/>
            <a:ext cx="421315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r>
              <a:rPr lang="nl-BE" sz="2400" dirty="0">
                <a:latin typeface="Calibri Light" panose="020F0302020204030204" pitchFamily="34" charset="0"/>
              </a:rPr>
              <a:t>Dagtrips</a:t>
            </a:r>
            <a:endParaRPr lang="en-BE" sz="2800" dirty="0">
              <a:latin typeface="Calibri Light" panose="020F0302020204030204" pitchFamily="34" charset="0"/>
            </a:endParaRPr>
          </a:p>
        </p:txBody>
      </p:sp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26352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63654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58487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11442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86206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9234846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7861825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7913496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8383946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8597912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8636303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8838415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673219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6770589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6972702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7377652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9225318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7350984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-4557292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-31842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-3235942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-3706392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-3626924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86" name="Rechthoek 85">
            <a:extLst>
              <a:ext uri="{FF2B5EF4-FFF2-40B4-BE49-F238E27FC236}">
                <a16:creationId xmlns:a16="http://schemas.microsoft.com/office/drawing/2014/main" id="{9CE185EA-5709-4F8C-BA3E-D35E1CE0C333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2488245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9" grpId="0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kstvak 44">
            <a:extLst>
              <a:ext uri="{FF2B5EF4-FFF2-40B4-BE49-F238E27FC236}">
                <a16:creationId xmlns:a16="http://schemas.microsoft.com/office/drawing/2014/main" id="{1AFBF9F2-6C76-4151-AD28-3E9912A83229}"/>
              </a:ext>
            </a:extLst>
          </p:cNvPr>
          <p:cNvSpPr txBox="1"/>
          <p:nvPr/>
        </p:nvSpPr>
        <p:spPr>
          <a:xfrm>
            <a:off x="4040444" y="1977869"/>
            <a:ext cx="7888031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Zomeractiviteiten</a:t>
            </a:r>
            <a:endParaRPr lang="en-BE" sz="3200" spc="100" dirty="0"/>
          </a:p>
        </p:txBody>
      </p:sp>
      <p:sp>
        <p:nvSpPr>
          <p:cNvPr id="46" name="Tekstvak 45">
            <a:extLst>
              <a:ext uri="{FF2B5EF4-FFF2-40B4-BE49-F238E27FC236}">
                <a16:creationId xmlns:a16="http://schemas.microsoft.com/office/drawing/2014/main" id="{31783BFF-C1C5-4FC2-AC9B-0B57667A617F}"/>
              </a:ext>
            </a:extLst>
          </p:cNvPr>
          <p:cNvSpPr txBox="1"/>
          <p:nvPr/>
        </p:nvSpPr>
        <p:spPr>
          <a:xfrm>
            <a:off x="3981450" y="4248227"/>
            <a:ext cx="2014538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24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Kampen</a:t>
            </a:r>
            <a:endParaRPr lang="en-BE" dirty="0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BB6649B7-9B6D-48D7-8C05-B8E495542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373119" y="3173414"/>
            <a:ext cx="1231200" cy="756086"/>
          </a:xfrm>
          <a:prstGeom prst="rect">
            <a:avLst/>
          </a:prstGeom>
        </p:spPr>
      </p:pic>
      <p:sp>
        <p:nvSpPr>
          <p:cNvPr id="48" name="Tekstvak 47">
            <a:extLst>
              <a:ext uri="{FF2B5EF4-FFF2-40B4-BE49-F238E27FC236}">
                <a16:creationId xmlns:a16="http://schemas.microsoft.com/office/drawing/2014/main" id="{2054252A-A5A2-4B76-BB38-FBA42E3C24FA}"/>
              </a:ext>
            </a:extLst>
          </p:cNvPr>
          <p:cNvSpPr txBox="1"/>
          <p:nvPr/>
        </p:nvSpPr>
        <p:spPr>
          <a:xfrm>
            <a:off x="5964238" y="4248227"/>
            <a:ext cx="201453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Buitenlandse </a:t>
            </a:r>
            <a:br>
              <a:rPr lang="nl-BE" dirty="0"/>
            </a:br>
            <a:r>
              <a:rPr lang="nl-BE" dirty="0"/>
              <a:t>reizen</a:t>
            </a:r>
            <a:endParaRPr lang="en-BE" dirty="0"/>
          </a:p>
        </p:txBody>
      </p:sp>
      <p:pic>
        <p:nvPicPr>
          <p:cNvPr id="52" name="Graphic 51">
            <a:extLst>
              <a:ext uri="{FF2B5EF4-FFF2-40B4-BE49-F238E27FC236}">
                <a16:creationId xmlns:a16="http://schemas.microsoft.com/office/drawing/2014/main" id="{50368047-A004-4249-B7B5-420417330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43003" y="3113451"/>
            <a:ext cx="657008" cy="876011"/>
          </a:xfrm>
          <a:prstGeom prst="rect">
            <a:avLst/>
          </a:prstGeom>
        </p:spPr>
      </p:pic>
      <p:sp>
        <p:nvSpPr>
          <p:cNvPr id="53" name="Tekstvak 52">
            <a:extLst>
              <a:ext uri="{FF2B5EF4-FFF2-40B4-BE49-F238E27FC236}">
                <a16:creationId xmlns:a16="http://schemas.microsoft.com/office/drawing/2014/main" id="{BD32132C-3D47-4E12-8ED0-18665CDBE5E2}"/>
              </a:ext>
            </a:extLst>
          </p:cNvPr>
          <p:cNvSpPr txBox="1"/>
          <p:nvPr/>
        </p:nvSpPr>
        <p:spPr>
          <a:xfrm>
            <a:off x="7947025" y="4248227"/>
            <a:ext cx="201453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Toeristische attracties</a:t>
            </a:r>
            <a:endParaRPr lang="en-BE" dirty="0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8C521E36-3019-431B-9EFB-916E1E0ECC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462486" y="3138974"/>
            <a:ext cx="983616" cy="824966"/>
          </a:xfrm>
          <a:prstGeom prst="rect">
            <a:avLst/>
          </a:prstGeom>
        </p:spPr>
      </p:pic>
      <p:sp>
        <p:nvSpPr>
          <p:cNvPr id="42" name="Tekstvak 41">
            <a:extLst>
              <a:ext uri="{FF2B5EF4-FFF2-40B4-BE49-F238E27FC236}">
                <a16:creationId xmlns:a16="http://schemas.microsoft.com/office/drawing/2014/main" id="{2C08C459-9BCA-4CB0-B222-6C43CC83660E}"/>
              </a:ext>
            </a:extLst>
          </p:cNvPr>
          <p:cNvSpPr txBox="1"/>
          <p:nvPr/>
        </p:nvSpPr>
        <p:spPr>
          <a:xfrm>
            <a:off x="4040444" y="-3417778"/>
            <a:ext cx="7888031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Geleidelijke heropening</a:t>
            </a:r>
            <a:endParaRPr lang="en-BE" sz="3200" spc="100" dirty="0"/>
          </a:p>
        </p:txBody>
      </p:sp>
      <p:sp>
        <p:nvSpPr>
          <p:cNvPr id="43" name="Tekstvak 42">
            <a:extLst>
              <a:ext uri="{FF2B5EF4-FFF2-40B4-BE49-F238E27FC236}">
                <a16:creationId xmlns:a16="http://schemas.microsoft.com/office/drawing/2014/main" id="{896A1638-AB1D-4C5C-94B3-38D3346EC4C0}"/>
              </a:ext>
            </a:extLst>
          </p:cNvPr>
          <p:cNvSpPr txBox="1"/>
          <p:nvPr/>
        </p:nvSpPr>
        <p:spPr>
          <a:xfrm>
            <a:off x="4100479" y="-114742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Restaurants</a:t>
            </a:r>
            <a:endParaRPr lang="en-BE" dirty="0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BD863E21-A42C-4491-ACC0-BF3C136E23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958459" y="-2141467"/>
            <a:ext cx="791625" cy="594553"/>
          </a:xfrm>
          <a:prstGeom prst="rect">
            <a:avLst/>
          </a:prstGeom>
        </p:spPr>
      </p:pic>
      <p:sp>
        <p:nvSpPr>
          <p:cNvPr id="49" name="Tekstvak 48">
            <a:extLst>
              <a:ext uri="{FF2B5EF4-FFF2-40B4-BE49-F238E27FC236}">
                <a16:creationId xmlns:a16="http://schemas.microsoft.com/office/drawing/2014/main" id="{EB540BB8-EF5C-4C83-B8D2-D90033E05ABA}"/>
              </a:ext>
            </a:extLst>
          </p:cNvPr>
          <p:cNvSpPr txBox="1"/>
          <p:nvPr/>
        </p:nvSpPr>
        <p:spPr>
          <a:xfrm>
            <a:off x="6727661" y="-114742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 err="1"/>
              <a:t>Café’s</a:t>
            </a:r>
            <a:endParaRPr lang="en-BE" dirty="0"/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3BFD46EE-7B86-4618-B35A-81B6FD454C3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7585642" y="-2282196"/>
            <a:ext cx="791625" cy="876011"/>
          </a:xfrm>
          <a:prstGeom prst="rect">
            <a:avLst/>
          </a:prstGeom>
        </p:spPr>
      </p:pic>
      <p:sp>
        <p:nvSpPr>
          <p:cNvPr id="51" name="Tekstvak 50">
            <a:extLst>
              <a:ext uri="{FF2B5EF4-FFF2-40B4-BE49-F238E27FC236}">
                <a16:creationId xmlns:a16="http://schemas.microsoft.com/office/drawing/2014/main" id="{D1F7D898-2D99-41E1-A187-BEF46CE23C55}"/>
              </a:ext>
            </a:extLst>
          </p:cNvPr>
          <p:cNvSpPr txBox="1"/>
          <p:nvPr/>
        </p:nvSpPr>
        <p:spPr>
          <a:xfrm>
            <a:off x="9354843" y="-1147420"/>
            <a:ext cx="2507586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Bars</a:t>
            </a:r>
            <a:endParaRPr lang="en-BE" dirty="0"/>
          </a:p>
        </p:txBody>
      </p:sp>
      <p:pic>
        <p:nvPicPr>
          <p:cNvPr id="58" name="Graphic 57">
            <a:extLst>
              <a:ext uri="{FF2B5EF4-FFF2-40B4-BE49-F238E27FC236}">
                <a16:creationId xmlns:a16="http://schemas.microsoft.com/office/drawing/2014/main" id="{9953C8A9-4041-4C1D-8B01-CCEE38A4F1B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0212824" y="-2272220"/>
            <a:ext cx="791625" cy="856059"/>
          </a:xfrm>
          <a:prstGeom prst="rect">
            <a:avLst/>
          </a:prstGeom>
        </p:spPr>
      </p:pic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26352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1636546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158487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111442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862068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2AA8682-98FD-47B1-A342-490F88732510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D758B54A-CC4D-48E7-AAB4-ED913D02EDF8}"/>
              </a:ext>
            </a:extLst>
          </p:cNvPr>
          <p:cNvSpPr txBox="1"/>
          <p:nvPr/>
        </p:nvSpPr>
        <p:spPr>
          <a:xfrm>
            <a:off x="1841500" y="434975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BCD6054-E817-41F6-BD2B-ABE2E7B32222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41B5C5-4A84-4D5D-B292-7E59CC7D9DBB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9234846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7861825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7913496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8383946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8597912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8636303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8838415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673219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6770589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6972702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7377652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9225318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7350984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-4557292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-31842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-3235942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-3706392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-3626924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86" name="Rechthoek 85">
            <a:extLst>
              <a:ext uri="{FF2B5EF4-FFF2-40B4-BE49-F238E27FC236}">
                <a16:creationId xmlns:a16="http://schemas.microsoft.com/office/drawing/2014/main" id="{9CE185EA-5709-4F8C-BA3E-D35E1CE0C333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9694239C-D1B1-4059-AB91-8168EDA513E9}"/>
              </a:ext>
            </a:extLst>
          </p:cNvPr>
          <p:cNvSpPr txBox="1"/>
          <p:nvPr/>
        </p:nvSpPr>
        <p:spPr>
          <a:xfrm>
            <a:off x="9945691" y="4248227"/>
            <a:ext cx="1982784" cy="110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Beperkte openlucht-evenementen</a:t>
            </a:r>
            <a:endParaRPr lang="en-BE" dirty="0"/>
          </a:p>
        </p:txBody>
      </p:sp>
      <p:pic>
        <p:nvPicPr>
          <p:cNvPr id="91" name="Graphic 90">
            <a:extLst>
              <a:ext uri="{FF2B5EF4-FFF2-40B4-BE49-F238E27FC236}">
                <a16:creationId xmlns:a16="http://schemas.microsoft.com/office/drawing/2014/main" id="{B52E6693-BD14-4470-BBBE-479268F9A71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/>
        </p:blipFill>
        <p:spPr>
          <a:xfrm>
            <a:off x="10540740" y="3082841"/>
            <a:ext cx="792684" cy="93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554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8" grpId="0"/>
      <p:bldP spid="53" grpId="0"/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kstvak 44">
            <a:extLst>
              <a:ext uri="{FF2B5EF4-FFF2-40B4-BE49-F238E27FC236}">
                <a16:creationId xmlns:a16="http://schemas.microsoft.com/office/drawing/2014/main" id="{1AFBF9F2-6C76-4151-AD28-3E9912A83229}"/>
              </a:ext>
            </a:extLst>
          </p:cNvPr>
          <p:cNvSpPr txBox="1"/>
          <p:nvPr/>
        </p:nvSpPr>
        <p:spPr>
          <a:xfrm>
            <a:off x="4040444" y="-4341443"/>
            <a:ext cx="7888031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3200" spc="100" dirty="0"/>
              <a:t>Zomeractiviteiten</a:t>
            </a:r>
            <a:endParaRPr lang="en-BE" sz="3200" spc="100" dirty="0"/>
          </a:p>
        </p:txBody>
      </p:sp>
      <p:sp>
        <p:nvSpPr>
          <p:cNvPr id="46" name="Tekstvak 45">
            <a:extLst>
              <a:ext uri="{FF2B5EF4-FFF2-40B4-BE49-F238E27FC236}">
                <a16:creationId xmlns:a16="http://schemas.microsoft.com/office/drawing/2014/main" id="{31783BFF-C1C5-4FC2-AC9B-0B57667A617F}"/>
              </a:ext>
            </a:extLst>
          </p:cNvPr>
          <p:cNvSpPr txBox="1"/>
          <p:nvPr/>
        </p:nvSpPr>
        <p:spPr>
          <a:xfrm>
            <a:off x="3981450" y="-2071085"/>
            <a:ext cx="2014538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24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Kampen</a:t>
            </a:r>
            <a:endParaRPr lang="en-BE" dirty="0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BB6649B7-9B6D-48D7-8C05-B8E495542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373119" y="-3145898"/>
            <a:ext cx="1231200" cy="756086"/>
          </a:xfrm>
          <a:prstGeom prst="rect">
            <a:avLst/>
          </a:prstGeom>
        </p:spPr>
      </p:pic>
      <p:sp>
        <p:nvSpPr>
          <p:cNvPr id="48" name="Tekstvak 47">
            <a:extLst>
              <a:ext uri="{FF2B5EF4-FFF2-40B4-BE49-F238E27FC236}">
                <a16:creationId xmlns:a16="http://schemas.microsoft.com/office/drawing/2014/main" id="{2054252A-A5A2-4B76-BB38-FBA42E3C24FA}"/>
              </a:ext>
            </a:extLst>
          </p:cNvPr>
          <p:cNvSpPr txBox="1"/>
          <p:nvPr/>
        </p:nvSpPr>
        <p:spPr>
          <a:xfrm>
            <a:off x="5964238" y="-2071085"/>
            <a:ext cx="201453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Buitenlandse </a:t>
            </a:r>
            <a:br>
              <a:rPr lang="nl-BE" dirty="0"/>
            </a:br>
            <a:r>
              <a:rPr lang="nl-BE" dirty="0"/>
              <a:t>reizen</a:t>
            </a:r>
            <a:endParaRPr lang="en-BE" dirty="0"/>
          </a:p>
        </p:txBody>
      </p:sp>
      <p:pic>
        <p:nvPicPr>
          <p:cNvPr id="52" name="Graphic 51">
            <a:extLst>
              <a:ext uri="{FF2B5EF4-FFF2-40B4-BE49-F238E27FC236}">
                <a16:creationId xmlns:a16="http://schemas.microsoft.com/office/drawing/2014/main" id="{50368047-A004-4249-B7B5-420417330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643003" y="-3205861"/>
            <a:ext cx="657008" cy="876011"/>
          </a:xfrm>
          <a:prstGeom prst="rect">
            <a:avLst/>
          </a:prstGeom>
        </p:spPr>
      </p:pic>
      <p:sp>
        <p:nvSpPr>
          <p:cNvPr id="53" name="Tekstvak 52">
            <a:extLst>
              <a:ext uri="{FF2B5EF4-FFF2-40B4-BE49-F238E27FC236}">
                <a16:creationId xmlns:a16="http://schemas.microsoft.com/office/drawing/2014/main" id="{BD32132C-3D47-4E12-8ED0-18665CDBE5E2}"/>
              </a:ext>
            </a:extLst>
          </p:cNvPr>
          <p:cNvSpPr txBox="1"/>
          <p:nvPr/>
        </p:nvSpPr>
        <p:spPr>
          <a:xfrm>
            <a:off x="7947025" y="-2071085"/>
            <a:ext cx="2014538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Toeristische attracties</a:t>
            </a:r>
            <a:endParaRPr lang="en-BE" dirty="0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8C521E36-3019-431B-9EFB-916E1E0ECC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462486" y="-3180338"/>
            <a:ext cx="983616" cy="824966"/>
          </a:xfrm>
          <a:prstGeom prst="rect">
            <a:avLst/>
          </a:prstGeom>
        </p:spPr>
      </p:pic>
      <p:sp>
        <p:nvSpPr>
          <p:cNvPr id="59" name="Rechthoek 58">
            <a:extLst>
              <a:ext uri="{FF2B5EF4-FFF2-40B4-BE49-F238E27FC236}">
                <a16:creationId xmlns:a16="http://schemas.microsoft.com/office/drawing/2014/main" id="{9210E424-301F-46EB-A779-62CAF5989A35}"/>
              </a:ext>
            </a:extLst>
          </p:cNvPr>
          <p:cNvSpPr/>
          <p:nvPr/>
        </p:nvSpPr>
        <p:spPr>
          <a:xfrm>
            <a:off x="-4651375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6E640304-8B1E-4088-8265-EF0F46EF2DD3}"/>
              </a:ext>
            </a:extLst>
          </p:cNvPr>
          <p:cNvSpPr/>
          <p:nvPr/>
        </p:nvSpPr>
        <p:spPr>
          <a:xfrm>
            <a:off x="-3278354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790C6B20-4B19-44AF-BEF9-63E09386F511}"/>
              </a:ext>
            </a:extLst>
          </p:cNvPr>
          <p:cNvSpPr/>
          <p:nvPr/>
        </p:nvSpPr>
        <p:spPr>
          <a:xfrm>
            <a:off x="-3330025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2" name="Tekstvak 61">
            <a:extLst>
              <a:ext uri="{FF2B5EF4-FFF2-40B4-BE49-F238E27FC236}">
                <a16:creationId xmlns:a16="http://schemas.microsoft.com/office/drawing/2014/main" id="{52872099-2FCB-4DB1-9D00-ABF4FC8CF8E1}"/>
              </a:ext>
            </a:extLst>
          </p:cNvPr>
          <p:cNvSpPr txBox="1"/>
          <p:nvPr/>
        </p:nvSpPr>
        <p:spPr>
          <a:xfrm>
            <a:off x="-3800475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3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9C6C40CC-3EFC-4329-83FB-A84A1FAAFC82}"/>
              </a:ext>
            </a:extLst>
          </p:cNvPr>
          <p:cNvSpPr txBox="1"/>
          <p:nvPr/>
        </p:nvSpPr>
        <p:spPr>
          <a:xfrm>
            <a:off x="-4052832" y="3852641"/>
            <a:ext cx="2511314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8 juni</a:t>
            </a:r>
          </a:p>
          <a:p>
            <a:r>
              <a:rPr lang="nl-BE" sz="2000" b="0" spc="100" dirty="0"/>
              <a:t>(ten vroegste)</a:t>
            </a:r>
            <a:endParaRPr lang="en-BE" sz="2000" b="0" spc="100" dirty="0"/>
          </a:p>
        </p:txBody>
      </p:sp>
      <p:pic>
        <p:nvPicPr>
          <p:cNvPr id="65" name="Graphic 64">
            <a:extLst>
              <a:ext uri="{FF2B5EF4-FFF2-40B4-BE49-F238E27FC236}">
                <a16:creationId xmlns:a16="http://schemas.microsoft.com/office/drawing/2014/main" id="{FF39696A-FD2D-4229-B337-207DDC508E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6421814"/>
            <a:ext cx="12192000" cy="436186"/>
          </a:xfrm>
          <a:prstGeom prst="rect">
            <a:avLst/>
          </a:prstGeom>
        </p:spPr>
      </p:pic>
      <p:sp>
        <p:nvSpPr>
          <p:cNvPr id="66" name="Rechthoek 65">
            <a:extLst>
              <a:ext uri="{FF2B5EF4-FFF2-40B4-BE49-F238E27FC236}">
                <a16:creationId xmlns:a16="http://schemas.microsoft.com/office/drawing/2014/main" id="{10E32DB0-93C6-49D9-9F8E-BF8B27AB7356}"/>
              </a:ext>
            </a:extLst>
          </p:cNvPr>
          <p:cNvSpPr/>
          <p:nvPr/>
        </p:nvSpPr>
        <p:spPr>
          <a:xfrm>
            <a:off x="-14149746" y="1731682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7" name="Ovaal 66">
            <a:extLst>
              <a:ext uri="{FF2B5EF4-FFF2-40B4-BE49-F238E27FC236}">
                <a16:creationId xmlns:a16="http://schemas.microsoft.com/office/drawing/2014/main" id="{490B951E-5052-4E51-8BC6-7F0786F73B1C}"/>
              </a:ext>
            </a:extLst>
          </p:cNvPr>
          <p:cNvSpPr/>
          <p:nvPr/>
        </p:nvSpPr>
        <p:spPr>
          <a:xfrm>
            <a:off x="-12776725" y="2099546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0" name="Ovaal 69">
            <a:extLst>
              <a:ext uri="{FF2B5EF4-FFF2-40B4-BE49-F238E27FC236}">
                <a16:creationId xmlns:a16="http://schemas.microsoft.com/office/drawing/2014/main" id="{447107EC-7ED9-4E33-A408-68C676F7207F}"/>
              </a:ext>
            </a:extLst>
          </p:cNvPr>
          <p:cNvSpPr/>
          <p:nvPr/>
        </p:nvSpPr>
        <p:spPr>
          <a:xfrm>
            <a:off x="-12828396" y="2047875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1" name="Tekstvak 70">
            <a:extLst>
              <a:ext uri="{FF2B5EF4-FFF2-40B4-BE49-F238E27FC236}">
                <a16:creationId xmlns:a16="http://schemas.microsoft.com/office/drawing/2014/main" id="{459473E9-955B-45AF-91EE-62A378267356}"/>
              </a:ext>
            </a:extLst>
          </p:cNvPr>
          <p:cNvSpPr txBox="1"/>
          <p:nvPr/>
        </p:nvSpPr>
        <p:spPr>
          <a:xfrm>
            <a:off x="-13298846" y="2224091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1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72" name="Ovaal 71">
            <a:extLst>
              <a:ext uri="{FF2B5EF4-FFF2-40B4-BE49-F238E27FC236}">
                <a16:creationId xmlns:a16="http://schemas.microsoft.com/office/drawing/2014/main" id="{FFFA82A5-C188-40D3-8249-07D168831323}"/>
              </a:ext>
            </a:extLst>
          </p:cNvPr>
          <p:cNvSpPr/>
          <p:nvPr/>
        </p:nvSpPr>
        <p:spPr>
          <a:xfrm>
            <a:off x="-13512812" y="3683794"/>
            <a:ext cx="610094" cy="610092"/>
          </a:xfrm>
          <a:prstGeom prst="ellipse">
            <a:avLst/>
          </a:prstGeom>
          <a:solidFill>
            <a:schemeClr val="accent2">
              <a:alpha val="0"/>
            </a:schemeClr>
          </a:solidFill>
          <a:ln w="28575">
            <a:solidFill>
              <a:schemeClr val="accent2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3" name="Ovaal 72">
            <a:extLst>
              <a:ext uri="{FF2B5EF4-FFF2-40B4-BE49-F238E27FC236}">
                <a16:creationId xmlns:a16="http://schemas.microsoft.com/office/drawing/2014/main" id="{FA986D32-F07C-4971-8B5F-475B5C926687}"/>
              </a:ext>
            </a:extLst>
          </p:cNvPr>
          <p:cNvSpPr/>
          <p:nvPr/>
        </p:nvSpPr>
        <p:spPr>
          <a:xfrm>
            <a:off x="-13551203" y="3645403"/>
            <a:ext cx="686876" cy="686874"/>
          </a:xfrm>
          <a:prstGeom prst="ellipse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4" name="Tekstvak 73">
            <a:extLst>
              <a:ext uri="{FF2B5EF4-FFF2-40B4-BE49-F238E27FC236}">
                <a16:creationId xmlns:a16="http://schemas.microsoft.com/office/drawing/2014/main" id="{276A9EF8-6489-448D-B79A-CD94B882F754}"/>
              </a:ext>
            </a:extLst>
          </p:cNvPr>
          <p:cNvSpPr txBox="1"/>
          <p:nvPr/>
        </p:nvSpPr>
        <p:spPr>
          <a:xfrm>
            <a:off x="-13753315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tx1">
                    <a:alpha val="20000"/>
                  </a:schemeClr>
                </a:solidFill>
              </a:rPr>
              <a:t>A</a:t>
            </a:r>
            <a:endParaRPr lang="en-BE" sz="3200" b="1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75" name="Ovaal 74">
            <a:extLst>
              <a:ext uri="{FF2B5EF4-FFF2-40B4-BE49-F238E27FC236}">
                <a16:creationId xmlns:a16="http://schemas.microsoft.com/office/drawing/2014/main" id="{90F43BAE-1D74-45C9-A8A8-D2D9DC2C878A}"/>
              </a:ext>
            </a:extLst>
          </p:cNvPr>
          <p:cNvSpPr/>
          <p:nvPr/>
        </p:nvSpPr>
        <p:spPr>
          <a:xfrm>
            <a:off x="-11647099" y="3683794"/>
            <a:ext cx="610094" cy="61009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BE"/>
          </a:p>
        </p:txBody>
      </p:sp>
      <p:sp>
        <p:nvSpPr>
          <p:cNvPr id="76" name="Ovaal 75">
            <a:extLst>
              <a:ext uri="{FF2B5EF4-FFF2-40B4-BE49-F238E27FC236}">
                <a16:creationId xmlns:a16="http://schemas.microsoft.com/office/drawing/2014/main" id="{BC1B7C98-C44A-4BA3-B243-37B888827AA1}"/>
              </a:ext>
            </a:extLst>
          </p:cNvPr>
          <p:cNvSpPr/>
          <p:nvPr/>
        </p:nvSpPr>
        <p:spPr>
          <a:xfrm>
            <a:off x="-11685489" y="3645403"/>
            <a:ext cx="686876" cy="686874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913DDA31-9077-47CD-8B92-239398B60A3C}"/>
              </a:ext>
            </a:extLst>
          </p:cNvPr>
          <p:cNvSpPr txBox="1"/>
          <p:nvPr/>
        </p:nvSpPr>
        <p:spPr>
          <a:xfrm>
            <a:off x="-11887602" y="3742618"/>
            <a:ext cx="1091100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3200" b="1" dirty="0">
                <a:solidFill>
                  <a:schemeClr val="bg1"/>
                </a:solidFill>
              </a:rPr>
              <a:t>B</a:t>
            </a:r>
            <a:endParaRPr lang="en-BE" sz="3200" b="1" dirty="0">
              <a:solidFill>
                <a:schemeClr val="bg1"/>
              </a:solidFill>
            </a:endParaRPr>
          </a:p>
        </p:txBody>
      </p:sp>
      <p:cxnSp>
        <p:nvCxnSpPr>
          <p:cNvPr id="78" name="Rechte verbindingslijn 77">
            <a:extLst>
              <a:ext uri="{FF2B5EF4-FFF2-40B4-BE49-F238E27FC236}">
                <a16:creationId xmlns:a16="http://schemas.microsoft.com/office/drawing/2014/main" id="{A0A5CA76-C9D2-4885-8C1D-F766CA4F49E7}"/>
              </a:ext>
            </a:extLst>
          </p:cNvPr>
          <p:cNvCxnSpPr>
            <a:cxnSpLocks/>
          </p:cNvCxnSpPr>
          <p:nvPr/>
        </p:nvCxnSpPr>
        <p:spPr>
          <a:xfrm flipV="1">
            <a:off x="-12292552" y="3429000"/>
            <a:ext cx="0" cy="17090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>
            <a:extLst>
              <a:ext uri="{FF2B5EF4-FFF2-40B4-BE49-F238E27FC236}">
                <a16:creationId xmlns:a16="http://schemas.microsoft.com/office/drawing/2014/main" id="{1696D034-9CC4-4FFD-972D-1C1372923630}"/>
              </a:ext>
            </a:extLst>
          </p:cNvPr>
          <p:cNvSpPr txBox="1"/>
          <p:nvPr/>
        </p:nvSpPr>
        <p:spPr>
          <a:xfrm>
            <a:off x="-14140218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>
                <a:solidFill>
                  <a:schemeClr val="tx1">
                    <a:alpha val="20000"/>
                  </a:schemeClr>
                </a:solidFill>
              </a:rPr>
              <a:t>4 mei</a:t>
            </a:r>
            <a:endParaRPr lang="en-BE" sz="2800" spc="100" dirty="0">
              <a:solidFill>
                <a:schemeClr val="tx1">
                  <a:alpha val="20000"/>
                </a:schemeClr>
              </a:solidFill>
            </a:endParaRPr>
          </a:p>
        </p:txBody>
      </p:sp>
      <p:sp>
        <p:nvSpPr>
          <p:cNvPr id="80" name="Tekstvak 79">
            <a:extLst>
              <a:ext uri="{FF2B5EF4-FFF2-40B4-BE49-F238E27FC236}">
                <a16:creationId xmlns:a16="http://schemas.microsoft.com/office/drawing/2014/main" id="{B99CEEFC-FB7C-4D8E-A410-7E06A568342F}"/>
              </a:ext>
            </a:extLst>
          </p:cNvPr>
          <p:cNvSpPr txBox="1"/>
          <p:nvPr/>
        </p:nvSpPr>
        <p:spPr>
          <a:xfrm>
            <a:off x="-12265884" y="4509557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11 mei</a:t>
            </a:r>
            <a:endParaRPr lang="en-BE" sz="2800" spc="100" dirty="0"/>
          </a:p>
        </p:txBody>
      </p:sp>
      <p:sp>
        <p:nvSpPr>
          <p:cNvPr id="81" name="Rechthoek 80">
            <a:extLst>
              <a:ext uri="{FF2B5EF4-FFF2-40B4-BE49-F238E27FC236}">
                <a16:creationId xmlns:a16="http://schemas.microsoft.com/office/drawing/2014/main" id="{5E14E734-C2A2-4F97-8747-4E8B0F13A2D8}"/>
              </a:ext>
            </a:extLst>
          </p:cNvPr>
          <p:cNvSpPr/>
          <p:nvPr/>
        </p:nvSpPr>
        <p:spPr>
          <a:xfrm>
            <a:off x="-9472192" y="1748119"/>
            <a:ext cx="3733800" cy="36711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2" name="Ovaal 81">
            <a:extLst>
              <a:ext uri="{FF2B5EF4-FFF2-40B4-BE49-F238E27FC236}">
                <a16:creationId xmlns:a16="http://schemas.microsoft.com/office/drawing/2014/main" id="{6B0DB6C4-084E-4F57-8767-8946230155C7}"/>
              </a:ext>
            </a:extLst>
          </p:cNvPr>
          <p:cNvSpPr/>
          <p:nvPr/>
        </p:nvSpPr>
        <p:spPr>
          <a:xfrm>
            <a:off x="-8099171" y="2115983"/>
            <a:ext cx="987758" cy="98775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3" name="Ovaal 82">
            <a:extLst>
              <a:ext uri="{FF2B5EF4-FFF2-40B4-BE49-F238E27FC236}">
                <a16:creationId xmlns:a16="http://schemas.microsoft.com/office/drawing/2014/main" id="{115498C5-FB7C-4C2D-AC91-B840A597F0D8}"/>
              </a:ext>
            </a:extLst>
          </p:cNvPr>
          <p:cNvSpPr/>
          <p:nvPr/>
        </p:nvSpPr>
        <p:spPr>
          <a:xfrm>
            <a:off x="-8150842" y="2064312"/>
            <a:ext cx="1091100" cy="109109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4" name="Tekstvak 83">
            <a:extLst>
              <a:ext uri="{FF2B5EF4-FFF2-40B4-BE49-F238E27FC236}">
                <a16:creationId xmlns:a16="http://schemas.microsoft.com/office/drawing/2014/main" id="{E414D57C-71F3-4DD5-911D-BFA0B667B2F8}"/>
              </a:ext>
            </a:extLst>
          </p:cNvPr>
          <p:cNvSpPr txBox="1"/>
          <p:nvPr/>
        </p:nvSpPr>
        <p:spPr>
          <a:xfrm>
            <a:off x="-8621292" y="2240528"/>
            <a:ext cx="2032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nl-BE" sz="4800" b="1" dirty="0">
                <a:solidFill>
                  <a:sysClr val="windowText" lastClr="000000"/>
                </a:solidFill>
              </a:rPr>
              <a:t>2</a:t>
            </a:r>
            <a:endParaRPr lang="en-BE" sz="48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4662905B-B0BF-4570-BB01-67EE1C56B5F5}"/>
              </a:ext>
            </a:extLst>
          </p:cNvPr>
          <p:cNvSpPr txBox="1"/>
          <p:nvPr/>
        </p:nvSpPr>
        <p:spPr>
          <a:xfrm>
            <a:off x="-8541824" y="3852641"/>
            <a:ext cx="1847664" cy="43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z="2800" spc="100" dirty="0"/>
              <a:t>18 mei</a:t>
            </a:r>
            <a:endParaRPr lang="en-BE" sz="2800" spc="100" dirty="0"/>
          </a:p>
        </p:txBody>
      </p:sp>
      <p:sp>
        <p:nvSpPr>
          <p:cNvPr id="90" name="Tekstvak 89">
            <a:extLst>
              <a:ext uri="{FF2B5EF4-FFF2-40B4-BE49-F238E27FC236}">
                <a16:creationId xmlns:a16="http://schemas.microsoft.com/office/drawing/2014/main" id="{9694239C-D1B1-4059-AB91-8168EDA513E9}"/>
              </a:ext>
            </a:extLst>
          </p:cNvPr>
          <p:cNvSpPr txBox="1"/>
          <p:nvPr/>
        </p:nvSpPr>
        <p:spPr>
          <a:xfrm>
            <a:off x="9945691" y="-2071085"/>
            <a:ext cx="1982784" cy="110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dirty="0"/>
              <a:t>Beperkte openlucht-evenementen</a:t>
            </a:r>
            <a:endParaRPr lang="en-BE" dirty="0"/>
          </a:p>
        </p:txBody>
      </p:sp>
      <p:pic>
        <p:nvPicPr>
          <p:cNvPr id="91" name="Graphic 90">
            <a:extLst>
              <a:ext uri="{FF2B5EF4-FFF2-40B4-BE49-F238E27FC236}">
                <a16:creationId xmlns:a16="http://schemas.microsoft.com/office/drawing/2014/main" id="{B52E6693-BD14-4470-BBBE-479268F9A7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0540740" y="-3236471"/>
            <a:ext cx="792684" cy="937232"/>
          </a:xfrm>
          <a:prstGeom prst="rect">
            <a:avLst/>
          </a:prstGeom>
        </p:spPr>
      </p:pic>
      <p:sp>
        <p:nvSpPr>
          <p:cNvPr id="55" name="Rechthoek 54">
            <a:extLst>
              <a:ext uri="{FF2B5EF4-FFF2-40B4-BE49-F238E27FC236}">
                <a16:creationId xmlns:a16="http://schemas.microsoft.com/office/drawing/2014/main" id="{22009759-FAD3-4190-A0F4-974CC4361A5F}"/>
              </a:ext>
            </a:extLst>
          </p:cNvPr>
          <p:cNvSpPr/>
          <p:nvPr/>
        </p:nvSpPr>
        <p:spPr>
          <a:xfrm>
            <a:off x="0" y="-1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56" name="Tekstvak 55">
            <a:extLst>
              <a:ext uri="{FF2B5EF4-FFF2-40B4-BE49-F238E27FC236}">
                <a16:creationId xmlns:a16="http://schemas.microsoft.com/office/drawing/2014/main" id="{5D16FF5F-E860-4F0F-AEC9-34DD2A2FBE03}"/>
              </a:ext>
            </a:extLst>
          </p:cNvPr>
          <p:cNvSpPr txBox="1"/>
          <p:nvPr/>
        </p:nvSpPr>
        <p:spPr>
          <a:xfrm>
            <a:off x="263525" y="434975"/>
            <a:ext cx="1166495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Voorwaarden voor succesvolle afbouwstrategie</a:t>
            </a:r>
            <a:endParaRPr lang="en-BE" spc="100" dirty="0"/>
          </a:p>
        </p:txBody>
      </p:sp>
      <p:sp>
        <p:nvSpPr>
          <p:cNvPr id="57" name="Tekstvak 56">
            <a:extLst>
              <a:ext uri="{FF2B5EF4-FFF2-40B4-BE49-F238E27FC236}">
                <a16:creationId xmlns:a16="http://schemas.microsoft.com/office/drawing/2014/main" id="{811395FE-F3B5-49D6-86F5-101A6A0F3949}"/>
              </a:ext>
            </a:extLst>
          </p:cNvPr>
          <p:cNvSpPr txBox="1"/>
          <p:nvPr/>
        </p:nvSpPr>
        <p:spPr>
          <a:xfrm>
            <a:off x="3981450" y="152400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64" name="Rechthoek 63">
            <a:extLst>
              <a:ext uri="{FF2B5EF4-FFF2-40B4-BE49-F238E27FC236}">
                <a16:creationId xmlns:a16="http://schemas.microsoft.com/office/drawing/2014/main" id="{3E9619D3-2E7F-4C9E-A2A7-4F0101693E03}"/>
              </a:ext>
            </a:extLst>
          </p:cNvPr>
          <p:cNvSpPr/>
          <p:nvPr/>
        </p:nvSpPr>
        <p:spPr>
          <a:xfrm>
            <a:off x="4864100" y="1253853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B92776BE-BC57-4AB6-BA2D-5E25B1321D6A}"/>
              </a:ext>
            </a:extLst>
          </p:cNvPr>
          <p:cNvSpPr txBox="1"/>
          <p:nvPr/>
        </p:nvSpPr>
        <p:spPr>
          <a:xfrm>
            <a:off x="1669126" y="4248227"/>
            <a:ext cx="3616324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2400">
                <a:latin typeface="Calibri Light" panose="020F0302020204030204" pitchFamily="34" charset="0"/>
              </a:defRPr>
            </a:lvl1pPr>
          </a:lstStyle>
          <a:p>
            <a:r>
              <a:rPr lang="nl-BE" sz="3200" dirty="0" err="1"/>
              <a:t>Testing</a:t>
            </a:r>
            <a:endParaRPr lang="en-BE" sz="3200" dirty="0"/>
          </a:p>
        </p:txBody>
      </p:sp>
      <p:pic>
        <p:nvPicPr>
          <p:cNvPr id="87" name="Graphic 86">
            <a:extLst>
              <a:ext uri="{FF2B5EF4-FFF2-40B4-BE49-F238E27FC236}">
                <a16:creationId xmlns:a16="http://schemas.microsoft.com/office/drawing/2014/main" id="{37C616BE-58F3-4782-A050-34CA0D7233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2791703" y="2075992"/>
            <a:ext cx="1371168" cy="2036286"/>
          </a:xfrm>
          <a:prstGeom prst="rect">
            <a:avLst/>
          </a:prstGeom>
        </p:spPr>
      </p:pic>
      <p:sp>
        <p:nvSpPr>
          <p:cNvPr id="88" name="Tekstvak 87">
            <a:extLst>
              <a:ext uri="{FF2B5EF4-FFF2-40B4-BE49-F238E27FC236}">
                <a16:creationId xmlns:a16="http://schemas.microsoft.com/office/drawing/2014/main" id="{EA96DFD7-6EC6-4006-B762-14FB7B38F34E}"/>
              </a:ext>
            </a:extLst>
          </p:cNvPr>
          <p:cNvSpPr txBox="1"/>
          <p:nvPr/>
        </p:nvSpPr>
        <p:spPr>
          <a:xfrm>
            <a:off x="6906551" y="4248227"/>
            <a:ext cx="3616324" cy="4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>
              <a:defRPr sz="2400">
                <a:latin typeface="Calibri Light" panose="020F0302020204030204" pitchFamily="34" charset="0"/>
              </a:defRPr>
            </a:lvl1pPr>
          </a:lstStyle>
          <a:p>
            <a:pPr algn="ctr"/>
            <a:r>
              <a:rPr lang="nl-BE" sz="3200" dirty="0" err="1"/>
              <a:t>Tracing</a:t>
            </a:r>
            <a:endParaRPr lang="en-BE" sz="3200" dirty="0"/>
          </a:p>
        </p:txBody>
      </p:sp>
      <p:pic>
        <p:nvPicPr>
          <p:cNvPr id="89" name="Graphic 88">
            <a:extLst>
              <a:ext uri="{FF2B5EF4-FFF2-40B4-BE49-F238E27FC236}">
                <a16:creationId xmlns:a16="http://schemas.microsoft.com/office/drawing/2014/main" id="{2042DDE8-F312-4AC3-9A0B-E84AA29FE6C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7835481" y="2139032"/>
            <a:ext cx="1758462" cy="1910206"/>
          </a:xfrm>
          <a:prstGeom prst="rect">
            <a:avLst/>
          </a:prstGeom>
        </p:spPr>
      </p:pic>
      <p:sp>
        <p:nvSpPr>
          <p:cNvPr id="92" name="Rechthoek 91">
            <a:extLst>
              <a:ext uri="{FF2B5EF4-FFF2-40B4-BE49-F238E27FC236}">
                <a16:creationId xmlns:a16="http://schemas.microsoft.com/office/drawing/2014/main" id="{DC5238EF-9310-4C77-BBE1-CB99ADAAEE04}"/>
              </a:ext>
            </a:extLst>
          </p:cNvPr>
          <p:cNvSpPr/>
          <p:nvPr/>
        </p:nvSpPr>
        <p:spPr>
          <a:xfrm>
            <a:off x="0" y="-1812914"/>
            <a:ext cx="12192000" cy="1304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en-BE" sz="140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93" name="Tekstvak 92">
            <a:extLst>
              <a:ext uri="{FF2B5EF4-FFF2-40B4-BE49-F238E27FC236}">
                <a16:creationId xmlns:a16="http://schemas.microsoft.com/office/drawing/2014/main" id="{467198ED-656F-47DF-A2D5-B8115966BB01}"/>
              </a:ext>
            </a:extLst>
          </p:cNvPr>
          <p:cNvSpPr txBox="1"/>
          <p:nvPr/>
        </p:nvSpPr>
        <p:spPr>
          <a:xfrm>
            <a:off x="1841500" y="-1377938"/>
            <a:ext cx="8509000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4400" b="1"/>
            </a:lvl1pPr>
          </a:lstStyle>
          <a:p>
            <a:r>
              <a:rPr lang="nl-BE" spc="100" dirty="0"/>
              <a:t>AFBOUWSTRATEGIE IN 3 FASES</a:t>
            </a:r>
            <a:endParaRPr lang="en-BE" spc="100" dirty="0"/>
          </a:p>
        </p:txBody>
      </p:sp>
      <p:sp>
        <p:nvSpPr>
          <p:cNvPr id="94" name="Tekstvak 93">
            <a:extLst>
              <a:ext uri="{FF2B5EF4-FFF2-40B4-BE49-F238E27FC236}">
                <a16:creationId xmlns:a16="http://schemas.microsoft.com/office/drawing/2014/main" id="{D67449BA-E7E1-45A3-9F06-222C7D92418C}"/>
              </a:ext>
            </a:extLst>
          </p:cNvPr>
          <p:cNvSpPr txBox="1"/>
          <p:nvPr/>
        </p:nvSpPr>
        <p:spPr>
          <a:xfrm>
            <a:off x="3981450" y="-1660513"/>
            <a:ext cx="422910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square" lIns="0" tIns="0" rIns="0" bIns="0" rtlCol="0">
            <a:spAutoFit/>
          </a:bodyPr>
          <a:lstStyle>
            <a:defPPr>
              <a:defRPr lang="en-BE"/>
            </a:defPPr>
            <a:lvl1pPr algn="ctr">
              <a:defRPr sz="1400" b="1" spc="300">
                <a:latin typeface="Calibri Light" panose="020F0302020204030204" pitchFamily="34" charset="0"/>
              </a:defRPr>
            </a:lvl1pPr>
          </a:lstStyle>
          <a:p>
            <a:r>
              <a:rPr lang="nl-BE" dirty="0"/>
              <a:t>BELGIUM’S EXIT STRATEGY</a:t>
            </a:r>
            <a:endParaRPr lang="en-BE" dirty="0"/>
          </a:p>
        </p:txBody>
      </p:sp>
      <p:sp>
        <p:nvSpPr>
          <p:cNvPr id="95" name="Rechthoek 94">
            <a:extLst>
              <a:ext uri="{FF2B5EF4-FFF2-40B4-BE49-F238E27FC236}">
                <a16:creationId xmlns:a16="http://schemas.microsoft.com/office/drawing/2014/main" id="{0C0E5AB7-3210-4CF8-B778-328F1E7FEA75}"/>
              </a:ext>
            </a:extLst>
          </p:cNvPr>
          <p:cNvSpPr/>
          <p:nvPr/>
        </p:nvSpPr>
        <p:spPr>
          <a:xfrm>
            <a:off x="4864100" y="-559060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96" name="Rechthoek 95">
            <a:extLst>
              <a:ext uri="{FF2B5EF4-FFF2-40B4-BE49-F238E27FC236}">
                <a16:creationId xmlns:a16="http://schemas.microsoft.com/office/drawing/2014/main" id="{BE49A162-CD1F-448C-B129-E8D5726B4DDA}"/>
              </a:ext>
            </a:extLst>
          </p:cNvPr>
          <p:cNvSpPr/>
          <p:nvPr/>
        </p:nvSpPr>
        <p:spPr>
          <a:xfrm>
            <a:off x="4864100" y="-559060"/>
            <a:ext cx="2457450" cy="1021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16276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7" grpId="0"/>
      <p:bldP spid="64" grpId="0" animBg="1"/>
      <p:bldP spid="69" grpId="0"/>
      <p:bldP spid="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hthoek 26">
            <a:extLst>
              <a:ext uri="{FF2B5EF4-FFF2-40B4-BE49-F238E27FC236}">
                <a16:creationId xmlns:a16="http://schemas.microsoft.com/office/drawing/2014/main" id="{2B112324-6914-4F19-9C33-CC341DC8044B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gradFill flip="none" rotWithShape="1">
            <a:gsLst>
              <a:gs pos="100000">
                <a:srgbClr val="06416A"/>
              </a:gs>
              <a:gs pos="0">
                <a:srgbClr val="006BB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400" dirty="0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A1C29149-F69C-4E0D-BC1D-372E61353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8124508" y="11491701"/>
            <a:ext cx="5022382" cy="1965280"/>
          </a:xfrm>
          <a:prstGeom prst="rect">
            <a:avLst/>
          </a:prstGeom>
        </p:spPr>
      </p:pic>
      <p:pic>
        <p:nvPicPr>
          <p:cNvPr id="5" name="Afbeelding 4" descr="Afbeelding met persoon, dragen, kleding, vasthouden&#10;&#10;Automatisch gegenereerde beschrijving" hidden="1">
            <a:extLst>
              <a:ext uri="{FF2B5EF4-FFF2-40B4-BE49-F238E27FC236}">
                <a16:creationId xmlns:a16="http://schemas.microsoft.com/office/drawing/2014/main" id="{0FDD68D1-CD47-4424-96BB-24B7E2A007A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362111" y="1008318"/>
            <a:ext cx="9044843" cy="5849681"/>
          </a:xfrm>
          <a:prstGeom prst="rect">
            <a:avLst/>
          </a:prstGeom>
        </p:spPr>
      </p:pic>
      <p:pic>
        <p:nvPicPr>
          <p:cNvPr id="9" name="Afbeelding 3">
            <a:extLst>
              <a:ext uri="{FF2B5EF4-FFF2-40B4-BE49-F238E27FC236}">
                <a16:creationId xmlns:a16="http://schemas.microsoft.com/office/drawing/2014/main" id="{F239ABC8-3D43-4C1F-845F-86A0C7CB037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17146" t="38704" b="32681"/>
          <a:stretch/>
        </p:blipFill>
        <p:spPr>
          <a:xfrm>
            <a:off x="706676" y="1223645"/>
            <a:ext cx="4535144" cy="59436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9772E85B-A2B6-4464-B046-4244D8F0220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1850655" y="2608186"/>
            <a:ext cx="3391165" cy="236593"/>
          </a:xfrm>
          <a:prstGeom prst="rect">
            <a:avLst/>
          </a:prstGeom>
        </p:spPr>
      </p:pic>
      <p:pic>
        <p:nvPicPr>
          <p:cNvPr id="11" name="Afbeelding 3">
            <a:extLst>
              <a:ext uri="{FF2B5EF4-FFF2-40B4-BE49-F238E27FC236}">
                <a16:creationId xmlns:a16="http://schemas.microsoft.com/office/drawing/2014/main" id="{F085FE48-ECBE-4C40-B910-E873E98FEB1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r="83133" b="35983"/>
          <a:stretch/>
        </p:blipFill>
        <p:spPr>
          <a:xfrm>
            <a:off x="3025808" y="889933"/>
            <a:ext cx="620090" cy="893047"/>
          </a:xfrm>
          <a:prstGeom prst="rect">
            <a:avLst/>
          </a:prstGeom>
        </p:spPr>
      </p:pic>
      <p:pic>
        <p:nvPicPr>
          <p:cNvPr id="12" name="Afbeelding 3">
            <a:extLst>
              <a:ext uri="{FF2B5EF4-FFF2-40B4-BE49-F238E27FC236}">
                <a16:creationId xmlns:a16="http://schemas.microsoft.com/office/drawing/2014/main" id="{BC63A01E-C1E7-4246-B9E2-B2FBCF5977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t="68053"/>
          <a:stretch/>
        </p:blipFill>
        <p:spPr>
          <a:xfrm>
            <a:off x="-231828" y="1833245"/>
            <a:ext cx="5473648" cy="663560"/>
          </a:xfrm>
          <a:prstGeom prst="rect">
            <a:avLst/>
          </a:prstGeom>
        </p:spPr>
      </p:pic>
      <p:sp>
        <p:nvSpPr>
          <p:cNvPr id="13" name="Titel 7">
            <a:extLst>
              <a:ext uri="{FF2B5EF4-FFF2-40B4-BE49-F238E27FC236}">
                <a16:creationId xmlns:a16="http://schemas.microsoft.com/office/drawing/2014/main" id="{436B5582-9EB5-4CB9-A146-7CE65A7B6025}"/>
              </a:ext>
            </a:extLst>
          </p:cNvPr>
          <p:cNvSpPr txBox="1">
            <a:spLocks/>
          </p:cNvSpPr>
          <p:nvPr/>
        </p:nvSpPr>
        <p:spPr>
          <a:xfrm>
            <a:off x="706676" y="3651250"/>
            <a:ext cx="7000410" cy="106349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nl-NL" sz="1800" dirty="0">
                <a:solidFill>
                  <a:schemeClr val="bg1"/>
                </a:solidFill>
                <a:latin typeface="Montserrat" panose="00000500000000000000" pitchFamily="2" charset="0"/>
              </a:rPr>
              <a:t>Xavier de Cocklaan 68.8</a:t>
            </a:r>
          </a:p>
          <a:p>
            <a:pPr algn="l">
              <a:lnSpc>
                <a:spcPct val="120000"/>
              </a:lnSpc>
            </a:pPr>
            <a:r>
              <a:rPr lang="nl-NL" sz="1800" dirty="0">
                <a:solidFill>
                  <a:schemeClr val="bg1"/>
                </a:solidFill>
                <a:latin typeface="Montserrat" panose="00000500000000000000" pitchFamily="2" charset="0"/>
              </a:rPr>
              <a:t>B-9830 Sint-Martens-Latem</a:t>
            </a:r>
          </a:p>
          <a:p>
            <a:pPr algn="l">
              <a:lnSpc>
                <a:spcPct val="120000"/>
              </a:lnSpc>
            </a:pPr>
            <a:r>
              <a:rPr lang="nl-NL" sz="1800" dirty="0">
                <a:solidFill>
                  <a:schemeClr val="bg1"/>
                </a:solidFill>
                <a:latin typeface="Montserrat" panose="00000500000000000000" pitchFamily="2" charset="0"/>
              </a:rPr>
              <a:t>T +32 (0)9 329 66 83</a:t>
            </a:r>
            <a:endParaRPr lang="nl-BE" sz="1800" dirty="0">
              <a:solidFill>
                <a:schemeClr val="bg1"/>
              </a:solidFill>
              <a:latin typeface="Montserrat" panose="00000500000000000000" pitchFamily="2" charset="0"/>
            </a:endParaRPr>
          </a:p>
        </p:txBody>
      </p:sp>
      <p:sp>
        <p:nvSpPr>
          <p:cNvPr id="15" name="Titel 7">
            <a:hlinkClick r:id="rId9"/>
            <a:extLst>
              <a:ext uri="{FF2B5EF4-FFF2-40B4-BE49-F238E27FC236}">
                <a16:creationId xmlns:a16="http://schemas.microsoft.com/office/drawing/2014/main" id="{458C8DC3-B405-4A20-8CB3-EE5200937541}"/>
              </a:ext>
            </a:extLst>
          </p:cNvPr>
          <p:cNvSpPr txBox="1">
            <a:spLocks/>
          </p:cNvSpPr>
          <p:nvPr/>
        </p:nvSpPr>
        <p:spPr>
          <a:xfrm>
            <a:off x="706676" y="4989469"/>
            <a:ext cx="3531949" cy="398699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nl-NL" sz="1800" dirty="0">
                <a:solidFill>
                  <a:schemeClr val="bg1"/>
                </a:solidFill>
                <a:latin typeface="Montserrat" panose="00000500000000000000" pitchFamily="2" charset="0"/>
              </a:rPr>
              <a:t>info@smartpresentations.be </a:t>
            </a:r>
            <a:endParaRPr lang="nl-BE" sz="1800" dirty="0">
              <a:solidFill>
                <a:schemeClr val="bg1"/>
              </a:solidFill>
              <a:latin typeface="Montserrat" panose="00000500000000000000" pitchFamily="2" charset="0"/>
            </a:endParaRPr>
          </a:p>
        </p:txBody>
      </p:sp>
      <p:sp>
        <p:nvSpPr>
          <p:cNvPr id="16" name="Titel 7">
            <a:hlinkClick r:id="rId10"/>
            <a:extLst>
              <a:ext uri="{FF2B5EF4-FFF2-40B4-BE49-F238E27FC236}">
                <a16:creationId xmlns:a16="http://schemas.microsoft.com/office/drawing/2014/main" id="{4B802434-88D3-424A-8CDF-868F0B27A000}"/>
              </a:ext>
            </a:extLst>
          </p:cNvPr>
          <p:cNvSpPr txBox="1">
            <a:spLocks/>
          </p:cNvSpPr>
          <p:nvPr/>
        </p:nvSpPr>
        <p:spPr>
          <a:xfrm>
            <a:off x="706676" y="5702971"/>
            <a:ext cx="5055949" cy="398699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nl-NL" sz="1800" dirty="0">
                <a:solidFill>
                  <a:schemeClr val="bg1"/>
                </a:solidFill>
                <a:latin typeface="Montserrat" panose="00000500000000000000" pitchFamily="2" charset="0"/>
              </a:rPr>
              <a:t>www.smartpresentations.be</a:t>
            </a:r>
            <a:endParaRPr lang="nl-BE" sz="1800" dirty="0">
              <a:solidFill>
                <a:schemeClr val="bg1"/>
              </a:solidFill>
              <a:latin typeface="Montserrat" panose="00000500000000000000" pitchFamily="2" charset="0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E8D30AD-0BE2-4820-A81A-730F81E663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689230" y="2576703"/>
            <a:ext cx="6734597" cy="673459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462E6C96-FF62-46F4-8B61-1EC61032EB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31633" y="1833245"/>
            <a:ext cx="5276785" cy="2064829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09AAA361-4B1B-466D-A94C-4D639F33E353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8928" y="-666728"/>
            <a:ext cx="14017674" cy="9359900"/>
          </a:xfrm>
          <a:prstGeom prst="rect">
            <a:avLst/>
          </a:prstGeom>
        </p:spPr>
      </p:pic>
      <p:pic>
        <p:nvPicPr>
          <p:cNvPr id="20" name="Graphic 19">
            <a:hlinkClick r:id="rId14" action="ppaction://hlinksldjump"/>
            <a:extLst>
              <a:ext uri="{FF2B5EF4-FFF2-40B4-BE49-F238E27FC236}">
                <a16:creationId xmlns:a16="http://schemas.microsoft.com/office/drawing/2014/main" id="{30CDBCF0-1665-4F07-8648-B2DF77E535D8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336780" y="210820"/>
            <a:ext cx="563119" cy="79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54157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6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835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  <p:bldP spid="15" grpId="0" uiExpand="1" build="p"/>
      <p:bldP spid="16" grpId="0" uiExpand="1" build="p"/>
    </p:bldLst>
  </p:timing>
</p:sld>
</file>

<file path=ppt/theme/theme1.xml><?xml version="1.0" encoding="utf-8"?>
<a:theme xmlns:a="http://schemas.openxmlformats.org/drawingml/2006/main" name="Kantoorthema">
  <a:themeElements>
    <a:clrScheme name="Aangepast 3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DA24"/>
      </a:accent1>
      <a:accent2>
        <a:srgbClr val="EF3340"/>
      </a:accent2>
      <a:accent3>
        <a:srgbClr val="AF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598</Words>
  <Application>Microsoft Office PowerPoint</Application>
  <PresentationFormat>Breedbeeld</PresentationFormat>
  <Paragraphs>275</Paragraphs>
  <Slides>16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Montserrat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Frederik Ongenae</dc:creator>
  <cp:lastModifiedBy>Harald Dumoulin</cp:lastModifiedBy>
  <cp:revision>80</cp:revision>
  <dcterms:created xsi:type="dcterms:W3CDTF">2020-04-27T11:18:21Z</dcterms:created>
  <dcterms:modified xsi:type="dcterms:W3CDTF">2020-04-27T16:08:38Z</dcterms:modified>
</cp:coreProperties>
</file>