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handoutMasterIdLst>
    <p:handoutMasterId r:id="rId27"/>
  </p:handoutMasterIdLst>
  <p:sldIdLst>
    <p:sldId id="282" r:id="rId2"/>
    <p:sldId id="283" r:id="rId3"/>
    <p:sldId id="257" r:id="rId4"/>
    <p:sldId id="260" r:id="rId5"/>
    <p:sldId id="261" r:id="rId6"/>
    <p:sldId id="258" r:id="rId7"/>
    <p:sldId id="264" r:id="rId8"/>
    <p:sldId id="265" r:id="rId9"/>
    <p:sldId id="263" r:id="rId10"/>
    <p:sldId id="266" r:id="rId11"/>
    <p:sldId id="267" r:id="rId12"/>
    <p:sldId id="268" r:id="rId13"/>
    <p:sldId id="271" r:id="rId14"/>
    <p:sldId id="269" r:id="rId15"/>
    <p:sldId id="270" r:id="rId16"/>
    <p:sldId id="278" r:id="rId17"/>
    <p:sldId id="279" r:id="rId18"/>
    <p:sldId id="280" r:id="rId19"/>
    <p:sldId id="272" r:id="rId20"/>
    <p:sldId id="273" r:id="rId21"/>
    <p:sldId id="274" r:id="rId22"/>
    <p:sldId id="275" r:id="rId23"/>
    <p:sldId id="276" r:id="rId24"/>
    <p:sldId id="277" r:id="rId25"/>
    <p:sldId id="281" r:id="rId26"/>
  </p:sldIdLst>
  <p:sldSz cx="12192000" cy="6858000"/>
  <p:notesSz cx="6858000" cy="9144000"/>
  <p:embeddedFontLst>
    <p:embeddedFont>
      <p:font typeface="Century Gothic" panose="020B0502020202020204" pitchFamily="34" charset="0"/>
      <p:regular r:id="rId28"/>
      <p:bold r:id="rId29"/>
      <p:italic r:id="rId30"/>
      <p:boldItalic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ardsectie" id="{FB93B45C-E0D5-479C-923E-40632DF64DB5}">
          <p14:sldIdLst>
            <p14:sldId id="282"/>
            <p14:sldId id="283"/>
            <p14:sldId id="257"/>
            <p14:sldId id="260"/>
          </p14:sldIdLst>
        </p14:section>
        <p14:section name="Beelden pagina 1" id="{6A905294-BA95-468A-B430-E7A83A2DCD17}">
          <p14:sldIdLst>
            <p14:sldId id="261"/>
            <p14:sldId id="258"/>
            <p14:sldId id="264"/>
            <p14:sldId id="265"/>
            <p14:sldId id="263"/>
          </p14:sldIdLst>
        </p14:section>
        <p14:section name="Beelden pagina 2" id="{76F5F7B8-6DBD-44CD-ACE1-D77066598F38}">
          <p14:sldIdLst>
            <p14:sldId id="266"/>
            <p14:sldId id="267"/>
            <p14:sldId id="268"/>
            <p14:sldId id="271"/>
            <p14:sldId id="269"/>
            <p14:sldId id="270"/>
          </p14:sldIdLst>
        </p14:section>
        <p14:section name="Beelden pagina 3" id="{EFD35D9D-352E-422B-A1DD-F023839D1115}">
          <p14:sldIdLst>
            <p14:sldId id="278"/>
            <p14:sldId id="279"/>
            <p14:sldId id="280"/>
          </p14:sldIdLst>
        </p14:section>
        <p14:section name="Beelden pagina 4" id="{5CBC89B0-B073-420B-8568-4055B84C5119}">
          <p14:sldIdLst>
            <p14:sldId id="272"/>
            <p14:sldId id="273"/>
            <p14:sldId id="274"/>
            <p14:sldId id="275"/>
            <p14:sldId id="276"/>
            <p14:sldId id="277"/>
          </p14:sldIdLst>
        </p14:section>
        <p14:section name="Einde" id="{B546CCB3-8DCF-4DD0-8F1A-3C7FACD236D5}">
          <p14:sldIdLst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FB2F4"/>
    <a:srgbClr val="38618C"/>
    <a:srgbClr val="56C0E4"/>
    <a:srgbClr val="FFC597"/>
    <a:srgbClr val="54C0E5"/>
    <a:srgbClr val="EC4E5D"/>
    <a:srgbClr val="FD8941"/>
    <a:srgbClr val="8FEFFF"/>
    <a:srgbClr val="0093AC"/>
    <a:srgbClr val="FEC2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838" autoAdjust="0"/>
    <p:restoredTop sz="94660"/>
  </p:normalViewPr>
  <p:slideViewPr>
    <p:cSldViewPr snapToGrid="0" showGuides="1">
      <p:cViewPr varScale="1">
        <p:scale>
          <a:sx n="94" d="100"/>
          <a:sy n="94" d="100"/>
        </p:scale>
        <p:origin x="58" y="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notesViewPr>
    <p:cSldViewPr snapToGrid="0">
      <p:cViewPr varScale="1">
        <p:scale>
          <a:sx n="80" d="100"/>
          <a:sy n="80" d="100"/>
        </p:scale>
        <p:origin x="3252" y="11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>
            <a:extLst>
              <a:ext uri="{FF2B5EF4-FFF2-40B4-BE49-F238E27FC236}">
                <a16:creationId xmlns:a16="http://schemas.microsoft.com/office/drawing/2014/main" id="{2C739B85-2FC4-0EDF-73B3-C946EFAB01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58FDFD1E-8AA9-8B9D-CAB6-711CE276F6F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80780E-B311-48CF-8FE5-B425B88B7814}" type="datetimeFigureOut">
              <a:rPr lang="nl-NL" smtClean="0"/>
              <a:t>11-7-2024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43BD94C-1792-9B9C-1D69-A2F0D2951E9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54AD153-FC11-8619-153A-BE15C25E895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FEBB63-EF43-46A2-894D-5D8C05B24E4E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31822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Relationship Id="rId9" Type="http://schemas.openxmlformats.org/officeDocument/2006/relationships/image" Target="../media/image8.sv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13" Type="http://schemas.openxmlformats.org/officeDocument/2006/relationships/image" Target="../media/image25.svg"/><Relationship Id="rId18" Type="http://schemas.openxmlformats.org/officeDocument/2006/relationships/image" Target="../media/image28.png"/><Relationship Id="rId3" Type="http://schemas.openxmlformats.org/officeDocument/2006/relationships/slideMaster" Target="../slideMasters/slideMaster1.xml"/><Relationship Id="rId21" Type="http://schemas.openxmlformats.org/officeDocument/2006/relationships/image" Target="../media/image31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17" Type="http://schemas.openxmlformats.org/officeDocument/2006/relationships/image" Target="../media/image15.svg"/><Relationship Id="rId2" Type="http://schemas.openxmlformats.org/officeDocument/2006/relationships/audio" Target="../media/media1.mp3"/><Relationship Id="rId16" Type="http://schemas.openxmlformats.org/officeDocument/2006/relationships/image" Target="../media/image14.png"/><Relationship Id="rId20" Type="http://schemas.openxmlformats.org/officeDocument/2006/relationships/image" Target="../media/image30.png"/><Relationship Id="rId1" Type="http://schemas.microsoft.com/office/2007/relationships/media" Target="../media/media1.mp3"/><Relationship Id="rId6" Type="http://schemas.openxmlformats.org/officeDocument/2006/relationships/image" Target="../media/image18.svg"/><Relationship Id="rId11" Type="http://schemas.openxmlformats.org/officeDocument/2006/relationships/image" Target="../media/image23.svg"/><Relationship Id="rId5" Type="http://schemas.openxmlformats.org/officeDocument/2006/relationships/image" Target="../media/image17.png"/><Relationship Id="rId15" Type="http://schemas.openxmlformats.org/officeDocument/2006/relationships/image" Target="../media/image27.svg"/><Relationship Id="rId10" Type="http://schemas.openxmlformats.org/officeDocument/2006/relationships/image" Target="../media/image22.png"/><Relationship Id="rId19" Type="http://schemas.openxmlformats.org/officeDocument/2006/relationships/image" Target="../media/image29.svg"/><Relationship Id="rId4" Type="http://schemas.openxmlformats.org/officeDocument/2006/relationships/image" Target="../media/image16.png"/><Relationship Id="rId9" Type="http://schemas.openxmlformats.org/officeDocument/2006/relationships/image" Target="../media/image21.png"/><Relationship Id="rId14" Type="http://schemas.openxmlformats.org/officeDocument/2006/relationships/image" Target="../media/image26.png"/><Relationship Id="rId22" Type="http://schemas.openxmlformats.org/officeDocument/2006/relationships/image" Target="../media/image32.sv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svg"/><Relationship Id="rId13" Type="http://schemas.openxmlformats.org/officeDocument/2006/relationships/image" Target="../media/image35.png"/><Relationship Id="rId18" Type="http://schemas.openxmlformats.org/officeDocument/2006/relationships/image" Target="../media/image39.png"/><Relationship Id="rId3" Type="http://schemas.openxmlformats.org/officeDocument/2006/relationships/image" Target="../media/image23.svg"/><Relationship Id="rId21" Type="http://schemas.openxmlformats.org/officeDocument/2006/relationships/image" Target="../media/image20.svg"/><Relationship Id="rId7" Type="http://schemas.openxmlformats.org/officeDocument/2006/relationships/image" Target="../media/image26.png"/><Relationship Id="rId12" Type="http://schemas.openxmlformats.org/officeDocument/2006/relationships/image" Target="../media/image34.svg"/><Relationship Id="rId17" Type="http://schemas.openxmlformats.org/officeDocument/2006/relationships/image" Target="../media/image38.svg"/><Relationship Id="rId2" Type="http://schemas.openxmlformats.org/officeDocument/2006/relationships/image" Target="../media/image22.png"/><Relationship Id="rId16" Type="http://schemas.openxmlformats.org/officeDocument/2006/relationships/image" Target="../media/image37.png"/><Relationship Id="rId20" Type="http://schemas.openxmlformats.org/officeDocument/2006/relationships/image" Target="../media/image19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3.png"/><Relationship Id="rId11" Type="http://schemas.openxmlformats.org/officeDocument/2006/relationships/image" Target="../media/image28.png"/><Relationship Id="rId5" Type="http://schemas.openxmlformats.org/officeDocument/2006/relationships/image" Target="../media/image25.svg"/><Relationship Id="rId15" Type="http://schemas.openxmlformats.org/officeDocument/2006/relationships/image" Target="../media/image30.png"/><Relationship Id="rId10" Type="http://schemas.openxmlformats.org/officeDocument/2006/relationships/image" Target="../media/image15.svg"/><Relationship Id="rId19" Type="http://schemas.openxmlformats.org/officeDocument/2006/relationships/image" Target="../media/image40.svg"/><Relationship Id="rId4" Type="http://schemas.openxmlformats.org/officeDocument/2006/relationships/image" Target="../media/image24.png"/><Relationship Id="rId9" Type="http://schemas.openxmlformats.org/officeDocument/2006/relationships/image" Target="../media/image14.png"/><Relationship Id="rId14" Type="http://schemas.openxmlformats.org/officeDocument/2006/relationships/image" Target="../media/image36.svg"/></Relationships>
</file>

<file path=ppt/slideLayouts/_rels/slideLayout5.xml.rels><?xml version="1.0" encoding="UTF-8" standalone="yes"?>
<Relationships xmlns="http://schemas.openxmlformats.org/package/2006/relationships"><Relationship Id="rId13" Type="http://schemas.openxmlformats.org/officeDocument/2006/relationships/image" Target="../media/image44.png"/><Relationship Id="rId18" Type="http://schemas.openxmlformats.org/officeDocument/2006/relationships/image" Target="../media/image370.png"/><Relationship Id="rId26" Type="http://schemas.openxmlformats.org/officeDocument/2006/relationships/image" Target="../media/image51.png"/><Relationship Id="rId3" Type="http://schemas.openxmlformats.org/officeDocument/2006/relationships/image" Target="../media/image42.svg"/><Relationship Id="rId21" Type="http://schemas.openxmlformats.org/officeDocument/2006/relationships/image" Target="../media/image440.png"/><Relationship Id="rId12" Type="http://schemas.openxmlformats.org/officeDocument/2006/relationships/image" Target="../media/image350.png"/><Relationship Id="rId17" Type="http://schemas.openxmlformats.org/officeDocument/2006/relationships/slide" Target="../slides/slide7.xml"/><Relationship Id="rId25" Type="http://schemas.openxmlformats.org/officeDocument/2006/relationships/image" Target="../media/image50.svg"/><Relationship Id="rId2" Type="http://schemas.openxmlformats.org/officeDocument/2006/relationships/image" Target="../media/image41.png"/><Relationship Id="rId16" Type="http://schemas.openxmlformats.org/officeDocument/2006/relationships/image" Target="../media/image45.png"/><Relationship Id="rId20" Type="http://schemas.openxmlformats.org/officeDocument/2006/relationships/slide" Target="../slides/slide9.xml"/><Relationship Id="rId1" Type="http://schemas.openxmlformats.org/officeDocument/2006/relationships/slideMaster" Target="../slideMasters/slideMaster1.xml"/><Relationship Id="rId11" Type="http://schemas.openxmlformats.org/officeDocument/2006/relationships/slide" Target="../slides/slide6.xml"/><Relationship Id="rId24" Type="http://schemas.openxmlformats.org/officeDocument/2006/relationships/image" Target="../media/image49.png"/><Relationship Id="rId15" Type="http://schemas.openxmlformats.org/officeDocument/2006/relationships/image" Target="../media/image360.png"/><Relationship Id="rId23" Type="http://schemas.openxmlformats.org/officeDocument/2006/relationships/image" Target="../media/image48.svg"/><Relationship Id="rId19" Type="http://schemas.openxmlformats.org/officeDocument/2006/relationships/image" Target="../media/image46.png"/><Relationship Id="rId4" Type="http://schemas.openxmlformats.org/officeDocument/2006/relationships/image" Target="../media/image43.png"/><Relationship Id="rId14" Type="http://schemas.openxmlformats.org/officeDocument/2006/relationships/slide" Target="../slides/slide8.xml"/><Relationship Id="rId22" Type="http://schemas.openxmlformats.org/officeDocument/2006/relationships/image" Target="../media/image47.png"/><Relationship Id="rId27" Type="http://schemas.openxmlformats.org/officeDocument/2006/relationships/image" Target="../media/image52.svg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0.png"/><Relationship Id="rId13" Type="http://schemas.openxmlformats.org/officeDocument/2006/relationships/slide" Target="../slides/slide14.xml"/><Relationship Id="rId18" Type="http://schemas.openxmlformats.org/officeDocument/2006/relationships/image" Target="../media/image64.png"/><Relationship Id="rId26" Type="http://schemas.openxmlformats.org/officeDocument/2006/relationships/image" Target="../media/image70.svg"/><Relationship Id="rId3" Type="http://schemas.openxmlformats.org/officeDocument/2006/relationships/image" Target="../media/image57.svg"/><Relationship Id="rId21" Type="http://schemas.openxmlformats.org/officeDocument/2006/relationships/image" Target="../media/image65.png"/><Relationship Id="rId7" Type="http://schemas.openxmlformats.org/officeDocument/2006/relationships/slide" Target="../slides/slide11.xml"/><Relationship Id="rId12" Type="http://schemas.openxmlformats.org/officeDocument/2006/relationships/image" Target="../media/image62.png"/><Relationship Id="rId17" Type="http://schemas.openxmlformats.org/officeDocument/2006/relationships/image" Target="../media/image470.png"/><Relationship Id="rId25" Type="http://schemas.openxmlformats.org/officeDocument/2006/relationships/image" Target="../media/image69.png"/><Relationship Id="rId2" Type="http://schemas.openxmlformats.org/officeDocument/2006/relationships/image" Target="../media/image56.png"/><Relationship Id="rId16" Type="http://schemas.openxmlformats.org/officeDocument/2006/relationships/slide" Target="../slides/slide15.xml"/><Relationship Id="rId20" Type="http://schemas.openxmlformats.org/officeDocument/2006/relationships/image" Target="../media/image53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0.png"/><Relationship Id="rId11" Type="http://schemas.openxmlformats.org/officeDocument/2006/relationships/image" Target="../media/image500.png"/><Relationship Id="rId24" Type="http://schemas.openxmlformats.org/officeDocument/2006/relationships/image" Target="../media/image68.svg"/><Relationship Id="rId5" Type="http://schemas.openxmlformats.org/officeDocument/2006/relationships/image" Target="../media/image59.svg"/><Relationship Id="rId15" Type="http://schemas.openxmlformats.org/officeDocument/2006/relationships/image" Target="../media/image63.png"/><Relationship Id="rId23" Type="http://schemas.openxmlformats.org/officeDocument/2006/relationships/image" Target="../media/image67.png"/><Relationship Id="rId10" Type="http://schemas.openxmlformats.org/officeDocument/2006/relationships/slide" Target="../slides/slide12.xml"/><Relationship Id="rId19" Type="http://schemas.openxmlformats.org/officeDocument/2006/relationships/slide" Target="../slides/slide13.xm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image" Target="../media/image510.png"/><Relationship Id="rId22" Type="http://schemas.openxmlformats.org/officeDocument/2006/relationships/image" Target="../media/image66.svg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png"/><Relationship Id="rId13" Type="http://schemas.openxmlformats.org/officeDocument/2006/relationships/image" Target="../media/image87.svg"/><Relationship Id="rId18" Type="http://schemas.openxmlformats.org/officeDocument/2006/relationships/slide" Target="../slides/slide18.xml"/><Relationship Id="rId3" Type="http://schemas.openxmlformats.org/officeDocument/2006/relationships/image" Target="../media/image77.svg"/><Relationship Id="rId21" Type="http://schemas.openxmlformats.org/officeDocument/2006/relationships/image" Target="../media/image91.svg"/><Relationship Id="rId7" Type="http://schemas.openxmlformats.org/officeDocument/2006/relationships/image" Target="../media/image81.svg"/><Relationship Id="rId12" Type="http://schemas.openxmlformats.org/officeDocument/2006/relationships/image" Target="../media/image86.png"/><Relationship Id="rId17" Type="http://schemas.openxmlformats.org/officeDocument/2006/relationships/image" Target="../media/image89.png"/><Relationship Id="rId2" Type="http://schemas.openxmlformats.org/officeDocument/2006/relationships/image" Target="../media/image76.png"/><Relationship Id="rId16" Type="http://schemas.openxmlformats.org/officeDocument/2006/relationships/image" Target="../media/image840.png"/><Relationship Id="rId20" Type="http://schemas.openxmlformats.org/officeDocument/2006/relationships/image" Target="../media/image9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80.png"/><Relationship Id="rId11" Type="http://schemas.openxmlformats.org/officeDocument/2006/relationships/image" Target="../media/image85.svg"/><Relationship Id="rId5" Type="http://schemas.openxmlformats.org/officeDocument/2006/relationships/image" Target="../media/image79.svg"/><Relationship Id="rId15" Type="http://schemas.openxmlformats.org/officeDocument/2006/relationships/slide" Target="../slides/slide17.xml"/><Relationship Id="rId10" Type="http://schemas.openxmlformats.org/officeDocument/2006/relationships/image" Target="../media/image84.png"/><Relationship Id="rId19" Type="http://schemas.openxmlformats.org/officeDocument/2006/relationships/image" Target="../media/image850.png"/><Relationship Id="rId4" Type="http://schemas.openxmlformats.org/officeDocument/2006/relationships/image" Target="../media/image78.png"/><Relationship Id="rId9" Type="http://schemas.openxmlformats.org/officeDocument/2006/relationships/image" Target="../media/image83.svg"/><Relationship Id="rId14" Type="http://schemas.openxmlformats.org/officeDocument/2006/relationships/image" Target="../media/image88.png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13" Type="http://schemas.openxmlformats.org/officeDocument/2006/relationships/image" Target="../media/image103.png"/><Relationship Id="rId18" Type="http://schemas.openxmlformats.org/officeDocument/2006/relationships/image" Target="../media/image810.png"/><Relationship Id="rId3" Type="http://schemas.openxmlformats.org/officeDocument/2006/relationships/image" Target="../media/image95.svg"/><Relationship Id="rId21" Type="http://schemas.openxmlformats.org/officeDocument/2006/relationships/image" Target="../media/image820.png"/><Relationship Id="rId7" Type="http://schemas.openxmlformats.org/officeDocument/2006/relationships/image" Target="../media/image99.svg"/><Relationship Id="rId12" Type="http://schemas.openxmlformats.org/officeDocument/2006/relationships/image" Target="../media/image790.png"/><Relationship Id="rId17" Type="http://schemas.openxmlformats.org/officeDocument/2006/relationships/slide" Target="../slides/slide22.xml"/><Relationship Id="rId2" Type="http://schemas.openxmlformats.org/officeDocument/2006/relationships/image" Target="../media/image94.png"/><Relationship Id="rId16" Type="http://schemas.openxmlformats.org/officeDocument/2006/relationships/image" Target="../media/image104.png"/><Relationship Id="rId20" Type="http://schemas.openxmlformats.org/officeDocument/2006/relationships/slide" Target="../slides/slide23.xm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8.png"/><Relationship Id="rId11" Type="http://schemas.openxmlformats.org/officeDocument/2006/relationships/slide" Target="../slides/slide20.xml"/><Relationship Id="rId24" Type="http://schemas.openxmlformats.org/officeDocument/2006/relationships/image" Target="../media/image830.png"/><Relationship Id="rId5" Type="http://schemas.openxmlformats.org/officeDocument/2006/relationships/image" Target="../media/image97.svg"/><Relationship Id="rId15" Type="http://schemas.openxmlformats.org/officeDocument/2006/relationships/image" Target="../media/image800.png"/><Relationship Id="rId23" Type="http://schemas.openxmlformats.org/officeDocument/2006/relationships/slide" Target="../slides/slide24.xml"/><Relationship Id="rId10" Type="http://schemas.openxmlformats.org/officeDocument/2006/relationships/image" Target="../media/image102.png"/><Relationship Id="rId19" Type="http://schemas.openxmlformats.org/officeDocument/2006/relationships/image" Target="../media/image105.png"/><Relationship Id="rId4" Type="http://schemas.openxmlformats.org/officeDocument/2006/relationships/image" Target="../media/image96.png"/><Relationship Id="rId9" Type="http://schemas.openxmlformats.org/officeDocument/2006/relationships/image" Target="../media/image101.svg"/><Relationship Id="rId14" Type="http://schemas.openxmlformats.org/officeDocument/2006/relationships/slide" Target="../slides/slide21.xml"/><Relationship Id="rId22" Type="http://schemas.openxmlformats.org/officeDocument/2006/relationships/image" Target="../media/image106.png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svg"/><Relationship Id="rId13" Type="http://schemas.openxmlformats.org/officeDocument/2006/relationships/image" Target="../media/image14.png"/><Relationship Id="rId18" Type="http://schemas.openxmlformats.org/officeDocument/2006/relationships/image" Target="../media/image99.svg"/><Relationship Id="rId3" Type="http://schemas.openxmlformats.org/officeDocument/2006/relationships/image" Target="../media/image113.svg"/><Relationship Id="rId7" Type="http://schemas.openxmlformats.org/officeDocument/2006/relationships/image" Target="../media/image41.png"/><Relationship Id="rId12" Type="http://schemas.openxmlformats.org/officeDocument/2006/relationships/image" Target="../media/image27.svg"/><Relationship Id="rId17" Type="http://schemas.openxmlformats.org/officeDocument/2006/relationships/image" Target="../media/image98.png"/><Relationship Id="rId2" Type="http://schemas.openxmlformats.org/officeDocument/2006/relationships/image" Target="../media/image112.png"/><Relationship Id="rId16" Type="http://schemas.openxmlformats.org/officeDocument/2006/relationships/image" Target="../media/image34.svg"/><Relationship Id="rId20" Type="http://schemas.openxmlformats.org/officeDocument/2006/relationships/image" Target="../media/image101.sv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5.svg"/><Relationship Id="rId11" Type="http://schemas.openxmlformats.org/officeDocument/2006/relationships/image" Target="../media/image26.png"/><Relationship Id="rId5" Type="http://schemas.openxmlformats.org/officeDocument/2006/relationships/image" Target="../media/image94.png"/><Relationship Id="rId15" Type="http://schemas.openxmlformats.org/officeDocument/2006/relationships/image" Target="../media/image28.png"/><Relationship Id="rId10" Type="http://schemas.openxmlformats.org/officeDocument/2006/relationships/image" Target="../media/image32.svg"/><Relationship Id="rId19" Type="http://schemas.openxmlformats.org/officeDocument/2006/relationships/image" Target="../media/image100.png"/><Relationship Id="rId4" Type="http://schemas.openxmlformats.org/officeDocument/2006/relationships/image" Target="../media/image114.png"/><Relationship Id="rId9" Type="http://schemas.openxmlformats.org/officeDocument/2006/relationships/image" Target="../media/image31.png"/><Relationship Id="rId14" Type="http://schemas.openxmlformats.org/officeDocument/2006/relationships/image" Target="../media/image15.sv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structi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Vrije vorm: vorm 9">
            <a:extLst>
              <a:ext uri="{FF2B5EF4-FFF2-40B4-BE49-F238E27FC236}">
                <a16:creationId xmlns:a16="http://schemas.microsoft.com/office/drawing/2014/main" id="{8A22FA07-1D6B-94C5-BCB5-4D691162DC04}"/>
              </a:ext>
            </a:extLst>
          </p:cNvPr>
          <p:cNvSpPr/>
          <p:nvPr/>
        </p:nvSpPr>
        <p:spPr>
          <a:xfrm>
            <a:off x="0" y="4965260"/>
            <a:ext cx="12192000" cy="1929733"/>
          </a:xfrm>
          <a:custGeom>
            <a:avLst/>
            <a:gdLst>
              <a:gd name="connsiteX0" fmla="*/ 0 w 7669997"/>
              <a:gd name="connsiteY0" fmla="*/ 0 h 1929733"/>
              <a:gd name="connsiteX1" fmla="*/ 7669997 w 7669997"/>
              <a:gd name="connsiteY1" fmla="*/ 0 h 1929733"/>
              <a:gd name="connsiteX2" fmla="*/ 7669997 w 7669997"/>
              <a:gd name="connsiteY2" fmla="*/ 1929733 h 1929733"/>
              <a:gd name="connsiteX3" fmla="*/ 0 w 7669997"/>
              <a:gd name="connsiteY3" fmla="*/ 1929733 h 192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69997" h="1929733">
                <a:moveTo>
                  <a:pt x="0" y="0"/>
                </a:moveTo>
                <a:lnTo>
                  <a:pt x="7669997" y="0"/>
                </a:lnTo>
                <a:lnTo>
                  <a:pt x="7669997" y="1929733"/>
                </a:lnTo>
                <a:lnTo>
                  <a:pt x="0" y="1929733"/>
                </a:lnTo>
                <a:close/>
              </a:path>
            </a:pathLst>
          </a:custGeom>
          <a:gradFill flip="none" rotWithShape="1">
            <a:gsLst>
              <a:gs pos="20000">
                <a:srgbClr val="54C0E5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1" name="Vrije vorm: vorm 10">
            <a:extLst>
              <a:ext uri="{FF2B5EF4-FFF2-40B4-BE49-F238E27FC236}">
                <a16:creationId xmlns:a16="http://schemas.microsoft.com/office/drawing/2014/main" id="{EA4411D6-92F0-AC2D-1C05-E78328528D7F}"/>
              </a:ext>
            </a:extLst>
          </p:cNvPr>
          <p:cNvSpPr/>
          <p:nvPr/>
        </p:nvSpPr>
        <p:spPr>
          <a:xfrm>
            <a:off x="2305510" y="3324418"/>
            <a:ext cx="3361473" cy="3307950"/>
          </a:xfrm>
          <a:custGeom>
            <a:avLst/>
            <a:gdLst>
              <a:gd name="connsiteX0" fmla="*/ 3167807 w 3361473"/>
              <a:gd name="connsiteY0" fmla="*/ 2023135 h 3307950"/>
              <a:gd name="connsiteX1" fmla="*/ 3127520 w 3361473"/>
              <a:gd name="connsiteY1" fmla="*/ 2012339 h 3307950"/>
              <a:gd name="connsiteX2" fmla="*/ 2498273 w 3361473"/>
              <a:gd name="connsiteY2" fmla="*/ 2012339 h 3307950"/>
              <a:gd name="connsiteX3" fmla="*/ 2498273 w 3361473"/>
              <a:gd name="connsiteY3" fmla="*/ 2011227 h 3307950"/>
              <a:gd name="connsiteX4" fmla="*/ 2498273 w 3361473"/>
              <a:gd name="connsiteY4" fmla="*/ 1829716 h 3307950"/>
              <a:gd name="connsiteX5" fmla="*/ 2498273 w 3361473"/>
              <a:gd name="connsiteY5" fmla="*/ 1826936 h 3307950"/>
              <a:gd name="connsiteX6" fmla="*/ 3361474 w 3361473"/>
              <a:gd name="connsiteY6" fmla="*/ 1826936 h 3307950"/>
              <a:gd name="connsiteX7" fmla="*/ 3353746 w 3361473"/>
              <a:gd name="connsiteY7" fmla="*/ 1672251 h 3307950"/>
              <a:gd name="connsiteX8" fmla="*/ 1681495 w 3361473"/>
              <a:gd name="connsiteY8" fmla="*/ 0 h 3307950"/>
              <a:gd name="connsiteX9" fmla="*/ 576594 w 3361473"/>
              <a:gd name="connsiteY9" fmla="*/ 416979 h 3307950"/>
              <a:gd name="connsiteX10" fmla="*/ 81073 w 3361473"/>
              <a:gd name="connsiteY10" fmla="*/ 1185878 h 3307950"/>
              <a:gd name="connsiteX11" fmla="*/ 30279 w 3361473"/>
              <a:gd name="connsiteY11" fmla="*/ 1451375 h 3307950"/>
              <a:gd name="connsiteX12" fmla="*/ 500 w 3361473"/>
              <a:gd name="connsiteY12" fmla="*/ 1763198 h 3307950"/>
              <a:gd name="connsiteX13" fmla="*/ 2533 w 3361473"/>
              <a:gd name="connsiteY13" fmla="*/ 1838153 h 3307950"/>
              <a:gd name="connsiteX14" fmla="*/ 1111250 w 3361473"/>
              <a:gd name="connsiteY14" fmla="*/ 1838153 h 3307950"/>
              <a:gd name="connsiteX15" fmla="*/ 1269194 w 3361473"/>
              <a:gd name="connsiteY15" fmla="*/ 1920165 h 3307950"/>
              <a:gd name="connsiteX16" fmla="*/ 494601 w 3361473"/>
              <a:gd name="connsiteY16" fmla="*/ 1995465 h 3307950"/>
              <a:gd name="connsiteX17" fmla="*/ 461927 w 3361473"/>
              <a:gd name="connsiteY17" fmla="*/ 2023115 h 3307950"/>
              <a:gd name="connsiteX18" fmla="*/ 494141 w 3361473"/>
              <a:gd name="connsiteY18" fmla="*/ 2101330 h 3307950"/>
              <a:gd name="connsiteX19" fmla="*/ 585107 w 3361473"/>
              <a:gd name="connsiteY19" fmla="*/ 2116996 h 3307950"/>
              <a:gd name="connsiteX20" fmla="*/ 1519984 w 3361473"/>
              <a:gd name="connsiteY20" fmla="*/ 2118971 h 3307950"/>
              <a:gd name="connsiteX21" fmla="*/ 1590011 w 3361473"/>
              <a:gd name="connsiteY21" fmla="*/ 2131397 h 3307950"/>
              <a:gd name="connsiteX22" fmla="*/ 1612542 w 3361473"/>
              <a:gd name="connsiteY22" fmla="*/ 2192162 h 3307950"/>
              <a:gd name="connsiteX23" fmla="*/ 1553636 w 3361473"/>
              <a:gd name="connsiteY23" fmla="*/ 2217358 h 3307950"/>
              <a:gd name="connsiteX24" fmla="*/ 911351 w 3361473"/>
              <a:gd name="connsiteY24" fmla="*/ 2271432 h 3307950"/>
              <a:gd name="connsiteX25" fmla="*/ 823337 w 3361473"/>
              <a:gd name="connsiteY25" fmla="*/ 2334134 h 3307950"/>
              <a:gd name="connsiteX26" fmla="*/ 913364 w 3361473"/>
              <a:gd name="connsiteY26" fmla="*/ 2374881 h 3307950"/>
              <a:gd name="connsiteX27" fmla="*/ 1700210 w 3361473"/>
              <a:gd name="connsiteY27" fmla="*/ 2331910 h 3307950"/>
              <a:gd name="connsiteX28" fmla="*/ 1775798 w 3361473"/>
              <a:gd name="connsiteY28" fmla="*/ 2338908 h 3307950"/>
              <a:gd name="connsiteX29" fmla="*/ 1815816 w 3361473"/>
              <a:gd name="connsiteY29" fmla="*/ 2397622 h 3307950"/>
              <a:gd name="connsiteX30" fmla="*/ 1740784 w 3361473"/>
              <a:gd name="connsiteY30" fmla="*/ 2452904 h 3307950"/>
              <a:gd name="connsiteX31" fmla="*/ 1024119 w 3361473"/>
              <a:gd name="connsiteY31" fmla="*/ 2650790 h 3307950"/>
              <a:gd name="connsiteX32" fmla="*/ 1252455 w 3361473"/>
              <a:gd name="connsiteY32" fmla="*/ 2766319 h 3307950"/>
              <a:gd name="connsiteX33" fmla="*/ 1207623 w 3361473"/>
              <a:gd name="connsiteY33" fmla="*/ 2830785 h 3307950"/>
              <a:gd name="connsiteX34" fmla="*/ 1035259 w 3361473"/>
              <a:gd name="connsiteY34" fmla="*/ 2860756 h 3307950"/>
              <a:gd name="connsiteX35" fmla="*/ 895033 w 3361473"/>
              <a:gd name="connsiteY35" fmla="*/ 2950993 h 3307950"/>
              <a:gd name="connsiteX36" fmla="*/ 958138 w 3361473"/>
              <a:gd name="connsiteY36" fmla="*/ 3095036 h 3307950"/>
              <a:gd name="connsiteX37" fmla="*/ 1301581 w 3361473"/>
              <a:gd name="connsiteY37" fmla="*/ 3143721 h 3307950"/>
              <a:gd name="connsiteX38" fmla="*/ 1722223 w 3361473"/>
              <a:gd name="connsiteY38" fmla="*/ 3160787 h 3307950"/>
              <a:gd name="connsiteX39" fmla="*/ 1781435 w 3361473"/>
              <a:gd name="connsiteY39" fmla="*/ 3196644 h 3307950"/>
              <a:gd name="connsiteX40" fmla="*/ 1656280 w 3361473"/>
              <a:gd name="connsiteY40" fmla="*/ 3271753 h 3307950"/>
              <a:gd name="connsiteX41" fmla="*/ 1716393 w 3361473"/>
              <a:gd name="connsiteY41" fmla="*/ 3304561 h 3307950"/>
              <a:gd name="connsiteX42" fmla="*/ 2040566 w 3361473"/>
              <a:gd name="connsiteY42" fmla="*/ 3307859 h 3307950"/>
              <a:gd name="connsiteX43" fmla="*/ 2156383 w 3361473"/>
              <a:gd name="connsiteY43" fmla="*/ 3288933 h 3307950"/>
              <a:gd name="connsiteX44" fmla="*/ 2064343 w 3361473"/>
              <a:gd name="connsiteY44" fmla="*/ 3095918 h 3307950"/>
              <a:gd name="connsiteX45" fmla="*/ 1665311 w 3361473"/>
              <a:gd name="connsiteY45" fmla="*/ 3050512 h 3307950"/>
              <a:gd name="connsiteX46" fmla="*/ 1608937 w 3361473"/>
              <a:gd name="connsiteY46" fmla="*/ 3034098 h 3307950"/>
              <a:gd name="connsiteX47" fmla="*/ 1594747 w 3361473"/>
              <a:gd name="connsiteY47" fmla="*/ 2982306 h 3307950"/>
              <a:gd name="connsiteX48" fmla="*/ 1633960 w 3361473"/>
              <a:gd name="connsiteY48" fmla="*/ 2962997 h 3307950"/>
              <a:gd name="connsiteX49" fmla="*/ 1833284 w 3361473"/>
              <a:gd name="connsiteY49" fmla="*/ 2940812 h 3307950"/>
              <a:gd name="connsiteX50" fmla="*/ 2166393 w 3361473"/>
              <a:gd name="connsiteY50" fmla="*/ 2940543 h 3307950"/>
              <a:gd name="connsiteX51" fmla="*/ 2312372 w 3361473"/>
              <a:gd name="connsiteY51" fmla="*/ 2868253 h 3307950"/>
              <a:gd name="connsiteX52" fmla="*/ 2258873 w 3361473"/>
              <a:gd name="connsiteY52" fmla="*/ 2781410 h 3307950"/>
              <a:gd name="connsiteX53" fmla="*/ 2151608 w 3361473"/>
              <a:gd name="connsiteY53" fmla="*/ 2764325 h 3307950"/>
              <a:gd name="connsiteX54" fmla="*/ 1648994 w 3361473"/>
              <a:gd name="connsiteY54" fmla="*/ 2757057 h 3307950"/>
              <a:gd name="connsiteX55" fmla="*/ 1624526 w 3361473"/>
              <a:gd name="connsiteY55" fmla="*/ 2653148 h 3307950"/>
              <a:gd name="connsiteX56" fmla="*/ 1737870 w 3361473"/>
              <a:gd name="connsiteY56" fmla="*/ 2629659 h 3307950"/>
              <a:gd name="connsiteX57" fmla="*/ 2804881 w 3361473"/>
              <a:gd name="connsiteY57" fmla="*/ 2627204 h 3307950"/>
              <a:gd name="connsiteX58" fmla="*/ 2948042 w 3361473"/>
              <a:gd name="connsiteY58" fmla="*/ 2605460 h 3307950"/>
              <a:gd name="connsiteX59" fmla="*/ 3014502 w 3361473"/>
              <a:gd name="connsiteY59" fmla="*/ 2533228 h 3307950"/>
              <a:gd name="connsiteX60" fmla="*/ 2990131 w 3361473"/>
              <a:gd name="connsiteY60" fmla="*/ 2454150 h 3307950"/>
              <a:gd name="connsiteX61" fmla="*/ 2712880 w 3361473"/>
              <a:gd name="connsiteY61" fmla="*/ 2353462 h 3307950"/>
              <a:gd name="connsiteX62" fmla="*/ 2738382 w 3361473"/>
              <a:gd name="connsiteY62" fmla="*/ 2277357 h 3307950"/>
              <a:gd name="connsiteX63" fmla="*/ 2566977 w 3361473"/>
              <a:gd name="connsiteY63" fmla="*/ 2244759 h 3307950"/>
              <a:gd name="connsiteX64" fmla="*/ 2555875 w 3361473"/>
              <a:gd name="connsiteY64" fmla="*/ 2181060 h 3307950"/>
              <a:gd name="connsiteX65" fmla="*/ 2991530 w 3361473"/>
              <a:gd name="connsiteY65" fmla="*/ 2168462 h 3307950"/>
              <a:gd name="connsiteX66" fmla="*/ 3218927 w 3361473"/>
              <a:gd name="connsiteY66" fmla="*/ 2095597 h 3307950"/>
              <a:gd name="connsiteX67" fmla="*/ 3167807 w 3361473"/>
              <a:gd name="connsiteY67" fmla="*/ 2023154 h 330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61473" h="3307950">
                <a:moveTo>
                  <a:pt x="3167807" y="2023135"/>
                </a:moveTo>
                <a:cubicBezTo>
                  <a:pt x="3154978" y="2017459"/>
                  <a:pt x="3141403" y="2014218"/>
                  <a:pt x="3127520" y="2012339"/>
                </a:cubicBezTo>
                <a:lnTo>
                  <a:pt x="2498273" y="2012339"/>
                </a:lnTo>
                <a:lnTo>
                  <a:pt x="2498273" y="2011227"/>
                </a:lnTo>
                <a:cubicBezTo>
                  <a:pt x="2122903" y="2029002"/>
                  <a:pt x="2220178" y="1836773"/>
                  <a:pt x="2498273" y="1829716"/>
                </a:cubicBezTo>
                <a:lnTo>
                  <a:pt x="2498273" y="1826936"/>
                </a:lnTo>
                <a:lnTo>
                  <a:pt x="3361474" y="1826936"/>
                </a:lnTo>
                <a:cubicBezTo>
                  <a:pt x="3359825" y="1775911"/>
                  <a:pt x="3353766" y="1725347"/>
                  <a:pt x="3353746" y="1672251"/>
                </a:cubicBezTo>
                <a:cubicBezTo>
                  <a:pt x="3353746" y="748688"/>
                  <a:pt x="2605058" y="0"/>
                  <a:pt x="1681495" y="0"/>
                </a:cubicBezTo>
                <a:cubicBezTo>
                  <a:pt x="1276711" y="0"/>
                  <a:pt x="880364" y="149392"/>
                  <a:pt x="576594" y="416979"/>
                </a:cubicBezTo>
                <a:cubicBezTo>
                  <a:pt x="344461" y="621462"/>
                  <a:pt x="170947" y="889758"/>
                  <a:pt x="81073" y="1185878"/>
                </a:cubicBezTo>
                <a:cubicBezTo>
                  <a:pt x="55168" y="1271245"/>
                  <a:pt x="36990" y="1362326"/>
                  <a:pt x="30279" y="1451375"/>
                </a:cubicBezTo>
                <a:cubicBezTo>
                  <a:pt x="22417" y="1555687"/>
                  <a:pt x="3875" y="1658388"/>
                  <a:pt x="500" y="1763198"/>
                </a:cubicBezTo>
                <a:cubicBezTo>
                  <a:pt x="-305" y="1788030"/>
                  <a:pt x="-459" y="1813456"/>
                  <a:pt x="2533" y="1838153"/>
                </a:cubicBezTo>
                <a:lnTo>
                  <a:pt x="1111250" y="1838153"/>
                </a:lnTo>
                <a:cubicBezTo>
                  <a:pt x="1171670" y="1838153"/>
                  <a:pt x="1281217" y="1821816"/>
                  <a:pt x="1269194" y="1920165"/>
                </a:cubicBezTo>
                <a:cubicBezTo>
                  <a:pt x="1253548" y="2048216"/>
                  <a:pt x="558531" y="1970135"/>
                  <a:pt x="494601" y="1995465"/>
                </a:cubicBezTo>
                <a:cubicBezTo>
                  <a:pt x="480546" y="2001026"/>
                  <a:pt x="468581" y="2009559"/>
                  <a:pt x="461927" y="2023115"/>
                </a:cubicBezTo>
                <a:cubicBezTo>
                  <a:pt x="448217" y="2051053"/>
                  <a:pt x="466970" y="2086182"/>
                  <a:pt x="494141" y="2101330"/>
                </a:cubicBezTo>
                <a:cubicBezTo>
                  <a:pt x="521331" y="2116479"/>
                  <a:pt x="553986" y="2116920"/>
                  <a:pt x="585107" y="2116996"/>
                </a:cubicBezTo>
                <a:cubicBezTo>
                  <a:pt x="896739" y="2117648"/>
                  <a:pt x="1208352" y="2118319"/>
                  <a:pt x="1519984" y="2118971"/>
                </a:cubicBezTo>
                <a:cubicBezTo>
                  <a:pt x="1543972" y="2119029"/>
                  <a:pt x="1569225" y="2119393"/>
                  <a:pt x="1590011" y="2131397"/>
                </a:cubicBezTo>
                <a:cubicBezTo>
                  <a:pt x="1610797" y="2143400"/>
                  <a:pt x="1624430" y="2171319"/>
                  <a:pt x="1612542" y="2192162"/>
                </a:cubicBezTo>
                <a:cubicBezTo>
                  <a:pt x="1601516" y="2211510"/>
                  <a:pt x="1575841" y="2215479"/>
                  <a:pt x="1553636" y="2217358"/>
                </a:cubicBezTo>
                <a:cubicBezTo>
                  <a:pt x="1339547" y="2235383"/>
                  <a:pt x="1125439" y="2253407"/>
                  <a:pt x="911351" y="2271432"/>
                </a:cubicBezTo>
                <a:cubicBezTo>
                  <a:pt x="870776" y="2274845"/>
                  <a:pt x="816914" y="2293924"/>
                  <a:pt x="823337" y="2334134"/>
                </a:cubicBezTo>
                <a:cubicBezTo>
                  <a:pt x="829071" y="2369972"/>
                  <a:pt x="877123" y="2376856"/>
                  <a:pt x="913364" y="2374881"/>
                </a:cubicBezTo>
                <a:cubicBezTo>
                  <a:pt x="1175640" y="2360557"/>
                  <a:pt x="1437934" y="2346233"/>
                  <a:pt x="1700210" y="2331910"/>
                </a:cubicBezTo>
                <a:cubicBezTo>
                  <a:pt x="1725693" y="2330510"/>
                  <a:pt x="1752155" y="2329283"/>
                  <a:pt x="1775798" y="2338908"/>
                </a:cubicBezTo>
                <a:cubicBezTo>
                  <a:pt x="1799440" y="2348534"/>
                  <a:pt x="1819363" y="2372350"/>
                  <a:pt x="1815816" y="2397622"/>
                </a:cubicBezTo>
                <a:cubicBezTo>
                  <a:pt x="1811214" y="2430507"/>
                  <a:pt x="1773305" y="2446173"/>
                  <a:pt x="1740784" y="2452904"/>
                </a:cubicBezTo>
                <a:cubicBezTo>
                  <a:pt x="1655628" y="2470526"/>
                  <a:pt x="872732" y="2424046"/>
                  <a:pt x="1024119" y="2650790"/>
                </a:cubicBezTo>
                <a:cubicBezTo>
                  <a:pt x="1087761" y="2746128"/>
                  <a:pt x="1237977" y="2694355"/>
                  <a:pt x="1252455" y="2766319"/>
                </a:cubicBezTo>
                <a:cubicBezTo>
                  <a:pt x="1258015" y="2794008"/>
                  <a:pt x="1233126" y="2818648"/>
                  <a:pt x="1207623" y="2830785"/>
                </a:cubicBezTo>
                <a:cubicBezTo>
                  <a:pt x="1154681" y="2855981"/>
                  <a:pt x="1093341" y="2852760"/>
                  <a:pt x="1035259" y="2860756"/>
                </a:cubicBezTo>
                <a:cubicBezTo>
                  <a:pt x="977178" y="2868752"/>
                  <a:pt x="913633" y="2895386"/>
                  <a:pt x="895033" y="2950993"/>
                </a:cubicBezTo>
                <a:cubicBezTo>
                  <a:pt x="877123" y="3004549"/>
                  <a:pt x="910584" y="3064567"/>
                  <a:pt x="958138" y="3095036"/>
                </a:cubicBezTo>
                <a:cubicBezTo>
                  <a:pt x="1056313" y="3157968"/>
                  <a:pt x="1189215" y="3139177"/>
                  <a:pt x="1301581" y="3143721"/>
                </a:cubicBezTo>
                <a:cubicBezTo>
                  <a:pt x="1441788" y="3149416"/>
                  <a:pt x="1581996" y="3155092"/>
                  <a:pt x="1722223" y="3160787"/>
                </a:cubicBezTo>
                <a:cubicBezTo>
                  <a:pt x="1747898" y="3161823"/>
                  <a:pt x="1781819" y="3170969"/>
                  <a:pt x="1781435" y="3196644"/>
                </a:cubicBezTo>
                <a:cubicBezTo>
                  <a:pt x="1780553" y="3255377"/>
                  <a:pt x="1652349" y="3208705"/>
                  <a:pt x="1656280" y="3271753"/>
                </a:cubicBezTo>
                <a:cubicBezTo>
                  <a:pt x="1657852" y="3296968"/>
                  <a:pt x="1691140" y="3304312"/>
                  <a:pt x="1716393" y="3304561"/>
                </a:cubicBezTo>
                <a:cubicBezTo>
                  <a:pt x="1824445" y="3305654"/>
                  <a:pt x="1932515" y="3306766"/>
                  <a:pt x="2040566" y="3307859"/>
                </a:cubicBezTo>
                <a:cubicBezTo>
                  <a:pt x="2080143" y="3308262"/>
                  <a:pt x="2121791" y="3308166"/>
                  <a:pt x="2156383" y="3288933"/>
                </a:cubicBezTo>
                <a:cubicBezTo>
                  <a:pt x="2281327" y="3219424"/>
                  <a:pt x="2150995" y="3105774"/>
                  <a:pt x="2064343" y="3095918"/>
                </a:cubicBezTo>
                <a:cubicBezTo>
                  <a:pt x="1931326" y="3080789"/>
                  <a:pt x="1798309" y="3065641"/>
                  <a:pt x="1665311" y="3050512"/>
                </a:cubicBezTo>
                <a:cubicBezTo>
                  <a:pt x="1645638" y="3048268"/>
                  <a:pt x="1625006" y="3045680"/>
                  <a:pt x="1608937" y="3034098"/>
                </a:cubicBezTo>
                <a:cubicBezTo>
                  <a:pt x="1592887" y="3022516"/>
                  <a:pt x="1583760" y="2998778"/>
                  <a:pt x="1594747" y="2982306"/>
                </a:cubicBezTo>
                <a:cubicBezTo>
                  <a:pt x="1603069" y="2969843"/>
                  <a:pt x="1619253" y="2965777"/>
                  <a:pt x="1633960" y="2962997"/>
                </a:cubicBezTo>
                <a:cubicBezTo>
                  <a:pt x="1698618" y="2950763"/>
                  <a:pt x="1767380" y="2940869"/>
                  <a:pt x="1833284" y="2940812"/>
                </a:cubicBezTo>
                <a:cubicBezTo>
                  <a:pt x="1944327" y="2940716"/>
                  <a:pt x="2055350" y="2940639"/>
                  <a:pt x="2166393" y="2940543"/>
                </a:cubicBezTo>
                <a:cubicBezTo>
                  <a:pt x="2225720" y="2940505"/>
                  <a:pt x="2302420" y="2926737"/>
                  <a:pt x="2312372" y="2868253"/>
                </a:cubicBezTo>
                <a:cubicBezTo>
                  <a:pt x="2318507" y="2832262"/>
                  <a:pt x="2291816" y="2797152"/>
                  <a:pt x="2258873" y="2781410"/>
                </a:cubicBezTo>
                <a:cubicBezTo>
                  <a:pt x="2225931" y="2765667"/>
                  <a:pt x="2188098" y="2764843"/>
                  <a:pt x="2151608" y="2764325"/>
                </a:cubicBezTo>
                <a:lnTo>
                  <a:pt x="1648994" y="2757057"/>
                </a:lnTo>
                <a:cubicBezTo>
                  <a:pt x="1584681" y="2756118"/>
                  <a:pt x="1572217" y="2689753"/>
                  <a:pt x="1624526" y="2653148"/>
                </a:cubicBezTo>
                <a:cubicBezTo>
                  <a:pt x="1656664" y="2630656"/>
                  <a:pt x="1698638" y="2629755"/>
                  <a:pt x="1737870" y="2629659"/>
                </a:cubicBezTo>
                <a:cubicBezTo>
                  <a:pt x="2093546" y="2628834"/>
                  <a:pt x="2449204" y="2628029"/>
                  <a:pt x="2804881" y="2627204"/>
                </a:cubicBezTo>
                <a:cubicBezTo>
                  <a:pt x="2853586" y="2627090"/>
                  <a:pt x="2904169" y="2626572"/>
                  <a:pt x="2948042" y="2605460"/>
                </a:cubicBezTo>
                <a:cubicBezTo>
                  <a:pt x="2948042" y="2598346"/>
                  <a:pt x="3009459" y="2558635"/>
                  <a:pt x="3014502" y="2533228"/>
                </a:cubicBezTo>
                <a:cubicBezTo>
                  <a:pt x="3020312" y="2503871"/>
                  <a:pt x="3007906" y="2476777"/>
                  <a:pt x="2990131" y="2454150"/>
                </a:cubicBezTo>
                <a:cubicBezTo>
                  <a:pt x="2912683" y="2355495"/>
                  <a:pt x="2700569" y="2417353"/>
                  <a:pt x="2712880" y="2353462"/>
                </a:cubicBezTo>
                <a:cubicBezTo>
                  <a:pt x="2716485" y="2334709"/>
                  <a:pt x="2778535" y="2316819"/>
                  <a:pt x="2738382" y="2277357"/>
                </a:cubicBezTo>
                <a:cubicBezTo>
                  <a:pt x="2709543" y="2249016"/>
                  <a:pt x="2608587" y="2243053"/>
                  <a:pt x="2566977" y="2244759"/>
                </a:cubicBezTo>
                <a:cubicBezTo>
                  <a:pt x="2479904" y="2248345"/>
                  <a:pt x="2504045" y="2183188"/>
                  <a:pt x="2555875" y="2181060"/>
                </a:cubicBezTo>
                <a:cubicBezTo>
                  <a:pt x="2699955" y="2175116"/>
                  <a:pt x="2845456" y="2168097"/>
                  <a:pt x="2991530" y="2168462"/>
                </a:cubicBezTo>
                <a:cubicBezTo>
                  <a:pt x="3053619" y="2168615"/>
                  <a:pt x="3212350" y="2197320"/>
                  <a:pt x="3218927" y="2095597"/>
                </a:cubicBezTo>
                <a:cubicBezTo>
                  <a:pt x="3220960" y="2064188"/>
                  <a:pt x="3196607" y="2035886"/>
                  <a:pt x="3167807" y="2023154"/>
                </a:cubicBezTo>
                <a:close/>
              </a:path>
            </a:pathLst>
          </a:custGeom>
          <a:gradFill>
            <a:gsLst>
              <a:gs pos="0">
                <a:srgbClr val="FF9F18"/>
              </a:gs>
              <a:gs pos="50000">
                <a:srgbClr val="FFC60C"/>
              </a:gs>
              <a:gs pos="100000">
                <a:srgbClr val="FFEE00"/>
              </a:gs>
            </a:gsLst>
            <a:lin ang="162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2" name="Vrije vorm: vorm 11">
            <a:extLst>
              <a:ext uri="{FF2B5EF4-FFF2-40B4-BE49-F238E27FC236}">
                <a16:creationId xmlns:a16="http://schemas.microsoft.com/office/drawing/2014/main" id="{8E1A122D-4850-9B04-D6B7-58C6BA1E175A}"/>
              </a:ext>
            </a:extLst>
          </p:cNvPr>
          <p:cNvSpPr/>
          <p:nvPr/>
        </p:nvSpPr>
        <p:spPr>
          <a:xfrm>
            <a:off x="4891284" y="5527590"/>
            <a:ext cx="1601051" cy="935757"/>
          </a:xfrm>
          <a:custGeom>
            <a:avLst/>
            <a:gdLst>
              <a:gd name="connsiteX0" fmla="*/ 627873 w 1601051"/>
              <a:gd name="connsiteY0" fmla="*/ 41011 h 935757"/>
              <a:gd name="connsiteX1" fmla="*/ 756077 w 1601051"/>
              <a:gd name="connsiteY1" fmla="*/ 273604 h 935757"/>
              <a:gd name="connsiteX2" fmla="*/ 821195 w 1601051"/>
              <a:gd name="connsiteY2" fmla="*/ 287467 h 935757"/>
              <a:gd name="connsiteX3" fmla="*/ 865528 w 1601051"/>
              <a:gd name="connsiteY3" fmla="*/ 332989 h 935757"/>
              <a:gd name="connsiteX4" fmla="*/ 797380 w 1601051"/>
              <a:gd name="connsiteY4" fmla="*/ 405931 h 935757"/>
              <a:gd name="connsiteX5" fmla="*/ 542794 w 1601051"/>
              <a:gd name="connsiteY5" fmla="*/ 411568 h 935757"/>
              <a:gd name="connsiteX6" fmla="*/ 376125 w 1601051"/>
              <a:gd name="connsiteY6" fmla="*/ 604833 h 935757"/>
              <a:gd name="connsiteX7" fmla="*/ 654373 w 1601051"/>
              <a:gd name="connsiteY7" fmla="*/ 735376 h 935757"/>
              <a:gd name="connsiteX8" fmla="*/ 124453 w 1601051"/>
              <a:gd name="connsiteY8" fmla="*/ 775356 h 935757"/>
              <a:gd name="connsiteX9" fmla="*/ 33199 w 1601051"/>
              <a:gd name="connsiteY9" fmla="*/ 797772 h 935757"/>
              <a:gd name="connsiteX10" fmla="*/ 6373 w 1601051"/>
              <a:gd name="connsiteY10" fmla="*/ 879534 h 935757"/>
              <a:gd name="connsiteX11" fmla="*/ 87982 w 1601051"/>
              <a:gd name="connsiteY11" fmla="*/ 912227 h 935757"/>
              <a:gd name="connsiteX12" fmla="*/ 1119770 w 1601051"/>
              <a:gd name="connsiteY12" fmla="*/ 917232 h 935757"/>
              <a:gd name="connsiteX13" fmla="*/ 1276429 w 1601051"/>
              <a:gd name="connsiteY13" fmla="*/ 873474 h 935757"/>
              <a:gd name="connsiteX14" fmla="*/ 1329199 w 1601051"/>
              <a:gd name="connsiteY14" fmla="*/ 731579 h 935757"/>
              <a:gd name="connsiteX15" fmla="*/ 1139884 w 1601051"/>
              <a:gd name="connsiteY15" fmla="*/ 663911 h 935757"/>
              <a:gd name="connsiteX16" fmla="*/ 885317 w 1601051"/>
              <a:gd name="connsiteY16" fmla="*/ 619828 h 935757"/>
              <a:gd name="connsiteX17" fmla="*/ 1127459 w 1601051"/>
              <a:gd name="connsiteY17" fmla="*/ 511201 h 935757"/>
              <a:gd name="connsiteX18" fmla="*/ 1274032 w 1601051"/>
              <a:gd name="connsiteY18" fmla="*/ 494404 h 935757"/>
              <a:gd name="connsiteX19" fmla="*/ 1295048 w 1601051"/>
              <a:gd name="connsiteY19" fmla="*/ 362557 h 935757"/>
              <a:gd name="connsiteX20" fmla="*/ 1183737 w 1601051"/>
              <a:gd name="connsiteY20" fmla="*/ 274179 h 935757"/>
              <a:gd name="connsiteX21" fmla="*/ 1042187 w 1601051"/>
              <a:gd name="connsiteY21" fmla="*/ 263173 h 935757"/>
              <a:gd name="connsiteX22" fmla="*/ 1005294 w 1601051"/>
              <a:gd name="connsiteY22" fmla="*/ 207354 h 935757"/>
              <a:gd name="connsiteX23" fmla="*/ 1077814 w 1601051"/>
              <a:gd name="connsiteY23" fmla="*/ 166991 h 935757"/>
              <a:gd name="connsiteX24" fmla="*/ 1459243 w 1601051"/>
              <a:gd name="connsiteY24" fmla="*/ 163424 h 935757"/>
              <a:gd name="connsiteX25" fmla="*/ 1535962 w 1601051"/>
              <a:gd name="connsiteY25" fmla="*/ 161526 h 935757"/>
              <a:gd name="connsiteX26" fmla="*/ 1591992 w 1601051"/>
              <a:gd name="connsiteY26" fmla="*/ 52727 h 935757"/>
              <a:gd name="connsiteX27" fmla="*/ 1398804 w 1601051"/>
              <a:gd name="connsiteY27" fmla="*/ 20916 h 935757"/>
              <a:gd name="connsiteX28" fmla="*/ 830495 w 1601051"/>
              <a:gd name="connsiteY28" fmla="*/ 4099 h 935757"/>
              <a:gd name="connsiteX29" fmla="*/ 659838 w 1601051"/>
              <a:gd name="connsiteY29" fmla="*/ 19727 h 935757"/>
              <a:gd name="connsiteX30" fmla="*/ 627912 w 1601051"/>
              <a:gd name="connsiteY30" fmla="*/ 41011 h 9357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601051" h="935757">
                <a:moveTo>
                  <a:pt x="627873" y="41011"/>
                </a:moveTo>
                <a:cubicBezTo>
                  <a:pt x="534338" y="125918"/>
                  <a:pt x="673682" y="254544"/>
                  <a:pt x="756077" y="273604"/>
                </a:cubicBezTo>
                <a:cubicBezTo>
                  <a:pt x="777726" y="278609"/>
                  <a:pt x="800314" y="279874"/>
                  <a:pt x="821195" y="287467"/>
                </a:cubicBezTo>
                <a:cubicBezTo>
                  <a:pt x="842077" y="295061"/>
                  <a:pt x="861923" y="311072"/>
                  <a:pt x="865528" y="332989"/>
                </a:cubicBezTo>
                <a:cubicBezTo>
                  <a:pt x="871453" y="369057"/>
                  <a:pt x="832643" y="396266"/>
                  <a:pt x="797380" y="405931"/>
                </a:cubicBezTo>
                <a:cubicBezTo>
                  <a:pt x="715196" y="428480"/>
                  <a:pt x="628007" y="409976"/>
                  <a:pt x="542794" y="411568"/>
                </a:cubicBezTo>
                <a:cubicBezTo>
                  <a:pt x="463716" y="413044"/>
                  <a:pt x="219177" y="518238"/>
                  <a:pt x="376125" y="604833"/>
                </a:cubicBezTo>
                <a:cubicBezTo>
                  <a:pt x="464157" y="653403"/>
                  <a:pt x="652455" y="577566"/>
                  <a:pt x="654373" y="735376"/>
                </a:cubicBezTo>
                <a:cubicBezTo>
                  <a:pt x="481204" y="762049"/>
                  <a:pt x="299559" y="762758"/>
                  <a:pt x="124453" y="775356"/>
                </a:cubicBezTo>
                <a:cubicBezTo>
                  <a:pt x="92853" y="777638"/>
                  <a:pt x="59699" y="780399"/>
                  <a:pt x="33199" y="797772"/>
                </a:cubicBezTo>
                <a:cubicBezTo>
                  <a:pt x="6700" y="815125"/>
                  <a:pt x="-9734" y="852248"/>
                  <a:pt x="6373" y="879534"/>
                </a:cubicBezTo>
                <a:cubicBezTo>
                  <a:pt x="21924" y="905880"/>
                  <a:pt x="57436" y="910482"/>
                  <a:pt x="87982" y="912227"/>
                </a:cubicBezTo>
                <a:cubicBezTo>
                  <a:pt x="431732" y="931728"/>
                  <a:pt x="777150" y="951191"/>
                  <a:pt x="1119770" y="917232"/>
                </a:cubicBezTo>
                <a:cubicBezTo>
                  <a:pt x="1174303" y="911824"/>
                  <a:pt x="1231061" y="904231"/>
                  <a:pt x="1276429" y="873474"/>
                </a:cubicBezTo>
                <a:cubicBezTo>
                  <a:pt x="1321797" y="842718"/>
                  <a:pt x="1351403" y="781684"/>
                  <a:pt x="1329199" y="731579"/>
                </a:cubicBezTo>
                <a:cubicBezTo>
                  <a:pt x="1300187" y="666135"/>
                  <a:pt x="1211349" y="659577"/>
                  <a:pt x="1139884" y="663911"/>
                </a:cubicBezTo>
                <a:cubicBezTo>
                  <a:pt x="1106021" y="665963"/>
                  <a:pt x="901807" y="665560"/>
                  <a:pt x="885317" y="619828"/>
                </a:cubicBezTo>
                <a:cubicBezTo>
                  <a:pt x="858894" y="546502"/>
                  <a:pt x="1083395" y="509380"/>
                  <a:pt x="1127459" y="511201"/>
                </a:cubicBezTo>
                <a:cubicBezTo>
                  <a:pt x="1177774" y="513291"/>
                  <a:pt x="1233956" y="524873"/>
                  <a:pt x="1274032" y="494404"/>
                </a:cubicBezTo>
                <a:cubicBezTo>
                  <a:pt x="1312574" y="465105"/>
                  <a:pt x="1317617" y="405374"/>
                  <a:pt x="1295048" y="362557"/>
                </a:cubicBezTo>
                <a:cubicBezTo>
                  <a:pt x="1272479" y="319739"/>
                  <a:pt x="1228817" y="291820"/>
                  <a:pt x="1183737" y="274179"/>
                </a:cubicBezTo>
                <a:cubicBezTo>
                  <a:pt x="1132521" y="254141"/>
                  <a:pt x="1090604" y="279510"/>
                  <a:pt x="1042187" y="263173"/>
                </a:cubicBezTo>
                <a:cubicBezTo>
                  <a:pt x="1018928" y="255330"/>
                  <a:pt x="999216" y="231131"/>
                  <a:pt x="1005294" y="207354"/>
                </a:cubicBezTo>
                <a:cubicBezTo>
                  <a:pt x="1012600" y="178688"/>
                  <a:pt x="1048381" y="169905"/>
                  <a:pt x="1077814" y="166991"/>
                </a:cubicBezTo>
                <a:cubicBezTo>
                  <a:pt x="1204504" y="154431"/>
                  <a:pt x="1332324" y="153242"/>
                  <a:pt x="1459243" y="163424"/>
                </a:cubicBezTo>
                <a:cubicBezTo>
                  <a:pt x="1484861" y="165476"/>
                  <a:pt x="1511073" y="167950"/>
                  <a:pt x="1535962" y="161526"/>
                </a:cubicBezTo>
                <a:cubicBezTo>
                  <a:pt x="1585683" y="148679"/>
                  <a:pt x="1617629" y="99572"/>
                  <a:pt x="1591992" y="52727"/>
                </a:cubicBezTo>
                <a:cubicBezTo>
                  <a:pt x="1555368" y="-14175"/>
                  <a:pt x="1460547" y="19267"/>
                  <a:pt x="1398804" y="20916"/>
                </a:cubicBezTo>
                <a:cubicBezTo>
                  <a:pt x="1209259" y="25978"/>
                  <a:pt x="1019407" y="20321"/>
                  <a:pt x="830495" y="4099"/>
                </a:cubicBezTo>
                <a:cubicBezTo>
                  <a:pt x="772798" y="-848"/>
                  <a:pt x="711610" y="-6179"/>
                  <a:pt x="659838" y="19727"/>
                </a:cubicBezTo>
                <a:cubicBezTo>
                  <a:pt x="646933" y="26189"/>
                  <a:pt x="636387" y="33322"/>
                  <a:pt x="627912" y="41011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3" name="Vrije vorm: vorm 12">
            <a:extLst>
              <a:ext uri="{FF2B5EF4-FFF2-40B4-BE49-F238E27FC236}">
                <a16:creationId xmlns:a16="http://schemas.microsoft.com/office/drawing/2014/main" id="{91AF9C3D-B8EF-ECFD-1612-8645E7D37570}"/>
              </a:ext>
            </a:extLst>
          </p:cNvPr>
          <p:cNvSpPr/>
          <p:nvPr/>
        </p:nvSpPr>
        <p:spPr>
          <a:xfrm>
            <a:off x="1053571" y="5673060"/>
            <a:ext cx="1664574" cy="988610"/>
          </a:xfrm>
          <a:custGeom>
            <a:avLst/>
            <a:gdLst>
              <a:gd name="connsiteX0" fmla="*/ 1135484 w 1664574"/>
              <a:gd name="connsiteY0" fmla="*/ 42652 h 988610"/>
              <a:gd name="connsiteX1" fmla="*/ 1228330 w 1664574"/>
              <a:gd name="connsiteY1" fmla="*/ 77071 h 988610"/>
              <a:gd name="connsiteX2" fmla="*/ 1168024 w 1664574"/>
              <a:gd name="connsiteY2" fmla="*/ 192140 h 988610"/>
              <a:gd name="connsiteX3" fmla="*/ 1042639 w 1664574"/>
              <a:gd name="connsiteY3" fmla="*/ 203645 h 988610"/>
              <a:gd name="connsiteX4" fmla="*/ 924387 w 1664574"/>
              <a:gd name="connsiteY4" fmla="*/ 240039 h 988610"/>
              <a:gd name="connsiteX5" fmla="*/ 918078 w 1664574"/>
              <a:gd name="connsiteY5" fmla="*/ 351158 h 988610"/>
              <a:gd name="connsiteX6" fmla="*/ 980435 w 1664574"/>
              <a:gd name="connsiteY6" fmla="*/ 369605 h 988610"/>
              <a:gd name="connsiteX7" fmla="*/ 1361902 w 1664574"/>
              <a:gd name="connsiteY7" fmla="*/ 405635 h 988610"/>
              <a:gd name="connsiteX8" fmla="*/ 1457375 w 1664574"/>
              <a:gd name="connsiteY8" fmla="*/ 449066 h 988610"/>
              <a:gd name="connsiteX9" fmla="*/ 1201868 w 1664574"/>
              <a:gd name="connsiteY9" fmla="*/ 588334 h 988610"/>
              <a:gd name="connsiteX10" fmla="*/ 1153298 w 1664574"/>
              <a:gd name="connsiteY10" fmla="*/ 611823 h 988610"/>
              <a:gd name="connsiteX11" fmla="*/ 1137114 w 1664574"/>
              <a:gd name="connsiteY11" fmla="*/ 660509 h 988610"/>
              <a:gd name="connsiteX12" fmla="*/ 1245242 w 1664574"/>
              <a:gd name="connsiteY12" fmla="*/ 727947 h 988610"/>
              <a:gd name="connsiteX13" fmla="*/ 1288673 w 1664574"/>
              <a:gd name="connsiteY13" fmla="*/ 789288 h 988610"/>
              <a:gd name="connsiteX14" fmla="*/ 1596048 w 1664574"/>
              <a:gd name="connsiteY14" fmla="*/ 834886 h 988610"/>
              <a:gd name="connsiteX15" fmla="*/ 1664465 w 1664574"/>
              <a:gd name="connsiteY15" fmla="*/ 903111 h 988610"/>
              <a:gd name="connsiteX16" fmla="*/ 1612194 w 1664574"/>
              <a:gd name="connsiteY16" fmla="*/ 976052 h 988610"/>
              <a:gd name="connsiteX17" fmla="*/ 1518064 w 1664574"/>
              <a:gd name="connsiteY17" fmla="*/ 988593 h 988610"/>
              <a:gd name="connsiteX18" fmla="*/ 1094335 w 1664574"/>
              <a:gd name="connsiteY18" fmla="*/ 977663 h 988610"/>
              <a:gd name="connsiteX19" fmla="*/ 1035525 w 1664574"/>
              <a:gd name="connsiteY19" fmla="*/ 940502 h 988610"/>
              <a:gd name="connsiteX20" fmla="*/ 1071382 w 1664574"/>
              <a:gd name="connsiteY20" fmla="*/ 912391 h 988610"/>
              <a:gd name="connsiteX21" fmla="*/ 1112762 w 1664574"/>
              <a:gd name="connsiteY21" fmla="*/ 792605 h 988610"/>
              <a:gd name="connsiteX22" fmla="*/ 937560 w 1664574"/>
              <a:gd name="connsiteY22" fmla="*/ 704669 h 988610"/>
              <a:gd name="connsiteX23" fmla="*/ 972842 w 1664574"/>
              <a:gd name="connsiteY23" fmla="*/ 600970 h 988610"/>
              <a:gd name="connsiteX24" fmla="*/ 1037155 w 1664574"/>
              <a:gd name="connsiteY24" fmla="*/ 530694 h 988610"/>
              <a:gd name="connsiteX25" fmla="*/ 970253 w 1664574"/>
              <a:gd name="connsiteY25" fmla="*/ 489276 h 988610"/>
              <a:gd name="connsiteX26" fmla="*/ 698870 w 1664574"/>
              <a:gd name="connsiteY26" fmla="*/ 455566 h 988610"/>
              <a:gd name="connsiteX27" fmla="*/ 602093 w 1664574"/>
              <a:gd name="connsiteY27" fmla="*/ 427609 h 988610"/>
              <a:gd name="connsiteX28" fmla="*/ 570551 w 1664574"/>
              <a:gd name="connsiteY28" fmla="*/ 339769 h 988610"/>
              <a:gd name="connsiteX29" fmla="*/ 709397 w 1664574"/>
              <a:gd name="connsiteY29" fmla="*/ 237240 h 988610"/>
              <a:gd name="connsiteX30" fmla="*/ 669685 w 1664574"/>
              <a:gd name="connsiteY30" fmla="*/ 168306 h 988610"/>
              <a:gd name="connsiteX31" fmla="*/ 585315 w 1664574"/>
              <a:gd name="connsiteY31" fmla="*/ 155899 h 988610"/>
              <a:gd name="connsiteX32" fmla="*/ 126112 w 1664574"/>
              <a:gd name="connsiteY32" fmla="*/ 157932 h 988610"/>
              <a:gd name="connsiteX33" fmla="*/ 18828 w 1664574"/>
              <a:gd name="connsiteY33" fmla="*/ 127540 h 988610"/>
              <a:gd name="connsiteX34" fmla="*/ 257998 w 1664574"/>
              <a:gd name="connsiteY34" fmla="*/ 122 h 988610"/>
              <a:gd name="connsiteX35" fmla="*/ 1135484 w 1664574"/>
              <a:gd name="connsiteY35" fmla="*/ 42690 h 988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664574" h="988610">
                <a:moveTo>
                  <a:pt x="1135484" y="42652"/>
                </a:moveTo>
                <a:cubicBezTo>
                  <a:pt x="1169750" y="44263"/>
                  <a:pt x="1209155" y="48634"/>
                  <a:pt x="1228330" y="77071"/>
                </a:cubicBezTo>
                <a:cubicBezTo>
                  <a:pt x="1256363" y="118681"/>
                  <a:pt x="1215559" y="176129"/>
                  <a:pt x="1168024" y="192140"/>
                </a:cubicBezTo>
                <a:cubicBezTo>
                  <a:pt x="1128063" y="205601"/>
                  <a:pt x="1084766" y="202495"/>
                  <a:pt x="1042639" y="203645"/>
                </a:cubicBezTo>
                <a:cubicBezTo>
                  <a:pt x="1000492" y="204777"/>
                  <a:pt x="955508" y="211603"/>
                  <a:pt x="924387" y="240039"/>
                </a:cubicBezTo>
                <a:cubicBezTo>
                  <a:pt x="893266" y="268476"/>
                  <a:pt x="885193" y="324774"/>
                  <a:pt x="918078" y="351158"/>
                </a:cubicBezTo>
                <a:cubicBezTo>
                  <a:pt x="935240" y="364945"/>
                  <a:pt x="958537" y="367534"/>
                  <a:pt x="980435" y="369605"/>
                </a:cubicBezTo>
                <a:cubicBezTo>
                  <a:pt x="1107584" y="381608"/>
                  <a:pt x="1234753" y="393631"/>
                  <a:pt x="1361902" y="405635"/>
                </a:cubicBezTo>
                <a:cubicBezTo>
                  <a:pt x="1398316" y="409067"/>
                  <a:pt x="1440827" y="416430"/>
                  <a:pt x="1457375" y="449066"/>
                </a:cubicBezTo>
                <a:cubicBezTo>
                  <a:pt x="1520269" y="573032"/>
                  <a:pt x="1262365" y="569964"/>
                  <a:pt x="1201868" y="588334"/>
                </a:cubicBezTo>
                <a:cubicBezTo>
                  <a:pt x="1184515" y="593607"/>
                  <a:pt x="1166816" y="599743"/>
                  <a:pt x="1153298" y="611823"/>
                </a:cubicBezTo>
                <a:cubicBezTo>
                  <a:pt x="1139779" y="623884"/>
                  <a:pt x="1131323" y="643347"/>
                  <a:pt x="1137114" y="660509"/>
                </a:cubicBezTo>
                <a:cubicBezTo>
                  <a:pt x="1150920" y="701447"/>
                  <a:pt x="1219375" y="694659"/>
                  <a:pt x="1245242" y="727947"/>
                </a:cubicBezTo>
                <a:cubicBezTo>
                  <a:pt x="1260659" y="747755"/>
                  <a:pt x="1270725" y="771724"/>
                  <a:pt x="1288673" y="789288"/>
                </a:cubicBezTo>
                <a:cubicBezTo>
                  <a:pt x="1358681" y="857743"/>
                  <a:pt x="1506942" y="814292"/>
                  <a:pt x="1596048" y="834886"/>
                </a:cubicBezTo>
                <a:cubicBezTo>
                  <a:pt x="1629700" y="842671"/>
                  <a:pt x="1662317" y="868634"/>
                  <a:pt x="1664465" y="903111"/>
                </a:cubicBezTo>
                <a:cubicBezTo>
                  <a:pt x="1666440" y="934941"/>
                  <a:pt x="1641493" y="963474"/>
                  <a:pt x="1612194" y="976052"/>
                </a:cubicBezTo>
                <a:cubicBezTo>
                  <a:pt x="1582894" y="988631"/>
                  <a:pt x="1549952" y="988708"/>
                  <a:pt x="1518064" y="988593"/>
                </a:cubicBezTo>
                <a:cubicBezTo>
                  <a:pt x="1376360" y="988056"/>
                  <a:pt x="1235769" y="980904"/>
                  <a:pt x="1094335" y="977663"/>
                </a:cubicBezTo>
                <a:cubicBezTo>
                  <a:pt x="1068065" y="977069"/>
                  <a:pt x="1032495" y="966599"/>
                  <a:pt x="1035525" y="940502"/>
                </a:cubicBezTo>
                <a:cubicBezTo>
                  <a:pt x="1037423" y="924241"/>
                  <a:pt x="1055160" y="914558"/>
                  <a:pt x="1071382" y="912391"/>
                </a:cubicBezTo>
                <a:cubicBezTo>
                  <a:pt x="1149539" y="901941"/>
                  <a:pt x="1192070" y="840006"/>
                  <a:pt x="1112762" y="792605"/>
                </a:cubicBezTo>
                <a:cubicBezTo>
                  <a:pt x="1052514" y="756595"/>
                  <a:pt x="963178" y="801732"/>
                  <a:pt x="937560" y="704669"/>
                </a:cubicBezTo>
                <a:cubicBezTo>
                  <a:pt x="927685" y="667258"/>
                  <a:pt x="942200" y="624594"/>
                  <a:pt x="972842" y="600970"/>
                </a:cubicBezTo>
                <a:cubicBezTo>
                  <a:pt x="999476" y="580415"/>
                  <a:pt x="1041680" y="564039"/>
                  <a:pt x="1037155" y="530694"/>
                </a:cubicBezTo>
                <a:cubicBezTo>
                  <a:pt x="1033339" y="502622"/>
                  <a:pt x="998383" y="492766"/>
                  <a:pt x="970253" y="489276"/>
                </a:cubicBezTo>
                <a:cubicBezTo>
                  <a:pt x="879786" y="478039"/>
                  <a:pt x="789337" y="466803"/>
                  <a:pt x="698870" y="455566"/>
                </a:cubicBezTo>
                <a:cubicBezTo>
                  <a:pt x="665217" y="451386"/>
                  <a:pt x="630146" y="446688"/>
                  <a:pt x="602093" y="427609"/>
                </a:cubicBezTo>
                <a:cubicBezTo>
                  <a:pt x="574060" y="408530"/>
                  <a:pt x="555882" y="370333"/>
                  <a:pt x="570551" y="339769"/>
                </a:cubicBezTo>
                <a:cubicBezTo>
                  <a:pt x="596398" y="285944"/>
                  <a:pt x="695591" y="295321"/>
                  <a:pt x="709397" y="237240"/>
                </a:cubicBezTo>
                <a:cubicBezTo>
                  <a:pt x="716031" y="209340"/>
                  <a:pt x="695533" y="180712"/>
                  <a:pt x="669685" y="168306"/>
                </a:cubicBezTo>
                <a:cubicBezTo>
                  <a:pt x="643837" y="155880"/>
                  <a:pt x="614001" y="155765"/>
                  <a:pt x="585315" y="155899"/>
                </a:cubicBezTo>
                <a:cubicBezTo>
                  <a:pt x="432241" y="156571"/>
                  <a:pt x="279186" y="157261"/>
                  <a:pt x="126112" y="157932"/>
                </a:cubicBezTo>
                <a:cubicBezTo>
                  <a:pt x="87724" y="158105"/>
                  <a:pt x="44370" y="156168"/>
                  <a:pt x="18828" y="127540"/>
                </a:cubicBezTo>
                <a:cubicBezTo>
                  <a:pt x="-76049" y="21176"/>
                  <a:pt x="216388" y="-1930"/>
                  <a:pt x="257998" y="122"/>
                </a:cubicBezTo>
                <a:cubicBezTo>
                  <a:pt x="550398" y="14560"/>
                  <a:pt x="842970" y="28884"/>
                  <a:pt x="1135484" y="42690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6" name="Vrije vorm: vorm 5">
            <a:extLst>
              <a:ext uri="{FF2B5EF4-FFF2-40B4-BE49-F238E27FC236}">
                <a16:creationId xmlns:a16="http://schemas.microsoft.com/office/drawing/2014/main" id="{204CFB26-3E72-FD1B-CD0D-3A395AD68DBB}"/>
              </a:ext>
            </a:extLst>
          </p:cNvPr>
          <p:cNvSpPr/>
          <p:nvPr/>
        </p:nvSpPr>
        <p:spPr>
          <a:xfrm flipV="1">
            <a:off x="-4354" y="0"/>
            <a:ext cx="3074754" cy="6858000"/>
          </a:xfrm>
          <a:custGeom>
            <a:avLst/>
            <a:gdLst>
              <a:gd name="connsiteX0" fmla="*/ 0 w 3074754"/>
              <a:gd name="connsiteY0" fmla="*/ 6858000 h 6858000"/>
              <a:gd name="connsiteX1" fmla="*/ 3074754 w 3074754"/>
              <a:gd name="connsiteY1" fmla="*/ 6858000 h 6858000"/>
              <a:gd name="connsiteX2" fmla="*/ 1658200 w 3074754"/>
              <a:gd name="connsiteY2" fmla="*/ 5461792 h 6858000"/>
              <a:gd name="connsiteX3" fmla="*/ 1537377 w 3074754"/>
              <a:gd name="connsiteY3" fmla="*/ 4572000 h 6858000"/>
              <a:gd name="connsiteX4" fmla="*/ 1537377 w 3074754"/>
              <a:gd name="connsiteY4" fmla="*/ 0 h 6858000"/>
              <a:gd name="connsiteX5" fmla="*/ 0 w 3074754"/>
              <a:gd name="connsiteY5" fmla="*/ 0 h 6858000"/>
              <a:gd name="connsiteX6" fmla="*/ 0 w 3074754"/>
              <a:gd name="connsiteY6" fmla="*/ 4572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74754" h="6858000">
                <a:moveTo>
                  <a:pt x="0" y="6858000"/>
                </a:moveTo>
                <a:lnTo>
                  <a:pt x="3074754" y="6858000"/>
                </a:lnTo>
                <a:cubicBezTo>
                  <a:pt x="2437953" y="6858000"/>
                  <a:pt x="1891573" y="6282285"/>
                  <a:pt x="1658200" y="5461792"/>
                </a:cubicBezTo>
                <a:cubicBezTo>
                  <a:pt x="1580387" y="5188329"/>
                  <a:pt x="1537377" y="4887619"/>
                  <a:pt x="1537377" y="4572000"/>
                </a:cubicBezTo>
                <a:lnTo>
                  <a:pt x="1537377" y="0"/>
                </a:lnTo>
                <a:lnTo>
                  <a:pt x="0" y="0"/>
                </a:lnTo>
                <a:lnTo>
                  <a:pt x="0" y="4572000"/>
                </a:lnTo>
                <a:close/>
              </a:path>
            </a:pathLst>
          </a:custGeom>
          <a:gradFill>
            <a:gsLst>
              <a:gs pos="100000">
                <a:srgbClr val="54C0E5"/>
              </a:gs>
              <a:gs pos="4000">
                <a:srgbClr val="FFC597"/>
              </a:gs>
            </a:gsLst>
            <a:lin ang="5400000" scaled="1"/>
          </a:gradFill>
          <a:ln w="342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nl-NL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FAC4A17B-E06F-A506-3EDF-C9C07062FC6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619633" y="942286"/>
            <a:ext cx="8306596" cy="554281"/>
          </a:xfrm>
          <a:prstGeom prst="rect">
            <a:avLst/>
          </a:prstGeom>
        </p:spPr>
      </p:pic>
      <p:pic>
        <p:nvPicPr>
          <p:cNvPr id="4616" name="Graphic 4615">
            <a:extLst>
              <a:ext uri="{FF2B5EF4-FFF2-40B4-BE49-F238E27FC236}">
                <a16:creationId xmlns:a16="http://schemas.microsoft.com/office/drawing/2014/main" id="{A5C74B79-068F-C195-076B-A3592E7613E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613989" y="4355934"/>
            <a:ext cx="2814439" cy="236200"/>
          </a:xfrm>
          <a:prstGeom prst="rect">
            <a:avLst/>
          </a:prstGeom>
        </p:spPr>
      </p:pic>
      <p:grpSp>
        <p:nvGrpSpPr>
          <p:cNvPr id="4617" name="!!SP logo">
            <a:extLst>
              <a:ext uri="{FF2B5EF4-FFF2-40B4-BE49-F238E27FC236}">
                <a16:creationId xmlns:a16="http://schemas.microsoft.com/office/drawing/2014/main" id="{3008543F-66B8-94AA-40CC-6DAC562FF27C}"/>
              </a:ext>
            </a:extLst>
          </p:cNvPr>
          <p:cNvGrpSpPr/>
          <p:nvPr userDrawn="1"/>
        </p:nvGrpSpPr>
        <p:grpSpPr>
          <a:xfrm>
            <a:off x="8959039" y="4519342"/>
            <a:ext cx="4778647" cy="2042998"/>
            <a:chOff x="8681603" y="4974767"/>
            <a:chExt cx="4778647" cy="2042998"/>
          </a:xfrm>
        </p:grpSpPr>
        <p:sp>
          <p:nvSpPr>
            <p:cNvPr id="4450" name="Graphic 4617">
              <a:extLst>
                <a:ext uri="{FF2B5EF4-FFF2-40B4-BE49-F238E27FC236}">
                  <a16:creationId xmlns:a16="http://schemas.microsoft.com/office/drawing/2014/main" id="{3C1BF5D9-C755-6616-A5D4-4314E9BCC766}"/>
                </a:ext>
              </a:extLst>
            </p:cNvPr>
            <p:cNvSpPr/>
            <p:nvPr/>
          </p:nvSpPr>
          <p:spPr>
            <a:xfrm rot="16200000">
              <a:off x="10049428" y="3606942"/>
              <a:ext cx="2042998" cy="4778647"/>
            </a:xfrm>
            <a:prstGeom prst="roundRect">
              <a:avLst>
                <a:gd name="adj" fmla="val 50000"/>
              </a:avLst>
            </a:prstGeom>
            <a:solidFill>
              <a:schemeClr val="bg1"/>
            </a:solidFill>
            <a:ln w="5121" cap="flat">
              <a:solidFill>
                <a:schemeClr val="accent6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4619" name="Groep 4618">
              <a:extLst>
                <a:ext uri="{FF2B5EF4-FFF2-40B4-BE49-F238E27FC236}">
                  <a16:creationId xmlns:a16="http://schemas.microsoft.com/office/drawing/2014/main" id="{0AE0DC4D-FF03-8171-073A-64B4A4FB373E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4620" name="Graphic 5">
                <a:extLst>
                  <a:ext uri="{FF2B5EF4-FFF2-40B4-BE49-F238E27FC236}">
                    <a16:creationId xmlns:a16="http://schemas.microsoft.com/office/drawing/2014/main" id="{6E280042-D63B-3016-677D-5CFC6189E50E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4434" name="Vrije vorm: vorm 4433">
                  <a:extLst>
                    <a:ext uri="{FF2B5EF4-FFF2-40B4-BE49-F238E27FC236}">
                      <a16:creationId xmlns:a16="http://schemas.microsoft.com/office/drawing/2014/main" id="{F3C664D4-F789-C9DA-F98F-8BC668947367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5" name="Vrije vorm: vorm 4434">
                  <a:extLst>
                    <a:ext uri="{FF2B5EF4-FFF2-40B4-BE49-F238E27FC236}">
                      <a16:creationId xmlns:a16="http://schemas.microsoft.com/office/drawing/2014/main" id="{5EF1E76D-B86A-FE78-AD94-325258D61177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6" name="Vrije vorm: vorm 4435">
                  <a:extLst>
                    <a:ext uri="{FF2B5EF4-FFF2-40B4-BE49-F238E27FC236}">
                      <a16:creationId xmlns:a16="http://schemas.microsoft.com/office/drawing/2014/main" id="{29D04247-302F-6F66-353B-AEC756AE792C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7" name="Vrije vorm: vorm 4436">
                  <a:extLst>
                    <a:ext uri="{FF2B5EF4-FFF2-40B4-BE49-F238E27FC236}">
                      <a16:creationId xmlns:a16="http://schemas.microsoft.com/office/drawing/2014/main" id="{FBA85984-3C13-F064-FD5A-1AAD92E315BD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8" name="Vrije vorm: vorm 4437">
                  <a:extLst>
                    <a:ext uri="{FF2B5EF4-FFF2-40B4-BE49-F238E27FC236}">
                      <a16:creationId xmlns:a16="http://schemas.microsoft.com/office/drawing/2014/main" id="{57ACDC77-39BF-FD61-0AB3-14F4CF118636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9" name="Vrije vorm: vorm 4438">
                  <a:extLst>
                    <a:ext uri="{FF2B5EF4-FFF2-40B4-BE49-F238E27FC236}">
                      <a16:creationId xmlns:a16="http://schemas.microsoft.com/office/drawing/2014/main" id="{34536A21-BE1C-4615-9EF9-82A7AE4C8794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0" name="Vrije vorm: vorm 4439">
                  <a:extLst>
                    <a:ext uri="{FF2B5EF4-FFF2-40B4-BE49-F238E27FC236}">
                      <a16:creationId xmlns:a16="http://schemas.microsoft.com/office/drawing/2014/main" id="{98AC13D1-D557-C49A-0B85-189FA5BC91D1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1" name="Vrije vorm: vorm 4440">
                  <a:extLst>
                    <a:ext uri="{FF2B5EF4-FFF2-40B4-BE49-F238E27FC236}">
                      <a16:creationId xmlns:a16="http://schemas.microsoft.com/office/drawing/2014/main" id="{9882AADE-6719-7794-BD04-38A1A122FC26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2" name="Vrije vorm: vorm 4441">
                  <a:extLst>
                    <a:ext uri="{FF2B5EF4-FFF2-40B4-BE49-F238E27FC236}">
                      <a16:creationId xmlns:a16="http://schemas.microsoft.com/office/drawing/2014/main" id="{91E50AA6-7B1C-5E3E-CDC9-6AB8DC0763C7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3" name="Vrije vorm: vorm 4442">
                  <a:extLst>
                    <a:ext uri="{FF2B5EF4-FFF2-40B4-BE49-F238E27FC236}">
                      <a16:creationId xmlns:a16="http://schemas.microsoft.com/office/drawing/2014/main" id="{B9DB6927-B9BE-C524-2C24-5818752A7837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4" name="Vrije vorm: vorm 4443">
                  <a:extLst>
                    <a:ext uri="{FF2B5EF4-FFF2-40B4-BE49-F238E27FC236}">
                      <a16:creationId xmlns:a16="http://schemas.microsoft.com/office/drawing/2014/main" id="{AFA278DD-7166-2840-1F46-38558692EE73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5" name="Vrije vorm: vorm 4444">
                  <a:extLst>
                    <a:ext uri="{FF2B5EF4-FFF2-40B4-BE49-F238E27FC236}">
                      <a16:creationId xmlns:a16="http://schemas.microsoft.com/office/drawing/2014/main" id="{6596151A-2A5B-D83B-0F59-B3388201F31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6" name="Vrije vorm: vorm 4445">
                  <a:extLst>
                    <a:ext uri="{FF2B5EF4-FFF2-40B4-BE49-F238E27FC236}">
                      <a16:creationId xmlns:a16="http://schemas.microsoft.com/office/drawing/2014/main" id="{D53242CD-8EC5-B164-A73A-47D917D27423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7" name="Vrije vorm: vorm 4446">
                  <a:extLst>
                    <a:ext uri="{FF2B5EF4-FFF2-40B4-BE49-F238E27FC236}">
                      <a16:creationId xmlns:a16="http://schemas.microsoft.com/office/drawing/2014/main" id="{91A13E99-D7ED-2C71-F5C1-37FD1FA5ED23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8" name="Vrije vorm: vorm 4447">
                  <a:extLst>
                    <a:ext uri="{FF2B5EF4-FFF2-40B4-BE49-F238E27FC236}">
                      <a16:creationId xmlns:a16="http://schemas.microsoft.com/office/drawing/2014/main" id="{5FBEAA94-E2D8-E905-107E-F7E153075EED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49" name="Vrije vorm: vorm 4448">
                  <a:extLst>
                    <a:ext uri="{FF2B5EF4-FFF2-40B4-BE49-F238E27FC236}">
                      <a16:creationId xmlns:a16="http://schemas.microsoft.com/office/drawing/2014/main" id="{1EFB80A2-55BC-E655-654C-D505E1AD61C2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1" name="Graphic 5">
                <a:extLst>
                  <a:ext uri="{FF2B5EF4-FFF2-40B4-BE49-F238E27FC236}">
                    <a16:creationId xmlns:a16="http://schemas.microsoft.com/office/drawing/2014/main" id="{9701A7D1-A235-F356-9A0B-ECA6C6D60278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4429" name="Vrije vorm: vorm 4428">
                  <a:extLst>
                    <a:ext uri="{FF2B5EF4-FFF2-40B4-BE49-F238E27FC236}">
                      <a16:creationId xmlns:a16="http://schemas.microsoft.com/office/drawing/2014/main" id="{8CE3CAC8-428C-588F-1BA0-2DF48BD463D3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0" name="Vrije vorm: vorm 4429">
                  <a:extLst>
                    <a:ext uri="{FF2B5EF4-FFF2-40B4-BE49-F238E27FC236}">
                      <a16:creationId xmlns:a16="http://schemas.microsoft.com/office/drawing/2014/main" id="{6E63859A-AABC-2367-A352-7E09AA17E511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1" name="Vrije vorm: vorm 4430">
                  <a:extLst>
                    <a:ext uri="{FF2B5EF4-FFF2-40B4-BE49-F238E27FC236}">
                      <a16:creationId xmlns:a16="http://schemas.microsoft.com/office/drawing/2014/main" id="{5B51ABBA-A29A-E5CE-6A88-F0187E78E5F9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2" name="Vrije vorm: vorm 4431">
                  <a:extLst>
                    <a:ext uri="{FF2B5EF4-FFF2-40B4-BE49-F238E27FC236}">
                      <a16:creationId xmlns:a16="http://schemas.microsoft.com/office/drawing/2014/main" id="{C88FB2E4-3E5D-EECF-563D-B90D0F4D0724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33" name="Vrije vorm: vorm 4432">
                  <a:extLst>
                    <a:ext uri="{FF2B5EF4-FFF2-40B4-BE49-F238E27FC236}">
                      <a16:creationId xmlns:a16="http://schemas.microsoft.com/office/drawing/2014/main" id="{5DEDDAA0-74CA-9E28-4847-196092E54E9F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2" name="Graphic 5">
                <a:extLst>
                  <a:ext uri="{FF2B5EF4-FFF2-40B4-BE49-F238E27FC236}">
                    <a16:creationId xmlns:a16="http://schemas.microsoft.com/office/drawing/2014/main" id="{70035124-9E4B-FE3B-E3CD-5DEF0762683B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4416" name="Vrije vorm: vorm 4415">
                  <a:extLst>
                    <a:ext uri="{FF2B5EF4-FFF2-40B4-BE49-F238E27FC236}">
                      <a16:creationId xmlns:a16="http://schemas.microsoft.com/office/drawing/2014/main" id="{23D3638C-E3A2-4678-6E42-081A3339A06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7" name="Vrije vorm: vorm 4416">
                  <a:extLst>
                    <a:ext uri="{FF2B5EF4-FFF2-40B4-BE49-F238E27FC236}">
                      <a16:creationId xmlns:a16="http://schemas.microsoft.com/office/drawing/2014/main" id="{05A6C5F6-2528-DE6B-937A-04434E7467E0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8" name="Vrije vorm: vorm 4417">
                  <a:extLst>
                    <a:ext uri="{FF2B5EF4-FFF2-40B4-BE49-F238E27FC236}">
                      <a16:creationId xmlns:a16="http://schemas.microsoft.com/office/drawing/2014/main" id="{420EDF74-D6DC-B4D4-15AD-09BB2B6E59C9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19" name="Vrije vorm: vorm 4418">
                  <a:extLst>
                    <a:ext uri="{FF2B5EF4-FFF2-40B4-BE49-F238E27FC236}">
                      <a16:creationId xmlns:a16="http://schemas.microsoft.com/office/drawing/2014/main" id="{1FACAE0B-0A7E-71E1-CDFE-F49A630AA15E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0" name="Vrije vorm: vorm 4419">
                  <a:extLst>
                    <a:ext uri="{FF2B5EF4-FFF2-40B4-BE49-F238E27FC236}">
                      <a16:creationId xmlns:a16="http://schemas.microsoft.com/office/drawing/2014/main" id="{042EB4BB-CEC8-3B73-9809-032C62CDF16B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1" name="Vrije vorm: vorm 4420">
                  <a:extLst>
                    <a:ext uri="{FF2B5EF4-FFF2-40B4-BE49-F238E27FC236}">
                      <a16:creationId xmlns:a16="http://schemas.microsoft.com/office/drawing/2014/main" id="{BC576F73-A9DF-2CB2-0334-9EB28091EA61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2" name="Vrije vorm: vorm 4421">
                  <a:extLst>
                    <a:ext uri="{FF2B5EF4-FFF2-40B4-BE49-F238E27FC236}">
                      <a16:creationId xmlns:a16="http://schemas.microsoft.com/office/drawing/2014/main" id="{40532A22-C814-969E-5D5C-02D061994421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3" name="Vrije vorm: vorm 4422">
                  <a:extLst>
                    <a:ext uri="{FF2B5EF4-FFF2-40B4-BE49-F238E27FC236}">
                      <a16:creationId xmlns:a16="http://schemas.microsoft.com/office/drawing/2014/main" id="{21EA41A4-C035-9B25-6737-EE53BD02AB86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4" name="Vrije vorm: vorm 4423">
                  <a:extLst>
                    <a:ext uri="{FF2B5EF4-FFF2-40B4-BE49-F238E27FC236}">
                      <a16:creationId xmlns:a16="http://schemas.microsoft.com/office/drawing/2014/main" id="{334FAF72-A8B0-BA08-65DF-51180B53E410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5" name="Vrije vorm: vorm 4424">
                  <a:extLst>
                    <a:ext uri="{FF2B5EF4-FFF2-40B4-BE49-F238E27FC236}">
                      <a16:creationId xmlns:a16="http://schemas.microsoft.com/office/drawing/2014/main" id="{B180A5E8-972F-2392-2E17-EE59AE7F70FA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6" name="Vrije vorm: vorm 4425">
                  <a:extLst>
                    <a:ext uri="{FF2B5EF4-FFF2-40B4-BE49-F238E27FC236}">
                      <a16:creationId xmlns:a16="http://schemas.microsoft.com/office/drawing/2014/main" id="{318B76C9-356E-A137-210E-9C143755E323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7" name="Vrije vorm: vorm 4426">
                  <a:extLst>
                    <a:ext uri="{FF2B5EF4-FFF2-40B4-BE49-F238E27FC236}">
                      <a16:creationId xmlns:a16="http://schemas.microsoft.com/office/drawing/2014/main" id="{0F06F4CB-F8E5-F1B4-A4D7-4FF7B12BC60C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428" name="Vrije vorm: vorm 4427">
                  <a:extLst>
                    <a:ext uri="{FF2B5EF4-FFF2-40B4-BE49-F238E27FC236}">
                      <a16:creationId xmlns:a16="http://schemas.microsoft.com/office/drawing/2014/main" id="{F0388CD5-BE94-9E78-F459-3FBF8173E82B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23" name="Graphic 5">
                <a:extLst>
                  <a:ext uri="{FF2B5EF4-FFF2-40B4-BE49-F238E27FC236}">
                    <a16:creationId xmlns:a16="http://schemas.microsoft.com/office/drawing/2014/main" id="{3880EC08-2B1C-8CD0-E4EC-4BF174563EBB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4624" name="Vrije vorm: vorm 4623">
                  <a:extLst>
                    <a:ext uri="{FF2B5EF4-FFF2-40B4-BE49-F238E27FC236}">
                      <a16:creationId xmlns:a16="http://schemas.microsoft.com/office/drawing/2014/main" id="{C65D7299-5B16-AABC-1A41-FCB7359D8F37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5" name="Vrije vorm: vorm 4624">
                  <a:extLst>
                    <a:ext uri="{FF2B5EF4-FFF2-40B4-BE49-F238E27FC236}">
                      <a16:creationId xmlns:a16="http://schemas.microsoft.com/office/drawing/2014/main" id="{796D5759-0BEC-5DEF-247B-F12E4943BA0B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6" name="Vrije vorm: vorm 4625">
                  <a:extLst>
                    <a:ext uri="{FF2B5EF4-FFF2-40B4-BE49-F238E27FC236}">
                      <a16:creationId xmlns:a16="http://schemas.microsoft.com/office/drawing/2014/main" id="{F0DEDC28-D06F-A333-1453-B824BD088473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7" name="Vrije vorm: vorm 4626">
                  <a:extLst>
                    <a:ext uri="{FF2B5EF4-FFF2-40B4-BE49-F238E27FC236}">
                      <a16:creationId xmlns:a16="http://schemas.microsoft.com/office/drawing/2014/main" id="{2029241B-B8B4-EC6B-FB4A-0993A1DCB5BF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8" name="Vrije vorm: vorm 4627">
                  <a:extLst>
                    <a:ext uri="{FF2B5EF4-FFF2-40B4-BE49-F238E27FC236}">
                      <a16:creationId xmlns:a16="http://schemas.microsoft.com/office/drawing/2014/main" id="{5A26103A-6567-DC52-E89E-5B697C344093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29" name="Vrije vorm: vorm 4628">
                  <a:extLst>
                    <a:ext uri="{FF2B5EF4-FFF2-40B4-BE49-F238E27FC236}">
                      <a16:creationId xmlns:a16="http://schemas.microsoft.com/office/drawing/2014/main" id="{C58BF325-3F5F-5DAE-8039-328289A1FFA0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0" name="Vrije vorm: vorm 4629">
                  <a:extLst>
                    <a:ext uri="{FF2B5EF4-FFF2-40B4-BE49-F238E27FC236}">
                      <a16:creationId xmlns:a16="http://schemas.microsoft.com/office/drawing/2014/main" id="{294D278E-C190-9773-8796-10D046A63C8F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1" name="Vrije vorm: vorm 4630">
                  <a:extLst>
                    <a:ext uri="{FF2B5EF4-FFF2-40B4-BE49-F238E27FC236}">
                      <a16:creationId xmlns:a16="http://schemas.microsoft.com/office/drawing/2014/main" id="{58436A4C-D407-2FE6-5A61-096DD956BAC3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2" name="Vrije vorm: vorm 4631">
                  <a:extLst>
                    <a:ext uri="{FF2B5EF4-FFF2-40B4-BE49-F238E27FC236}">
                      <a16:creationId xmlns:a16="http://schemas.microsoft.com/office/drawing/2014/main" id="{4D7B22B1-9FDF-CA32-36B5-98C28F4F1D28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3" name="Vrije vorm: vorm 4632">
                  <a:extLst>
                    <a:ext uri="{FF2B5EF4-FFF2-40B4-BE49-F238E27FC236}">
                      <a16:creationId xmlns:a16="http://schemas.microsoft.com/office/drawing/2014/main" id="{DFAB3C74-6030-44C5-D5C8-DE1E566FA8FF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4" name="Vrije vorm: vorm 4633">
                  <a:extLst>
                    <a:ext uri="{FF2B5EF4-FFF2-40B4-BE49-F238E27FC236}">
                      <a16:creationId xmlns:a16="http://schemas.microsoft.com/office/drawing/2014/main" id="{474D9BBA-7021-CC11-195D-EBF30E77C3D1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5" name="Vrije vorm: vorm 4634">
                  <a:extLst>
                    <a:ext uri="{FF2B5EF4-FFF2-40B4-BE49-F238E27FC236}">
                      <a16:creationId xmlns:a16="http://schemas.microsoft.com/office/drawing/2014/main" id="{14B852E3-053F-FC56-4C9C-E8A3BD97EE71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6" name="Vrije vorm: vorm 4635">
                  <a:extLst>
                    <a:ext uri="{FF2B5EF4-FFF2-40B4-BE49-F238E27FC236}">
                      <a16:creationId xmlns:a16="http://schemas.microsoft.com/office/drawing/2014/main" id="{EE16F501-13FE-1330-BDFE-CA2145E2857B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7" name="Vrije vorm: vorm 4636">
                  <a:extLst>
                    <a:ext uri="{FF2B5EF4-FFF2-40B4-BE49-F238E27FC236}">
                      <a16:creationId xmlns:a16="http://schemas.microsoft.com/office/drawing/2014/main" id="{1809844C-0667-5859-CFA9-90CCD7AEC05E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8" name="Vrije vorm: vorm 4637">
                  <a:extLst>
                    <a:ext uri="{FF2B5EF4-FFF2-40B4-BE49-F238E27FC236}">
                      <a16:creationId xmlns:a16="http://schemas.microsoft.com/office/drawing/2014/main" id="{3791BFA7-0267-95A9-03DF-91EAADAE69D7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39" name="Vrije vorm: vorm 4638">
                  <a:extLst>
                    <a:ext uri="{FF2B5EF4-FFF2-40B4-BE49-F238E27FC236}">
                      <a16:creationId xmlns:a16="http://schemas.microsoft.com/office/drawing/2014/main" id="{00B41132-0CC9-8F82-0095-033CB5DAC35E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0" name="Vrije vorm: vorm 4639">
                  <a:extLst>
                    <a:ext uri="{FF2B5EF4-FFF2-40B4-BE49-F238E27FC236}">
                      <a16:creationId xmlns:a16="http://schemas.microsoft.com/office/drawing/2014/main" id="{F94ED441-131D-C189-A880-0107483A1228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1" name="Vrije vorm: vorm 4640">
                  <a:extLst>
                    <a:ext uri="{FF2B5EF4-FFF2-40B4-BE49-F238E27FC236}">
                      <a16:creationId xmlns:a16="http://schemas.microsoft.com/office/drawing/2014/main" id="{B0EC50D5-B816-9F7D-E09B-A1F4F30BFE2D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42" name="Vrije vorm: vorm 4641">
                  <a:extLst>
                    <a:ext uri="{FF2B5EF4-FFF2-40B4-BE49-F238E27FC236}">
                      <a16:creationId xmlns:a16="http://schemas.microsoft.com/office/drawing/2014/main" id="{14CF359B-9D6D-3B73-0192-D90F0FDD8C51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4" name="Vrije vorm: vorm 4663">
                  <a:extLst>
                    <a:ext uri="{FF2B5EF4-FFF2-40B4-BE49-F238E27FC236}">
                      <a16:creationId xmlns:a16="http://schemas.microsoft.com/office/drawing/2014/main" id="{EBA1845F-9672-BE46-8F8F-4A1B0C8FD431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5" name="Vrije vorm: vorm 4664">
                  <a:extLst>
                    <a:ext uri="{FF2B5EF4-FFF2-40B4-BE49-F238E27FC236}">
                      <a16:creationId xmlns:a16="http://schemas.microsoft.com/office/drawing/2014/main" id="{EEBAB3C7-40A5-AE31-FE40-89A759D79451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7" name="Vrije vorm: vorm 4666">
                  <a:extLst>
                    <a:ext uri="{FF2B5EF4-FFF2-40B4-BE49-F238E27FC236}">
                      <a16:creationId xmlns:a16="http://schemas.microsoft.com/office/drawing/2014/main" id="{1591516B-7589-74C0-26E7-932F6561F87F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8" name="Vrije vorm: vorm 4667">
                  <a:extLst>
                    <a:ext uri="{FF2B5EF4-FFF2-40B4-BE49-F238E27FC236}">
                      <a16:creationId xmlns:a16="http://schemas.microsoft.com/office/drawing/2014/main" id="{35E96118-CDA4-2BE3-7696-A6D84A70AEF2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69" name="Vrije vorm: vorm 4668">
                  <a:extLst>
                    <a:ext uri="{FF2B5EF4-FFF2-40B4-BE49-F238E27FC236}">
                      <a16:creationId xmlns:a16="http://schemas.microsoft.com/office/drawing/2014/main" id="{2350589E-A8AF-8E11-870A-36A7B13B453A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70" name="Vrije vorm: vorm 4669">
                  <a:extLst>
                    <a:ext uri="{FF2B5EF4-FFF2-40B4-BE49-F238E27FC236}">
                      <a16:creationId xmlns:a16="http://schemas.microsoft.com/office/drawing/2014/main" id="{5A9E245B-267D-A5D0-A83B-200E0AAFE4C7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71" name="Vrije vorm: vorm 4670">
                  <a:extLst>
                    <a:ext uri="{FF2B5EF4-FFF2-40B4-BE49-F238E27FC236}">
                      <a16:creationId xmlns:a16="http://schemas.microsoft.com/office/drawing/2014/main" id="{AC917F01-B383-4E9E-2B91-3BB9C5D0B57C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6DF1F999-0E54-34CB-9F20-BB390F99BDA7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 t="584" b="584"/>
          <a:stretch/>
        </p:blipFill>
        <p:spPr>
          <a:xfrm>
            <a:off x="2619632" y="1952834"/>
            <a:ext cx="8306595" cy="1800261"/>
          </a:xfrm>
          <a:prstGeom prst="rect">
            <a:avLst/>
          </a:prstGeom>
        </p:spPr>
      </p:pic>
      <p:pic>
        <p:nvPicPr>
          <p:cNvPr id="25" name="Graphic 24">
            <a:extLst>
              <a:ext uri="{FF2B5EF4-FFF2-40B4-BE49-F238E27FC236}">
                <a16:creationId xmlns:a16="http://schemas.microsoft.com/office/drawing/2014/main" id="{C4193926-21EE-95C8-F207-B5AD7D4B2FB5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61605" y="1219426"/>
            <a:ext cx="1518674" cy="1082619"/>
          </a:xfrm>
          <a:prstGeom prst="rect">
            <a:avLst/>
          </a:prstGeom>
        </p:spPr>
      </p:pic>
      <p:grpSp>
        <p:nvGrpSpPr>
          <p:cNvPr id="32" name="Groep 31">
            <a:extLst>
              <a:ext uri="{FF2B5EF4-FFF2-40B4-BE49-F238E27FC236}">
                <a16:creationId xmlns:a16="http://schemas.microsoft.com/office/drawing/2014/main" id="{897A0902-7A48-F46C-D580-AD5916FEF97C}"/>
              </a:ext>
            </a:extLst>
          </p:cNvPr>
          <p:cNvGrpSpPr/>
          <p:nvPr userDrawn="1"/>
        </p:nvGrpSpPr>
        <p:grpSpPr>
          <a:xfrm>
            <a:off x="7886589" y="4083196"/>
            <a:ext cx="1072646" cy="1061273"/>
            <a:chOff x="7886589" y="4083196"/>
            <a:chExt cx="1072646" cy="1061273"/>
          </a:xfrm>
        </p:grpSpPr>
        <p:sp>
          <p:nvSpPr>
            <p:cNvPr id="29" name="Vrije vorm: vorm 28">
              <a:extLst>
                <a:ext uri="{FF2B5EF4-FFF2-40B4-BE49-F238E27FC236}">
                  <a16:creationId xmlns:a16="http://schemas.microsoft.com/office/drawing/2014/main" id="{7B34CD1A-61D4-ED69-6671-8231444123B3}"/>
                </a:ext>
              </a:extLst>
            </p:cNvPr>
            <p:cNvSpPr/>
            <p:nvPr/>
          </p:nvSpPr>
          <p:spPr>
            <a:xfrm>
              <a:off x="7982929" y="4083196"/>
              <a:ext cx="621580" cy="887991"/>
            </a:xfrm>
            <a:custGeom>
              <a:avLst/>
              <a:gdLst>
                <a:gd name="connsiteX0" fmla="*/ 559272 w 621580"/>
                <a:gd name="connsiteY0" fmla="*/ 887991 h 887991"/>
                <a:gd name="connsiteX1" fmla="*/ 621581 w 621580"/>
                <a:gd name="connsiteY1" fmla="*/ 0 h 887991"/>
                <a:gd name="connsiteX2" fmla="*/ 0 w 621580"/>
                <a:gd name="connsiteY2" fmla="*/ 861539 h 887991"/>
                <a:gd name="connsiteX3" fmla="*/ 559272 w 621580"/>
                <a:gd name="connsiteY3" fmla="*/ 887991 h 8879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21580" h="887991">
                  <a:moveTo>
                    <a:pt x="559272" y="887991"/>
                  </a:moveTo>
                  <a:cubicBezTo>
                    <a:pt x="559272" y="887991"/>
                    <a:pt x="346299" y="442108"/>
                    <a:pt x="621581" y="0"/>
                  </a:cubicBezTo>
                  <a:cubicBezTo>
                    <a:pt x="621581" y="0"/>
                    <a:pt x="22601" y="222945"/>
                    <a:pt x="0" y="861539"/>
                  </a:cubicBezTo>
                  <a:cubicBezTo>
                    <a:pt x="0" y="861539"/>
                    <a:pt x="221120" y="751955"/>
                    <a:pt x="559272" y="887991"/>
                  </a:cubicBezTo>
                  <a:close/>
                </a:path>
              </a:pathLst>
            </a:custGeom>
            <a:solidFill>
              <a:schemeClr val="bg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23FF8341-4983-9EA9-60C6-2403D5284CA0}"/>
                </a:ext>
              </a:extLst>
            </p:cNvPr>
            <p:cNvSpPr/>
            <p:nvPr/>
          </p:nvSpPr>
          <p:spPr>
            <a:xfrm>
              <a:off x="8492531" y="4200337"/>
              <a:ext cx="380653" cy="761405"/>
            </a:xfrm>
            <a:custGeom>
              <a:avLst/>
              <a:gdLst>
                <a:gd name="connsiteX0" fmla="*/ 78712 w 380653"/>
                <a:gd name="connsiteY0" fmla="*/ 761405 h 761405"/>
                <a:gd name="connsiteX1" fmla="*/ 380654 w 380653"/>
                <a:gd name="connsiteY1" fmla="*/ 734953 h 761405"/>
                <a:gd name="connsiteX2" fmla="*/ 70280 w 380653"/>
                <a:gd name="connsiteY2" fmla="*/ 0 h 761405"/>
                <a:gd name="connsiteX3" fmla="*/ 78706 w 380653"/>
                <a:gd name="connsiteY3" fmla="*/ 761405 h 76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80653" h="761405">
                  <a:moveTo>
                    <a:pt x="78712" y="761405"/>
                  </a:moveTo>
                  <a:cubicBezTo>
                    <a:pt x="78712" y="761405"/>
                    <a:pt x="197191" y="676385"/>
                    <a:pt x="380654" y="734953"/>
                  </a:cubicBezTo>
                  <a:cubicBezTo>
                    <a:pt x="380654" y="734953"/>
                    <a:pt x="106606" y="483668"/>
                    <a:pt x="70280" y="0"/>
                  </a:cubicBezTo>
                  <a:cubicBezTo>
                    <a:pt x="70280" y="0"/>
                    <a:pt x="-93326" y="400542"/>
                    <a:pt x="78706" y="761405"/>
                  </a:cubicBezTo>
                  <a:close/>
                </a:path>
              </a:pathLst>
            </a:custGeom>
            <a:solidFill>
              <a:schemeClr val="bg2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E965539A-4204-F128-E9A0-56FD948249C2}"/>
                </a:ext>
              </a:extLst>
            </p:cNvPr>
            <p:cNvSpPr/>
            <p:nvPr/>
          </p:nvSpPr>
          <p:spPr>
            <a:xfrm>
              <a:off x="7886589" y="4971187"/>
              <a:ext cx="1072646" cy="173282"/>
            </a:xfrm>
            <a:custGeom>
              <a:avLst/>
              <a:gdLst>
                <a:gd name="connsiteX0" fmla="*/ 908293 w 1072646"/>
                <a:gd name="connsiteY0" fmla="*/ 35845 h 173282"/>
                <a:gd name="connsiteX1" fmla="*/ 323658 w 1072646"/>
                <a:gd name="connsiteY1" fmla="*/ 12774 h 173282"/>
                <a:gd name="connsiteX2" fmla="*/ 0 w 1072646"/>
                <a:gd name="connsiteY2" fmla="*/ 0 h 173282"/>
                <a:gd name="connsiteX3" fmla="*/ 210159 w 1072646"/>
                <a:gd name="connsiteY3" fmla="*/ 167058 h 173282"/>
                <a:gd name="connsiteX4" fmla="*/ 1002480 w 1072646"/>
                <a:gd name="connsiteY4" fmla="*/ 172594 h 173282"/>
                <a:gd name="connsiteX5" fmla="*/ 1072647 w 1072646"/>
                <a:gd name="connsiteY5" fmla="*/ 42325 h 173282"/>
                <a:gd name="connsiteX6" fmla="*/ 908299 w 1072646"/>
                <a:gd name="connsiteY6" fmla="*/ 35839 h 173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72646" h="173282">
                  <a:moveTo>
                    <a:pt x="908293" y="35845"/>
                  </a:moveTo>
                  <a:lnTo>
                    <a:pt x="323658" y="12774"/>
                  </a:lnTo>
                  <a:lnTo>
                    <a:pt x="0" y="0"/>
                  </a:lnTo>
                  <a:cubicBezTo>
                    <a:pt x="0" y="0"/>
                    <a:pt x="44155" y="157961"/>
                    <a:pt x="210159" y="167058"/>
                  </a:cubicBezTo>
                  <a:cubicBezTo>
                    <a:pt x="376162" y="176161"/>
                    <a:pt x="1002480" y="172594"/>
                    <a:pt x="1002480" y="172594"/>
                  </a:cubicBezTo>
                  <a:lnTo>
                    <a:pt x="1072647" y="42325"/>
                  </a:lnTo>
                  <a:lnTo>
                    <a:pt x="908299" y="35839"/>
                  </a:lnTo>
                  <a:close/>
                </a:path>
              </a:pathLst>
            </a:custGeom>
            <a:solidFill>
              <a:schemeClr val="accent1"/>
            </a:solidFill>
            <a:ln w="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</p:spTree>
    <p:extLst>
      <p:ext uri="{BB962C8B-B14F-4D97-AF65-F5344CB8AC3E}">
        <p14:creationId xmlns:p14="http://schemas.microsoft.com/office/powerpoint/2010/main" val="15112208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Instructi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33" name="!!donker vlak roos">
            <a:extLst>
              <a:ext uri="{FF2B5EF4-FFF2-40B4-BE49-F238E27FC236}">
                <a16:creationId xmlns:a16="http://schemas.microsoft.com/office/drawing/2014/main" id="{08D3CC73-4E66-74FE-48EC-B279CA4CABA1}"/>
              </a:ext>
            </a:extLst>
          </p:cNvPr>
          <p:cNvSpPr/>
          <p:nvPr userDrawn="1"/>
        </p:nvSpPr>
        <p:spPr>
          <a:xfrm flipV="1">
            <a:off x="0" y="-6137"/>
            <a:ext cx="12192000" cy="6864137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34" name="!!licht vlak roos">
            <a:extLst>
              <a:ext uri="{FF2B5EF4-FFF2-40B4-BE49-F238E27FC236}">
                <a16:creationId xmlns:a16="http://schemas.microsoft.com/office/drawing/2014/main" id="{5B36A144-2718-A38B-CF61-20881481EFF5}"/>
              </a:ext>
            </a:extLst>
          </p:cNvPr>
          <p:cNvSpPr/>
          <p:nvPr userDrawn="1"/>
        </p:nvSpPr>
        <p:spPr>
          <a:xfrm flipV="1">
            <a:off x="0" y="-6138"/>
            <a:ext cx="12192000" cy="6864138"/>
          </a:xfrm>
          <a:prstGeom prst="round1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4471" name="Tekstvak 4470">
            <a:extLst>
              <a:ext uri="{FF2B5EF4-FFF2-40B4-BE49-F238E27FC236}">
                <a16:creationId xmlns:a16="http://schemas.microsoft.com/office/drawing/2014/main" id="{EBDA95F3-7467-103B-7577-BC1416AE9191}"/>
              </a:ext>
            </a:extLst>
          </p:cNvPr>
          <p:cNvSpPr txBox="1"/>
          <p:nvPr userDrawn="1"/>
        </p:nvSpPr>
        <p:spPr>
          <a:xfrm>
            <a:off x="6523263" y="2797102"/>
            <a:ext cx="48698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4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op slide 25 je eigen zomerse wens toe.</a:t>
            </a:r>
          </a:p>
        </p:txBody>
      </p:sp>
      <p:sp>
        <p:nvSpPr>
          <p:cNvPr id="3" name="Tekstvak 2">
            <a:extLst>
              <a:ext uri="{FF2B5EF4-FFF2-40B4-BE49-F238E27FC236}">
                <a16:creationId xmlns:a16="http://schemas.microsoft.com/office/drawing/2014/main" id="{C882A0E9-7B32-C30E-F7AA-8151F23E7464}"/>
              </a:ext>
            </a:extLst>
          </p:cNvPr>
          <p:cNvSpPr txBox="1"/>
          <p:nvPr userDrawn="1"/>
        </p:nvSpPr>
        <p:spPr>
          <a:xfrm>
            <a:off x="706859" y="3450991"/>
            <a:ext cx="581640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3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je eigen foto's toe op slide 5, 10, 16 &amp; 19. Dit doe je via de achterliggende verborgen slides. Bij elke foto is een nummer vermeld die je ook kan terugvinden op de verborgen slide aan de zijkant.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 op het icoon          en kies een foto vanop jouw computer.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Indien gewenst kan je hem nog positioneren in het kader.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Selecteer de afbeelding &gt; kies in het lint voor afbeeldingsindeling &gt;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klik op dit          icoon en verplaats je foto.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 foto verschijnt automatisch in het boek.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Zorg dat je foto het kader vult.</a:t>
            </a:r>
          </a:p>
        </p:txBody>
      </p:sp>
      <p:sp>
        <p:nvSpPr>
          <p:cNvPr id="4468" name="Tekstvak 4467">
            <a:extLst>
              <a:ext uri="{FF2B5EF4-FFF2-40B4-BE49-F238E27FC236}">
                <a16:creationId xmlns:a16="http://schemas.microsoft.com/office/drawing/2014/main" id="{000FF42A-0AFD-9F1B-FC4D-6A0CBFA66826}"/>
              </a:ext>
            </a:extLst>
          </p:cNvPr>
          <p:cNvSpPr txBox="1"/>
          <p:nvPr userDrawn="1"/>
        </p:nvSpPr>
        <p:spPr>
          <a:xfrm>
            <a:off x="706859" y="2826227"/>
            <a:ext cx="57590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2</a:t>
            </a:r>
            <a:endParaRPr lang="nl-BE" sz="16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Voeg op slide 4 je eigen titel toe in het tekstkader.</a:t>
            </a:r>
          </a:p>
        </p:txBody>
      </p:sp>
      <p:grpSp>
        <p:nvGrpSpPr>
          <p:cNvPr id="37" name="Groep 36">
            <a:extLst>
              <a:ext uri="{FF2B5EF4-FFF2-40B4-BE49-F238E27FC236}">
                <a16:creationId xmlns:a16="http://schemas.microsoft.com/office/drawing/2014/main" id="{9D76FF33-98C4-0C99-8ED6-DC3B171E35AB}"/>
              </a:ext>
            </a:extLst>
          </p:cNvPr>
          <p:cNvGrpSpPr/>
          <p:nvPr userDrawn="1"/>
        </p:nvGrpSpPr>
        <p:grpSpPr>
          <a:xfrm>
            <a:off x="1715105" y="5707424"/>
            <a:ext cx="220310" cy="246223"/>
            <a:chOff x="5600255" y="3881752"/>
            <a:chExt cx="338616" cy="348683"/>
          </a:xfrm>
        </p:grpSpPr>
        <p:cxnSp>
          <p:nvCxnSpPr>
            <p:cNvPr id="44" name="Rechte verbindingslijn 43">
              <a:extLst>
                <a:ext uri="{FF2B5EF4-FFF2-40B4-BE49-F238E27FC236}">
                  <a16:creationId xmlns:a16="http://schemas.microsoft.com/office/drawing/2014/main" id="{6475DA4D-4769-E5E4-9F17-C1C531EF9294}"/>
                </a:ext>
              </a:extLst>
            </p:cNvPr>
            <p:cNvCxnSpPr/>
            <p:nvPr/>
          </p:nvCxnSpPr>
          <p:spPr>
            <a:xfrm>
              <a:off x="5600255" y="3963586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Rechte verbindingslijn 44">
              <a:extLst>
                <a:ext uri="{FF2B5EF4-FFF2-40B4-BE49-F238E27FC236}">
                  <a16:creationId xmlns:a16="http://schemas.microsoft.com/office/drawing/2014/main" id="{E67B5422-7D4D-090D-DFF6-F0C7CF1875F5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5733679" y="4097011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Rechte verbindingslijn 45">
              <a:extLst>
                <a:ext uri="{FF2B5EF4-FFF2-40B4-BE49-F238E27FC236}">
                  <a16:creationId xmlns:a16="http://schemas.microsoft.com/office/drawing/2014/main" id="{9B7A9469-A9B2-6518-09BD-C01679A8A379}"/>
                </a:ext>
              </a:extLst>
            </p:cNvPr>
            <p:cNvCxnSpPr/>
            <p:nvPr/>
          </p:nvCxnSpPr>
          <p:spPr>
            <a:xfrm rot="10800000">
              <a:off x="5672022" y="4148602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Rechte verbindingslijn 46">
              <a:extLst>
                <a:ext uri="{FF2B5EF4-FFF2-40B4-BE49-F238E27FC236}">
                  <a16:creationId xmlns:a16="http://schemas.microsoft.com/office/drawing/2014/main" id="{938DF470-0D8D-9691-43FD-F9695A77FF8E}"/>
                </a:ext>
              </a:extLst>
            </p:cNvPr>
            <p:cNvCxnSpPr>
              <a:cxnSpLocks/>
            </p:cNvCxnSpPr>
            <p:nvPr/>
          </p:nvCxnSpPr>
          <p:spPr>
            <a:xfrm rot="16200000">
              <a:off x="5538598" y="4015177"/>
              <a:ext cx="266849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Rechte verbindingslijn 47">
              <a:extLst>
                <a:ext uri="{FF2B5EF4-FFF2-40B4-BE49-F238E27FC236}">
                  <a16:creationId xmlns:a16="http://schemas.microsoft.com/office/drawing/2014/main" id="{71A2067D-6D5F-637F-09B8-65BA4633A580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672020" y="3906658"/>
              <a:ext cx="266851" cy="241945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Tekstvak 48">
            <a:extLst>
              <a:ext uri="{FF2B5EF4-FFF2-40B4-BE49-F238E27FC236}">
                <a16:creationId xmlns:a16="http://schemas.microsoft.com/office/drawing/2014/main" id="{62E5CC4B-E560-349C-CFFE-D5B6C6F8C693}"/>
              </a:ext>
            </a:extLst>
          </p:cNvPr>
          <p:cNvSpPr txBox="1"/>
          <p:nvPr userDrawn="1"/>
        </p:nvSpPr>
        <p:spPr>
          <a:xfrm>
            <a:off x="6523263" y="3469599"/>
            <a:ext cx="496187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5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Tijd om je filmpje te maken!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Om te exporteren ga je naar: bestand &gt; exporteren &gt; 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een video maken &gt; video maken.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 geen andere instellingen aan.</a:t>
            </a:r>
            <a:b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Kies een locatie op je computer en druk op exporteren.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nl-BE" sz="1600" b="1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Klaar!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Bekijk snel je eigen filmpje en deel het met je </a:t>
            </a:r>
            <a:b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nl-BE" sz="16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familie en vrienden.</a:t>
            </a:r>
          </a:p>
        </p:txBody>
      </p:sp>
      <p:sp>
        <p:nvSpPr>
          <p:cNvPr id="57" name="Tekstvak 4462">
            <a:extLst>
              <a:ext uri="{FF2B5EF4-FFF2-40B4-BE49-F238E27FC236}">
                <a16:creationId xmlns:a16="http://schemas.microsoft.com/office/drawing/2014/main" id="{5E19E1A3-817D-B292-9C44-77EF2D030351}"/>
              </a:ext>
            </a:extLst>
          </p:cNvPr>
          <p:cNvSpPr txBox="1"/>
          <p:nvPr userDrawn="1"/>
        </p:nvSpPr>
        <p:spPr>
          <a:xfrm>
            <a:off x="706859" y="1938269"/>
            <a:ext cx="38936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nl-BE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Stap 1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BE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Klik op ‘Bewerken inschakelen’ om deze template te kunnen bewerken</a:t>
            </a:r>
            <a:r>
              <a:rPr kumimoji="0" lang="nl-NL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.</a:t>
            </a:r>
          </a:p>
        </p:txBody>
      </p:sp>
      <p:pic>
        <p:nvPicPr>
          <p:cNvPr id="58" name="Picture 2">
            <a:extLst>
              <a:ext uri="{FF2B5EF4-FFF2-40B4-BE49-F238E27FC236}">
                <a16:creationId xmlns:a16="http://schemas.microsoft.com/office/drawing/2014/main" id="{E6D7B8D3-0A18-B7A2-278C-CF8E6E63F501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171" r="49587" b="68345"/>
          <a:stretch/>
        </p:blipFill>
        <p:spPr bwMode="auto">
          <a:xfrm>
            <a:off x="4376332" y="2075739"/>
            <a:ext cx="1358460" cy="663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F6CD6CB-0A6B-3372-505E-F4C67D4FB69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14812" y="451468"/>
            <a:ext cx="3762375" cy="542925"/>
          </a:xfrm>
          <a:prstGeom prst="rect">
            <a:avLst/>
          </a:prstGeom>
        </p:spPr>
      </p:pic>
      <p:pic>
        <p:nvPicPr>
          <p:cNvPr id="59" name="Graphic 58">
            <a:extLst>
              <a:ext uri="{FF2B5EF4-FFF2-40B4-BE49-F238E27FC236}">
                <a16:creationId xmlns:a16="http://schemas.microsoft.com/office/drawing/2014/main" id="{1F9FBA5B-36E6-EED5-7CB6-D3C551A3065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517128" y="1218599"/>
            <a:ext cx="5157742" cy="344165"/>
          </a:xfrm>
          <a:prstGeom prst="rect">
            <a:avLst/>
          </a:prstGeom>
        </p:spPr>
      </p:pic>
      <p:grpSp>
        <p:nvGrpSpPr>
          <p:cNvPr id="4447" name="Groep 4446">
            <a:extLst>
              <a:ext uri="{FF2B5EF4-FFF2-40B4-BE49-F238E27FC236}">
                <a16:creationId xmlns:a16="http://schemas.microsoft.com/office/drawing/2014/main" id="{19538E0F-037A-B0B5-C7AD-C69B7813557E}"/>
              </a:ext>
            </a:extLst>
          </p:cNvPr>
          <p:cNvGrpSpPr/>
          <p:nvPr userDrawn="1"/>
        </p:nvGrpSpPr>
        <p:grpSpPr>
          <a:xfrm>
            <a:off x="2263882" y="4938700"/>
            <a:ext cx="292769" cy="249771"/>
            <a:chOff x="-1221258" y="2150869"/>
            <a:chExt cx="250379" cy="249771"/>
          </a:xfrm>
        </p:grpSpPr>
        <p:sp>
          <p:nvSpPr>
            <p:cNvPr id="4448" name="Rechthoek 4447">
              <a:extLst>
                <a:ext uri="{FF2B5EF4-FFF2-40B4-BE49-F238E27FC236}">
                  <a16:creationId xmlns:a16="http://schemas.microsoft.com/office/drawing/2014/main" id="{DD52AE8C-64F2-0F71-9152-D0D8D6CA1020}"/>
                </a:ext>
              </a:extLst>
            </p:cNvPr>
            <p:cNvSpPr/>
            <p:nvPr userDrawn="1"/>
          </p:nvSpPr>
          <p:spPr>
            <a:xfrm rot="5400000">
              <a:off x="-1210181" y="2139792"/>
              <a:ext cx="216024" cy="238177"/>
            </a:xfrm>
            <a:prstGeom prst="rect">
              <a:avLst/>
            </a:prstGeom>
            <a:solidFill>
              <a:sysClr val="window" lastClr="FFFFFF"/>
            </a:solidFill>
            <a:ln w="15875" cap="sq" cmpd="sng" algn="ctr">
              <a:solidFill>
                <a:srgbClr val="44546A">
                  <a:lumMod val="60000"/>
                  <a:lumOff val="40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49" name="Gelijkbenige driehoek 128">
              <a:extLst>
                <a:ext uri="{FF2B5EF4-FFF2-40B4-BE49-F238E27FC236}">
                  <a16:creationId xmlns:a16="http://schemas.microsoft.com/office/drawing/2014/main" id="{AA1D1889-F8DF-A5DB-1EB2-F722992F5EB7}"/>
                </a:ext>
              </a:extLst>
            </p:cNvPr>
            <p:cNvSpPr/>
            <p:nvPr userDrawn="1"/>
          </p:nvSpPr>
          <p:spPr>
            <a:xfrm>
              <a:off x="-1206213" y="2246809"/>
              <a:ext cx="131236" cy="108025"/>
            </a:xfrm>
            <a:custGeom>
              <a:avLst/>
              <a:gdLst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0 w 165756"/>
                <a:gd name="connsiteY3" fmla="*/ 108025 h 108025"/>
                <a:gd name="connsiteX0" fmla="*/ 0 w 165756"/>
                <a:gd name="connsiteY0" fmla="*/ 108025 h 108025"/>
                <a:gd name="connsiteX1" fmla="*/ 82878 w 165756"/>
                <a:gd name="connsiteY1" fmla="*/ 0 h 108025"/>
                <a:gd name="connsiteX2" fmla="*/ 165756 w 165756"/>
                <a:gd name="connsiteY2" fmla="*/ 108025 h 108025"/>
                <a:gd name="connsiteX3" fmla="*/ 37140 w 165756"/>
                <a:gd name="connsiteY3" fmla="*/ 106895 h 108025"/>
                <a:gd name="connsiteX4" fmla="*/ 0 w 165756"/>
                <a:gd name="connsiteY4" fmla="*/ 108025 h 108025"/>
                <a:gd name="connsiteX0" fmla="*/ 0 w 165756"/>
                <a:gd name="connsiteY0" fmla="*/ 108025 h 108025"/>
                <a:gd name="connsiteX1" fmla="*/ 34520 w 165756"/>
                <a:gd name="connsiteY1" fmla="*/ 62354 h 108025"/>
                <a:gd name="connsiteX2" fmla="*/ 82878 w 165756"/>
                <a:gd name="connsiteY2" fmla="*/ 0 h 108025"/>
                <a:gd name="connsiteX3" fmla="*/ 165756 w 165756"/>
                <a:gd name="connsiteY3" fmla="*/ 108025 h 108025"/>
                <a:gd name="connsiteX4" fmla="*/ 37140 w 165756"/>
                <a:gd name="connsiteY4" fmla="*/ 106895 h 108025"/>
                <a:gd name="connsiteX5" fmla="*/ 0 w 165756"/>
                <a:gd name="connsiteY5" fmla="*/ 108025 h 108025"/>
                <a:gd name="connsiteX0" fmla="*/ 2620 w 131236"/>
                <a:gd name="connsiteY0" fmla="*/ 106895 h 108025"/>
                <a:gd name="connsiteX1" fmla="*/ 0 w 131236"/>
                <a:gd name="connsiteY1" fmla="*/ 62354 h 108025"/>
                <a:gd name="connsiteX2" fmla="*/ 48358 w 131236"/>
                <a:gd name="connsiteY2" fmla="*/ 0 h 108025"/>
                <a:gd name="connsiteX3" fmla="*/ 131236 w 131236"/>
                <a:gd name="connsiteY3" fmla="*/ 108025 h 108025"/>
                <a:gd name="connsiteX4" fmla="*/ 2620 w 131236"/>
                <a:gd name="connsiteY4" fmla="*/ 106895 h 108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1236" h="108025">
                  <a:moveTo>
                    <a:pt x="2620" y="106895"/>
                  </a:moveTo>
                  <a:lnTo>
                    <a:pt x="0" y="62354"/>
                  </a:lnTo>
                  <a:lnTo>
                    <a:pt x="48358" y="0"/>
                  </a:lnTo>
                  <a:lnTo>
                    <a:pt x="131236" y="108025"/>
                  </a:lnTo>
                  <a:lnTo>
                    <a:pt x="2620" y="106895"/>
                  </a:lnTo>
                  <a:close/>
                </a:path>
              </a:pathLst>
            </a:custGeom>
            <a:solidFill>
              <a:srgbClr val="4472C4">
                <a:lumMod val="20000"/>
                <a:lumOff val="80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50" name="Ovaal 4449">
              <a:extLst>
                <a:ext uri="{FF2B5EF4-FFF2-40B4-BE49-F238E27FC236}">
                  <a16:creationId xmlns:a16="http://schemas.microsoft.com/office/drawing/2014/main" id="{1BC2E45E-F534-56AA-DE4A-F76ED1B7D434}"/>
                </a:ext>
              </a:extLst>
            </p:cNvPr>
            <p:cNvSpPr/>
            <p:nvPr userDrawn="1"/>
          </p:nvSpPr>
          <p:spPr>
            <a:xfrm>
              <a:off x="-1065392" y="2178398"/>
              <a:ext cx="54000" cy="54000"/>
            </a:xfrm>
            <a:prstGeom prst="ellipse">
              <a:avLst/>
            </a:prstGeom>
            <a:solidFill>
              <a:srgbClr val="FFC000"/>
            </a:solidFill>
            <a:ln w="15875" cap="sq" cmpd="sng" algn="ctr">
              <a:noFill/>
              <a:prstDash val="solid"/>
              <a:miter lim="800000"/>
            </a:ln>
            <a:effectLst/>
          </p:spPr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4451" name="Rechthoek 4450">
              <a:extLst>
                <a:ext uri="{FF2B5EF4-FFF2-40B4-BE49-F238E27FC236}">
                  <a16:creationId xmlns:a16="http://schemas.microsoft.com/office/drawing/2014/main" id="{9F9140C6-3CE8-7566-1465-9FA7F52A5DA4}"/>
                </a:ext>
              </a:extLst>
            </p:cNvPr>
            <p:cNvSpPr/>
            <p:nvPr userDrawn="1"/>
          </p:nvSpPr>
          <p:spPr>
            <a:xfrm rot="5400000">
              <a:off x="-1091479" y="2258353"/>
              <a:ext cx="108000" cy="133200"/>
            </a:xfrm>
            <a:prstGeom prst="rect">
              <a:avLst/>
            </a:prstGeom>
            <a:solidFill>
              <a:sysClr val="window" lastClr="FFFFFF"/>
            </a:solidFill>
            <a:ln w="15875" cap="rnd" cmpd="sng" algn="ctr">
              <a:solidFill>
                <a:srgbClr val="4472C4"/>
              </a:solidFill>
              <a:prstDash val="solid"/>
              <a:round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0" cap="none" spc="0" normalizeH="0" baseline="0" noProof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cxnSp>
          <p:nvCxnSpPr>
            <p:cNvPr id="4452" name="Rechte verbindingslijn 4451">
              <a:extLst>
                <a:ext uri="{FF2B5EF4-FFF2-40B4-BE49-F238E27FC236}">
                  <a16:creationId xmlns:a16="http://schemas.microsoft.com/office/drawing/2014/main" id="{16ACDBEC-46E7-8DB3-28D4-366772B6D70B}"/>
                </a:ext>
              </a:extLst>
            </p:cNvPr>
            <p:cNvCxnSpPr/>
            <p:nvPr userDrawn="1"/>
          </p:nvCxnSpPr>
          <p:spPr>
            <a:xfrm>
              <a:off x="-1055479" y="2400640"/>
              <a:ext cx="36000" cy="0"/>
            </a:xfrm>
            <a:prstGeom prst="line">
              <a:avLst/>
            </a:prstGeom>
            <a:solidFill>
              <a:sysClr val="window" lastClr="FFFFFF"/>
            </a:solidFill>
            <a:ln w="15875" cap="rnd" cmpd="sng" algn="ctr">
              <a:solidFill>
                <a:srgbClr val="4472C4"/>
              </a:solidFill>
              <a:prstDash val="solid"/>
              <a:round/>
            </a:ln>
            <a:effectLst/>
          </p:spPr>
        </p:cxnSp>
      </p:grpSp>
      <p:sp>
        <p:nvSpPr>
          <p:cNvPr id="2" name="Tekstvak 1">
            <a:extLst>
              <a:ext uri="{FF2B5EF4-FFF2-40B4-BE49-F238E27FC236}">
                <a16:creationId xmlns:a16="http://schemas.microsoft.com/office/drawing/2014/main" id="{0F476768-1D0B-39AB-CE8C-0598F8137EA7}"/>
              </a:ext>
            </a:extLst>
          </p:cNvPr>
          <p:cNvSpPr txBox="1"/>
          <p:nvPr userDrawn="1"/>
        </p:nvSpPr>
        <p:spPr>
          <a:xfrm>
            <a:off x="6523263" y="1938425"/>
            <a:ext cx="48054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kumimoji="0" lang="nl-BE" sz="1600" b="1" i="0" u="none" strike="noStrike" kern="1200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Ingevoegde foto veranderen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nl-BE" sz="1600" b="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Selecteer de afbeelding &gt; kies in het lint voor afbeeldingindeling &gt; afbeelding wijzigen</a:t>
            </a:r>
          </a:p>
        </p:txBody>
      </p:sp>
      <p:pic>
        <p:nvPicPr>
          <p:cNvPr id="4" name="!!Blad2">
            <a:extLst>
              <a:ext uri="{FF2B5EF4-FFF2-40B4-BE49-F238E27FC236}">
                <a16:creationId xmlns:a16="http://schemas.microsoft.com/office/drawing/2014/main" id="{A28D2561-86F8-F56D-15E8-54B92DB63937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6647343">
            <a:off x="-266048" y="-707547"/>
            <a:ext cx="2373454" cy="245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4962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tartslide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429_short3_good-times-are-coming_0044">
            <a:hlinkClick r:id="" action="ppaction://media"/>
            <a:extLst>
              <a:ext uri="{FF2B5EF4-FFF2-40B4-BE49-F238E27FC236}">
                <a16:creationId xmlns:a16="http://schemas.microsoft.com/office/drawing/2014/main" id="{CF5771B4-86B6-49A0-96C7-4FD97EA8EF64}"/>
              </a:ext>
            </a:extLst>
          </p:cNvPr>
          <p:cNvPicPr>
            <a:picLocks noChangeAspect="1"/>
          </p:cNvPicPr>
          <p:nvPr userDrawn="1"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162916" y="406545"/>
            <a:ext cx="609600" cy="609600"/>
          </a:xfrm>
          <a:prstGeom prst="rect">
            <a:avLst/>
          </a:prstGeom>
        </p:spPr>
      </p:pic>
      <p:sp>
        <p:nvSpPr>
          <p:cNvPr id="25" name="!!MuurL">
            <a:extLst>
              <a:ext uri="{FF2B5EF4-FFF2-40B4-BE49-F238E27FC236}">
                <a16:creationId xmlns:a16="http://schemas.microsoft.com/office/drawing/2014/main" id="{DDB81462-05D6-07C4-64B6-43FB7E6F109F}"/>
              </a:ext>
            </a:extLst>
          </p:cNvPr>
          <p:cNvSpPr/>
          <p:nvPr userDrawn="1"/>
        </p:nvSpPr>
        <p:spPr>
          <a:xfrm>
            <a:off x="1" y="0"/>
            <a:ext cx="3551748" cy="72389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3" name="!!MuurM">
            <a:extLst>
              <a:ext uri="{FF2B5EF4-FFF2-40B4-BE49-F238E27FC236}">
                <a16:creationId xmlns:a16="http://schemas.microsoft.com/office/drawing/2014/main" id="{D8A2EF1C-53F2-10C8-7802-7F88C35AA102}"/>
              </a:ext>
            </a:extLst>
          </p:cNvPr>
          <p:cNvSpPr/>
          <p:nvPr userDrawn="1"/>
        </p:nvSpPr>
        <p:spPr>
          <a:xfrm>
            <a:off x="3551749" y="0"/>
            <a:ext cx="5088504" cy="72389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1" name="!!MuurR">
            <a:extLst>
              <a:ext uri="{FF2B5EF4-FFF2-40B4-BE49-F238E27FC236}">
                <a16:creationId xmlns:a16="http://schemas.microsoft.com/office/drawing/2014/main" id="{4836A5A3-8204-A0BB-72CE-1F136DDCD3D0}"/>
              </a:ext>
            </a:extLst>
          </p:cNvPr>
          <p:cNvSpPr/>
          <p:nvPr userDrawn="1"/>
        </p:nvSpPr>
        <p:spPr>
          <a:xfrm>
            <a:off x="8640251" y="0"/>
            <a:ext cx="3551749" cy="7239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0" name="!!VLAK_Gradient">
            <a:extLst>
              <a:ext uri="{FF2B5EF4-FFF2-40B4-BE49-F238E27FC236}">
                <a16:creationId xmlns:a16="http://schemas.microsoft.com/office/drawing/2014/main" id="{B3531173-AD02-3F75-93A2-B280EB4C3EBA}"/>
              </a:ext>
            </a:extLst>
          </p:cNvPr>
          <p:cNvSpPr>
            <a:spLocks/>
          </p:cNvSpPr>
          <p:nvPr userDrawn="1"/>
        </p:nvSpPr>
        <p:spPr>
          <a:xfrm>
            <a:off x="4101680" y="2376369"/>
            <a:ext cx="3193525" cy="2551260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3" name="!!Water">
            <a:extLst>
              <a:ext uri="{FF2B5EF4-FFF2-40B4-BE49-F238E27FC236}">
                <a16:creationId xmlns:a16="http://schemas.microsoft.com/office/drawing/2014/main" id="{F328C003-FEED-F0AF-C144-999382ABD8C1}"/>
              </a:ext>
            </a:extLst>
          </p:cNvPr>
          <p:cNvSpPr/>
          <p:nvPr userDrawn="1"/>
        </p:nvSpPr>
        <p:spPr>
          <a:xfrm>
            <a:off x="4101681" y="4268407"/>
            <a:ext cx="3087314" cy="869207"/>
          </a:xfrm>
          <a:custGeom>
            <a:avLst/>
            <a:gdLst>
              <a:gd name="connsiteX0" fmla="*/ 0 w 7669997"/>
              <a:gd name="connsiteY0" fmla="*/ 0 h 1929733"/>
              <a:gd name="connsiteX1" fmla="*/ 7669997 w 7669997"/>
              <a:gd name="connsiteY1" fmla="*/ 0 h 1929733"/>
              <a:gd name="connsiteX2" fmla="*/ 7669997 w 7669997"/>
              <a:gd name="connsiteY2" fmla="*/ 1929733 h 1929733"/>
              <a:gd name="connsiteX3" fmla="*/ 0 w 7669997"/>
              <a:gd name="connsiteY3" fmla="*/ 1929733 h 192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69997" h="1929733">
                <a:moveTo>
                  <a:pt x="0" y="0"/>
                </a:moveTo>
                <a:lnTo>
                  <a:pt x="7669997" y="0"/>
                </a:lnTo>
                <a:lnTo>
                  <a:pt x="7669997" y="1929733"/>
                </a:lnTo>
                <a:lnTo>
                  <a:pt x="0" y="1929733"/>
                </a:lnTo>
                <a:close/>
              </a:path>
            </a:pathLst>
          </a:custGeom>
          <a:gradFill flip="none" rotWithShape="1">
            <a:gsLst>
              <a:gs pos="20000">
                <a:srgbClr val="54C0E5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4" name="!!Zon">
            <a:extLst>
              <a:ext uri="{FF2B5EF4-FFF2-40B4-BE49-F238E27FC236}">
                <a16:creationId xmlns:a16="http://schemas.microsoft.com/office/drawing/2014/main" id="{64302DF0-FAAC-D62B-D273-0654912B6D30}"/>
              </a:ext>
            </a:extLst>
          </p:cNvPr>
          <p:cNvSpPr/>
          <p:nvPr userDrawn="1"/>
        </p:nvSpPr>
        <p:spPr>
          <a:xfrm>
            <a:off x="4101731" y="3205950"/>
            <a:ext cx="1950793" cy="1919731"/>
          </a:xfrm>
          <a:custGeom>
            <a:avLst/>
            <a:gdLst>
              <a:gd name="connsiteX0" fmla="*/ 3167807 w 3361473"/>
              <a:gd name="connsiteY0" fmla="*/ 2023135 h 3307950"/>
              <a:gd name="connsiteX1" fmla="*/ 3127520 w 3361473"/>
              <a:gd name="connsiteY1" fmla="*/ 2012339 h 3307950"/>
              <a:gd name="connsiteX2" fmla="*/ 2498273 w 3361473"/>
              <a:gd name="connsiteY2" fmla="*/ 2012339 h 3307950"/>
              <a:gd name="connsiteX3" fmla="*/ 2498273 w 3361473"/>
              <a:gd name="connsiteY3" fmla="*/ 2011227 h 3307950"/>
              <a:gd name="connsiteX4" fmla="*/ 2498273 w 3361473"/>
              <a:gd name="connsiteY4" fmla="*/ 1829716 h 3307950"/>
              <a:gd name="connsiteX5" fmla="*/ 2498273 w 3361473"/>
              <a:gd name="connsiteY5" fmla="*/ 1826936 h 3307950"/>
              <a:gd name="connsiteX6" fmla="*/ 3361474 w 3361473"/>
              <a:gd name="connsiteY6" fmla="*/ 1826936 h 3307950"/>
              <a:gd name="connsiteX7" fmla="*/ 3353746 w 3361473"/>
              <a:gd name="connsiteY7" fmla="*/ 1672251 h 3307950"/>
              <a:gd name="connsiteX8" fmla="*/ 1681495 w 3361473"/>
              <a:gd name="connsiteY8" fmla="*/ 0 h 3307950"/>
              <a:gd name="connsiteX9" fmla="*/ 576594 w 3361473"/>
              <a:gd name="connsiteY9" fmla="*/ 416979 h 3307950"/>
              <a:gd name="connsiteX10" fmla="*/ 81073 w 3361473"/>
              <a:gd name="connsiteY10" fmla="*/ 1185878 h 3307950"/>
              <a:gd name="connsiteX11" fmla="*/ 30279 w 3361473"/>
              <a:gd name="connsiteY11" fmla="*/ 1451375 h 3307950"/>
              <a:gd name="connsiteX12" fmla="*/ 500 w 3361473"/>
              <a:gd name="connsiteY12" fmla="*/ 1763198 h 3307950"/>
              <a:gd name="connsiteX13" fmla="*/ 2533 w 3361473"/>
              <a:gd name="connsiteY13" fmla="*/ 1838153 h 3307950"/>
              <a:gd name="connsiteX14" fmla="*/ 1111250 w 3361473"/>
              <a:gd name="connsiteY14" fmla="*/ 1838153 h 3307950"/>
              <a:gd name="connsiteX15" fmla="*/ 1269194 w 3361473"/>
              <a:gd name="connsiteY15" fmla="*/ 1920165 h 3307950"/>
              <a:gd name="connsiteX16" fmla="*/ 494601 w 3361473"/>
              <a:gd name="connsiteY16" fmla="*/ 1995465 h 3307950"/>
              <a:gd name="connsiteX17" fmla="*/ 461927 w 3361473"/>
              <a:gd name="connsiteY17" fmla="*/ 2023115 h 3307950"/>
              <a:gd name="connsiteX18" fmla="*/ 494141 w 3361473"/>
              <a:gd name="connsiteY18" fmla="*/ 2101330 h 3307950"/>
              <a:gd name="connsiteX19" fmla="*/ 585107 w 3361473"/>
              <a:gd name="connsiteY19" fmla="*/ 2116996 h 3307950"/>
              <a:gd name="connsiteX20" fmla="*/ 1519984 w 3361473"/>
              <a:gd name="connsiteY20" fmla="*/ 2118971 h 3307950"/>
              <a:gd name="connsiteX21" fmla="*/ 1590011 w 3361473"/>
              <a:gd name="connsiteY21" fmla="*/ 2131397 h 3307950"/>
              <a:gd name="connsiteX22" fmla="*/ 1612542 w 3361473"/>
              <a:gd name="connsiteY22" fmla="*/ 2192162 h 3307950"/>
              <a:gd name="connsiteX23" fmla="*/ 1553636 w 3361473"/>
              <a:gd name="connsiteY23" fmla="*/ 2217358 h 3307950"/>
              <a:gd name="connsiteX24" fmla="*/ 911351 w 3361473"/>
              <a:gd name="connsiteY24" fmla="*/ 2271432 h 3307950"/>
              <a:gd name="connsiteX25" fmla="*/ 823337 w 3361473"/>
              <a:gd name="connsiteY25" fmla="*/ 2334134 h 3307950"/>
              <a:gd name="connsiteX26" fmla="*/ 913364 w 3361473"/>
              <a:gd name="connsiteY26" fmla="*/ 2374881 h 3307950"/>
              <a:gd name="connsiteX27" fmla="*/ 1700210 w 3361473"/>
              <a:gd name="connsiteY27" fmla="*/ 2331910 h 3307950"/>
              <a:gd name="connsiteX28" fmla="*/ 1775798 w 3361473"/>
              <a:gd name="connsiteY28" fmla="*/ 2338908 h 3307950"/>
              <a:gd name="connsiteX29" fmla="*/ 1815816 w 3361473"/>
              <a:gd name="connsiteY29" fmla="*/ 2397622 h 3307950"/>
              <a:gd name="connsiteX30" fmla="*/ 1740784 w 3361473"/>
              <a:gd name="connsiteY30" fmla="*/ 2452904 h 3307950"/>
              <a:gd name="connsiteX31" fmla="*/ 1024119 w 3361473"/>
              <a:gd name="connsiteY31" fmla="*/ 2650790 h 3307950"/>
              <a:gd name="connsiteX32" fmla="*/ 1252455 w 3361473"/>
              <a:gd name="connsiteY32" fmla="*/ 2766319 h 3307950"/>
              <a:gd name="connsiteX33" fmla="*/ 1207623 w 3361473"/>
              <a:gd name="connsiteY33" fmla="*/ 2830785 h 3307950"/>
              <a:gd name="connsiteX34" fmla="*/ 1035259 w 3361473"/>
              <a:gd name="connsiteY34" fmla="*/ 2860756 h 3307950"/>
              <a:gd name="connsiteX35" fmla="*/ 895033 w 3361473"/>
              <a:gd name="connsiteY35" fmla="*/ 2950993 h 3307950"/>
              <a:gd name="connsiteX36" fmla="*/ 958138 w 3361473"/>
              <a:gd name="connsiteY36" fmla="*/ 3095036 h 3307950"/>
              <a:gd name="connsiteX37" fmla="*/ 1301581 w 3361473"/>
              <a:gd name="connsiteY37" fmla="*/ 3143721 h 3307950"/>
              <a:gd name="connsiteX38" fmla="*/ 1722223 w 3361473"/>
              <a:gd name="connsiteY38" fmla="*/ 3160787 h 3307950"/>
              <a:gd name="connsiteX39" fmla="*/ 1781435 w 3361473"/>
              <a:gd name="connsiteY39" fmla="*/ 3196644 h 3307950"/>
              <a:gd name="connsiteX40" fmla="*/ 1656280 w 3361473"/>
              <a:gd name="connsiteY40" fmla="*/ 3271753 h 3307950"/>
              <a:gd name="connsiteX41" fmla="*/ 1716393 w 3361473"/>
              <a:gd name="connsiteY41" fmla="*/ 3304561 h 3307950"/>
              <a:gd name="connsiteX42" fmla="*/ 2040566 w 3361473"/>
              <a:gd name="connsiteY42" fmla="*/ 3307859 h 3307950"/>
              <a:gd name="connsiteX43" fmla="*/ 2156383 w 3361473"/>
              <a:gd name="connsiteY43" fmla="*/ 3288933 h 3307950"/>
              <a:gd name="connsiteX44" fmla="*/ 2064343 w 3361473"/>
              <a:gd name="connsiteY44" fmla="*/ 3095918 h 3307950"/>
              <a:gd name="connsiteX45" fmla="*/ 1665311 w 3361473"/>
              <a:gd name="connsiteY45" fmla="*/ 3050512 h 3307950"/>
              <a:gd name="connsiteX46" fmla="*/ 1608937 w 3361473"/>
              <a:gd name="connsiteY46" fmla="*/ 3034098 h 3307950"/>
              <a:gd name="connsiteX47" fmla="*/ 1594747 w 3361473"/>
              <a:gd name="connsiteY47" fmla="*/ 2982306 h 3307950"/>
              <a:gd name="connsiteX48" fmla="*/ 1633960 w 3361473"/>
              <a:gd name="connsiteY48" fmla="*/ 2962997 h 3307950"/>
              <a:gd name="connsiteX49" fmla="*/ 1833284 w 3361473"/>
              <a:gd name="connsiteY49" fmla="*/ 2940812 h 3307950"/>
              <a:gd name="connsiteX50" fmla="*/ 2166393 w 3361473"/>
              <a:gd name="connsiteY50" fmla="*/ 2940543 h 3307950"/>
              <a:gd name="connsiteX51" fmla="*/ 2312372 w 3361473"/>
              <a:gd name="connsiteY51" fmla="*/ 2868253 h 3307950"/>
              <a:gd name="connsiteX52" fmla="*/ 2258873 w 3361473"/>
              <a:gd name="connsiteY52" fmla="*/ 2781410 h 3307950"/>
              <a:gd name="connsiteX53" fmla="*/ 2151608 w 3361473"/>
              <a:gd name="connsiteY53" fmla="*/ 2764325 h 3307950"/>
              <a:gd name="connsiteX54" fmla="*/ 1648994 w 3361473"/>
              <a:gd name="connsiteY54" fmla="*/ 2757057 h 3307950"/>
              <a:gd name="connsiteX55" fmla="*/ 1624526 w 3361473"/>
              <a:gd name="connsiteY55" fmla="*/ 2653148 h 3307950"/>
              <a:gd name="connsiteX56" fmla="*/ 1737870 w 3361473"/>
              <a:gd name="connsiteY56" fmla="*/ 2629659 h 3307950"/>
              <a:gd name="connsiteX57" fmla="*/ 2804881 w 3361473"/>
              <a:gd name="connsiteY57" fmla="*/ 2627204 h 3307950"/>
              <a:gd name="connsiteX58" fmla="*/ 2948042 w 3361473"/>
              <a:gd name="connsiteY58" fmla="*/ 2605460 h 3307950"/>
              <a:gd name="connsiteX59" fmla="*/ 3014502 w 3361473"/>
              <a:gd name="connsiteY59" fmla="*/ 2533228 h 3307950"/>
              <a:gd name="connsiteX60" fmla="*/ 2990131 w 3361473"/>
              <a:gd name="connsiteY60" fmla="*/ 2454150 h 3307950"/>
              <a:gd name="connsiteX61" fmla="*/ 2712880 w 3361473"/>
              <a:gd name="connsiteY61" fmla="*/ 2353462 h 3307950"/>
              <a:gd name="connsiteX62" fmla="*/ 2738382 w 3361473"/>
              <a:gd name="connsiteY62" fmla="*/ 2277357 h 3307950"/>
              <a:gd name="connsiteX63" fmla="*/ 2566977 w 3361473"/>
              <a:gd name="connsiteY63" fmla="*/ 2244759 h 3307950"/>
              <a:gd name="connsiteX64" fmla="*/ 2555875 w 3361473"/>
              <a:gd name="connsiteY64" fmla="*/ 2181060 h 3307950"/>
              <a:gd name="connsiteX65" fmla="*/ 2991530 w 3361473"/>
              <a:gd name="connsiteY65" fmla="*/ 2168462 h 3307950"/>
              <a:gd name="connsiteX66" fmla="*/ 3218927 w 3361473"/>
              <a:gd name="connsiteY66" fmla="*/ 2095597 h 3307950"/>
              <a:gd name="connsiteX67" fmla="*/ 3167807 w 3361473"/>
              <a:gd name="connsiteY67" fmla="*/ 2023154 h 330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61473" h="3307950">
                <a:moveTo>
                  <a:pt x="3167807" y="2023135"/>
                </a:moveTo>
                <a:cubicBezTo>
                  <a:pt x="3154978" y="2017459"/>
                  <a:pt x="3141403" y="2014218"/>
                  <a:pt x="3127520" y="2012339"/>
                </a:cubicBezTo>
                <a:lnTo>
                  <a:pt x="2498273" y="2012339"/>
                </a:lnTo>
                <a:lnTo>
                  <a:pt x="2498273" y="2011227"/>
                </a:lnTo>
                <a:cubicBezTo>
                  <a:pt x="2122903" y="2029002"/>
                  <a:pt x="2220178" y="1836773"/>
                  <a:pt x="2498273" y="1829716"/>
                </a:cubicBezTo>
                <a:lnTo>
                  <a:pt x="2498273" y="1826936"/>
                </a:lnTo>
                <a:lnTo>
                  <a:pt x="3361474" y="1826936"/>
                </a:lnTo>
                <a:cubicBezTo>
                  <a:pt x="3359825" y="1775911"/>
                  <a:pt x="3353766" y="1725347"/>
                  <a:pt x="3353746" y="1672251"/>
                </a:cubicBezTo>
                <a:cubicBezTo>
                  <a:pt x="3353746" y="748688"/>
                  <a:pt x="2605058" y="0"/>
                  <a:pt x="1681495" y="0"/>
                </a:cubicBezTo>
                <a:cubicBezTo>
                  <a:pt x="1276711" y="0"/>
                  <a:pt x="880364" y="149392"/>
                  <a:pt x="576594" y="416979"/>
                </a:cubicBezTo>
                <a:cubicBezTo>
                  <a:pt x="344461" y="621462"/>
                  <a:pt x="170947" y="889758"/>
                  <a:pt x="81073" y="1185878"/>
                </a:cubicBezTo>
                <a:cubicBezTo>
                  <a:pt x="55168" y="1271245"/>
                  <a:pt x="36990" y="1362326"/>
                  <a:pt x="30279" y="1451375"/>
                </a:cubicBezTo>
                <a:cubicBezTo>
                  <a:pt x="22417" y="1555687"/>
                  <a:pt x="3875" y="1658388"/>
                  <a:pt x="500" y="1763198"/>
                </a:cubicBezTo>
                <a:cubicBezTo>
                  <a:pt x="-305" y="1788030"/>
                  <a:pt x="-459" y="1813456"/>
                  <a:pt x="2533" y="1838153"/>
                </a:cubicBezTo>
                <a:lnTo>
                  <a:pt x="1111250" y="1838153"/>
                </a:lnTo>
                <a:cubicBezTo>
                  <a:pt x="1171670" y="1838153"/>
                  <a:pt x="1281217" y="1821816"/>
                  <a:pt x="1269194" y="1920165"/>
                </a:cubicBezTo>
                <a:cubicBezTo>
                  <a:pt x="1253548" y="2048216"/>
                  <a:pt x="558531" y="1970135"/>
                  <a:pt x="494601" y="1995465"/>
                </a:cubicBezTo>
                <a:cubicBezTo>
                  <a:pt x="480546" y="2001026"/>
                  <a:pt x="468581" y="2009559"/>
                  <a:pt x="461927" y="2023115"/>
                </a:cubicBezTo>
                <a:cubicBezTo>
                  <a:pt x="448217" y="2051053"/>
                  <a:pt x="466970" y="2086182"/>
                  <a:pt x="494141" y="2101330"/>
                </a:cubicBezTo>
                <a:cubicBezTo>
                  <a:pt x="521331" y="2116479"/>
                  <a:pt x="553986" y="2116920"/>
                  <a:pt x="585107" y="2116996"/>
                </a:cubicBezTo>
                <a:cubicBezTo>
                  <a:pt x="896739" y="2117648"/>
                  <a:pt x="1208352" y="2118319"/>
                  <a:pt x="1519984" y="2118971"/>
                </a:cubicBezTo>
                <a:cubicBezTo>
                  <a:pt x="1543972" y="2119029"/>
                  <a:pt x="1569225" y="2119393"/>
                  <a:pt x="1590011" y="2131397"/>
                </a:cubicBezTo>
                <a:cubicBezTo>
                  <a:pt x="1610797" y="2143400"/>
                  <a:pt x="1624430" y="2171319"/>
                  <a:pt x="1612542" y="2192162"/>
                </a:cubicBezTo>
                <a:cubicBezTo>
                  <a:pt x="1601516" y="2211510"/>
                  <a:pt x="1575841" y="2215479"/>
                  <a:pt x="1553636" y="2217358"/>
                </a:cubicBezTo>
                <a:cubicBezTo>
                  <a:pt x="1339547" y="2235383"/>
                  <a:pt x="1125439" y="2253407"/>
                  <a:pt x="911351" y="2271432"/>
                </a:cubicBezTo>
                <a:cubicBezTo>
                  <a:pt x="870776" y="2274845"/>
                  <a:pt x="816914" y="2293924"/>
                  <a:pt x="823337" y="2334134"/>
                </a:cubicBezTo>
                <a:cubicBezTo>
                  <a:pt x="829071" y="2369972"/>
                  <a:pt x="877123" y="2376856"/>
                  <a:pt x="913364" y="2374881"/>
                </a:cubicBezTo>
                <a:cubicBezTo>
                  <a:pt x="1175640" y="2360557"/>
                  <a:pt x="1437934" y="2346233"/>
                  <a:pt x="1700210" y="2331910"/>
                </a:cubicBezTo>
                <a:cubicBezTo>
                  <a:pt x="1725693" y="2330510"/>
                  <a:pt x="1752155" y="2329283"/>
                  <a:pt x="1775798" y="2338908"/>
                </a:cubicBezTo>
                <a:cubicBezTo>
                  <a:pt x="1799440" y="2348534"/>
                  <a:pt x="1819363" y="2372350"/>
                  <a:pt x="1815816" y="2397622"/>
                </a:cubicBezTo>
                <a:cubicBezTo>
                  <a:pt x="1811214" y="2430507"/>
                  <a:pt x="1773305" y="2446173"/>
                  <a:pt x="1740784" y="2452904"/>
                </a:cubicBezTo>
                <a:cubicBezTo>
                  <a:pt x="1655628" y="2470526"/>
                  <a:pt x="872732" y="2424046"/>
                  <a:pt x="1024119" y="2650790"/>
                </a:cubicBezTo>
                <a:cubicBezTo>
                  <a:pt x="1087761" y="2746128"/>
                  <a:pt x="1237977" y="2694355"/>
                  <a:pt x="1252455" y="2766319"/>
                </a:cubicBezTo>
                <a:cubicBezTo>
                  <a:pt x="1258015" y="2794008"/>
                  <a:pt x="1233126" y="2818648"/>
                  <a:pt x="1207623" y="2830785"/>
                </a:cubicBezTo>
                <a:cubicBezTo>
                  <a:pt x="1154681" y="2855981"/>
                  <a:pt x="1093341" y="2852760"/>
                  <a:pt x="1035259" y="2860756"/>
                </a:cubicBezTo>
                <a:cubicBezTo>
                  <a:pt x="977178" y="2868752"/>
                  <a:pt x="913633" y="2895386"/>
                  <a:pt x="895033" y="2950993"/>
                </a:cubicBezTo>
                <a:cubicBezTo>
                  <a:pt x="877123" y="3004549"/>
                  <a:pt x="910584" y="3064567"/>
                  <a:pt x="958138" y="3095036"/>
                </a:cubicBezTo>
                <a:cubicBezTo>
                  <a:pt x="1056313" y="3157968"/>
                  <a:pt x="1189215" y="3139177"/>
                  <a:pt x="1301581" y="3143721"/>
                </a:cubicBezTo>
                <a:cubicBezTo>
                  <a:pt x="1441788" y="3149416"/>
                  <a:pt x="1581996" y="3155092"/>
                  <a:pt x="1722223" y="3160787"/>
                </a:cubicBezTo>
                <a:cubicBezTo>
                  <a:pt x="1747898" y="3161823"/>
                  <a:pt x="1781819" y="3170969"/>
                  <a:pt x="1781435" y="3196644"/>
                </a:cubicBezTo>
                <a:cubicBezTo>
                  <a:pt x="1780553" y="3255377"/>
                  <a:pt x="1652349" y="3208705"/>
                  <a:pt x="1656280" y="3271753"/>
                </a:cubicBezTo>
                <a:cubicBezTo>
                  <a:pt x="1657852" y="3296968"/>
                  <a:pt x="1691140" y="3304312"/>
                  <a:pt x="1716393" y="3304561"/>
                </a:cubicBezTo>
                <a:cubicBezTo>
                  <a:pt x="1824445" y="3305654"/>
                  <a:pt x="1932515" y="3306766"/>
                  <a:pt x="2040566" y="3307859"/>
                </a:cubicBezTo>
                <a:cubicBezTo>
                  <a:pt x="2080143" y="3308262"/>
                  <a:pt x="2121791" y="3308166"/>
                  <a:pt x="2156383" y="3288933"/>
                </a:cubicBezTo>
                <a:cubicBezTo>
                  <a:pt x="2281327" y="3219424"/>
                  <a:pt x="2150995" y="3105774"/>
                  <a:pt x="2064343" y="3095918"/>
                </a:cubicBezTo>
                <a:cubicBezTo>
                  <a:pt x="1931326" y="3080789"/>
                  <a:pt x="1798309" y="3065641"/>
                  <a:pt x="1665311" y="3050512"/>
                </a:cubicBezTo>
                <a:cubicBezTo>
                  <a:pt x="1645638" y="3048268"/>
                  <a:pt x="1625006" y="3045680"/>
                  <a:pt x="1608937" y="3034098"/>
                </a:cubicBezTo>
                <a:cubicBezTo>
                  <a:pt x="1592887" y="3022516"/>
                  <a:pt x="1583760" y="2998778"/>
                  <a:pt x="1594747" y="2982306"/>
                </a:cubicBezTo>
                <a:cubicBezTo>
                  <a:pt x="1603069" y="2969843"/>
                  <a:pt x="1619253" y="2965777"/>
                  <a:pt x="1633960" y="2962997"/>
                </a:cubicBezTo>
                <a:cubicBezTo>
                  <a:pt x="1698618" y="2950763"/>
                  <a:pt x="1767380" y="2940869"/>
                  <a:pt x="1833284" y="2940812"/>
                </a:cubicBezTo>
                <a:cubicBezTo>
                  <a:pt x="1944327" y="2940716"/>
                  <a:pt x="2055350" y="2940639"/>
                  <a:pt x="2166393" y="2940543"/>
                </a:cubicBezTo>
                <a:cubicBezTo>
                  <a:pt x="2225720" y="2940505"/>
                  <a:pt x="2302420" y="2926737"/>
                  <a:pt x="2312372" y="2868253"/>
                </a:cubicBezTo>
                <a:cubicBezTo>
                  <a:pt x="2318507" y="2832262"/>
                  <a:pt x="2291816" y="2797152"/>
                  <a:pt x="2258873" y="2781410"/>
                </a:cubicBezTo>
                <a:cubicBezTo>
                  <a:pt x="2225931" y="2765667"/>
                  <a:pt x="2188098" y="2764843"/>
                  <a:pt x="2151608" y="2764325"/>
                </a:cubicBezTo>
                <a:lnTo>
                  <a:pt x="1648994" y="2757057"/>
                </a:lnTo>
                <a:cubicBezTo>
                  <a:pt x="1584681" y="2756118"/>
                  <a:pt x="1572217" y="2689753"/>
                  <a:pt x="1624526" y="2653148"/>
                </a:cubicBezTo>
                <a:cubicBezTo>
                  <a:pt x="1656664" y="2630656"/>
                  <a:pt x="1698638" y="2629755"/>
                  <a:pt x="1737870" y="2629659"/>
                </a:cubicBezTo>
                <a:cubicBezTo>
                  <a:pt x="2093546" y="2628834"/>
                  <a:pt x="2449204" y="2628029"/>
                  <a:pt x="2804881" y="2627204"/>
                </a:cubicBezTo>
                <a:cubicBezTo>
                  <a:pt x="2853586" y="2627090"/>
                  <a:pt x="2904169" y="2626572"/>
                  <a:pt x="2948042" y="2605460"/>
                </a:cubicBezTo>
                <a:cubicBezTo>
                  <a:pt x="2948042" y="2598346"/>
                  <a:pt x="3009459" y="2558635"/>
                  <a:pt x="3014502" y="2533228"/>
                </a:cubicBezTo>
                <a:cubicBezTo>
                  <a:pt x="3020312" y="2503871"/>
                  <a:pt x="3007906" y="2476777"/>
                  <a:pt x="2990131" y="2454150"/>
                </a:cubicBezTo>
                <a:cubicBezTo>
                  <a:pt x="2912683" y="2355495"/>
                  <a:pt x="2700569" y="2417353"/>
                  <a:pt x="2712880" y="2353462"/>
                </a:cubicBezTo>
                <a:cubicBezTo>
                  <a:pt x="2716485" y="2334709"/>
                  <a:pt x="2778535" y="2316819"/>
                  <a:pt x="2738382" y="2277357"/>
                </a:cubicBezTo>
                <a:cubicBezTo>
                  <a:pt x="2709543" y="2249016"/>
                  <a:pt x="2608587" y="2243053"/>
                  <a:pt x="2566977" y="2244759"/>
                </a:cubicBezTo>
                <a:cubicBezTo>
                  <a:pt x="2479904" y="2248345"/>
                  <a:pt x="2504045" y="2183188"/>
                  <a:pt x="2555875" y="2181060"/>
                </a:cubicBezTo>
                <a:cubicBezTo>
                  <a:pt x="2699955" y="2175116"/>
                  <a:pt x="2845456" y="2168097"/>
                  <a:pt x="2991530" y="2168462"/>
                </a:cubicBezTo>
                <a:cubicBezTo>
                  <a:pt x="3053619" y="2168615"/>
                  <a:pt x="3212350" y="2197320"/>
                  <a:pt x="3218927" y="2095597"/>
                </a:cubicBezTo>
                <a:cubicBezTo>
                  <a:pt x="3220960" y="2064188"/>
                  <a:pt x="3196607" y="2035886"/>
                  <a:pt x="3167807" y="2023154"/>
                </a:cubicBezTo>
                <a:close/>
              </a:path>
            </a:pathLst>
          </a:custGeom>
          <a:gradFill>
            <a:gsLst>
              <a:gs pos="0">
                <a:srgbClr val="FF9F18"/>
              </a:gs>
              <a:gs pos="50000">
                <a:srgbClr val="FFC60C"/>
              </a:gs>
              <a:gs pos="100000">
                <a:srgbClr val="FFEE00"/>
              </a:gs>
            </a:gsLst>
            <a:lin ang="162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7" name="!!Water2">
            <a:extLst>
              <a:ext uri="{FF2B5EF4-FFF2-40B4-BE49-F238E27FC236}">
                <a16:creationId xmlns:a16="http://schemas.microsoft.com/office/drawing/2014/main" id="{83AEE338-7CD3-1876-3B22-AC88BDEE5AA8}"/>
              </a:ext>
            </a:extLst>
          </p:cNvPr>
          <p:cNvSpPr/>
          <p:nvPr userDrawn="1"/>
        </p:nvSpPr>
        <p:spPr>
          <a:xfrm>
            <a:off x="6085083" y="4455272"/>
            <a:ext cx="966017" cy="573729"/>
          </a:xfrm>
          <a:custGeom>
            <a:avLst/>
            <a:gdLst>
              <a:gd name="connsiteX0" fmla="*/ 1135484 w 1664574"/>
              <a:gd name="connsiteY0" fmla="*/ 42652 h 988610"/>
              <a:gd name="connsiteX1" fmla="*/ 1228330 w 1664574"/>
              <a:gd name="connsiteY1" fmla="*/ 77071 h 988610"/>
              <a:gd name="connsiteX2" fmla="*/ 1168024 w 1664574"/>
              <a:gd name="connsiteY2" fmla="*/ 192140 h 988610"/>
              <a:gd name="connsiteX3" fmla="*/ 1042639 w 1664574"/>
              <a:gd name="connsiteY3" fmla="*/ 203645 h 988610"/>
              <a:gd name="connsiteX4" fmla="*/ 924387 w 1664574"/>
              <a:gd name="connsiteY4" fmla="*/ 240039 h 988610"/>
              <a:gd name="connsiteX5" fmla="*/ 918078 w 1664574"/>
              <a:gd name="connsiteY5" fmla="*/ 351158 h 988610"/>
              <a:gd name="connsiteX6" fmla="*/ 980435 w 1664574"/>
              <a:gd name="connsiteY6" fmla="*/ 369605 h 988610"/>
              <a:gd name="connsiteX7" fmla="*/ 1361902 w 1664574"/>
              <a:gd name="connsiteY7" fmla="*/ 405635 h 988610"/>
              <a:gd name="connsiteX8" fmla="*/ 1457375 w 1664574"/>
              <a:gd name="connsiteY8" fmla="*/ 449066 h 988610"/>
              <a:gd name="connsiteX9" fmla="*/ 1201868 w 1664574"/>
              <a:gd name="connsiteY9" fmla="*/ 588334 h 988610"/>
              <a:gd name="connsiteX10" fmla="*/ 1153298 w 1664574"/>
              <a:gd name="connsiteY10" fmla="*/ 611823 h 988610"/>
              <a:gd name="connsiteX11" fmla="*/ 1137114 w 1664574"/>
              <a:gd name="connsiteY11" fmla="*/ 660509 h 988610"/>
              <a:gd name="connsiteX12" fmla="*/ 1245242 w 1664574"/>
              <a:gd name="connsiteY12" fmla="*/ 727947 h 988610"/>
              <a:gd name="connsiteX13" fmla="*/ 1288673 w 1664574"/>
              <a:gd name="connsiteY13" fmla="*/ 789288 h 988610"/>
              <a:gd name="connsiteX14" fmla="*/ 1596048 w 1664574"/>
              <a:gd name="connsiteY14" fmla="*/ 834886 h 988610"/>
              <a:gd name="connsiteX15" fmla="*/ 1664465 w 1664574"/>
              <a:gd name="connsiteY15" fmla="*/ 903111 h 988610"/>
              <a:gd name="connsiteX16" fmla="*/ 1612194 w 1664574"/>
              <a:gd name="connsiteY16" fmla="*/ 976052 h 988610"/>
              <a:gd name="connsiteX17" fmla="*/ 1518064 w 1664574"/>
              <a:gd name="connsiteY17" fmla="*/ 988593 h 988610"/>
              <a:gd name="connsiteX18" fmla="*/ 1094335 w 1664574"/>
              <a:gd name="connsiteY18" fmla="*/ 977663 h 988610"/>
              <a:gd name="connsiteX19" fmla="*/ 1035525 w 1664574"/>
              <a:gd name="connsiteY19" fmla="*/ 940502 h 988610"/>
              <a:gd name="connsiteX20" fmla="*/ 1071382 w 1664574"/>
              <a:gd name="connsiteY20" fmla="*/ 912391 h 988610"/>
              <a:gd name="connsiteX21" fmla="*/ 1112762 w 1664574"/>
              <a:gd name="connsiteY21" fmla="*/ 792605 h 988610"/>
              <a:gd name="connsiteX22" fmla="*/ 937560 w 1664574"/>
              <a:gd name="connsiteY22" fmla="*/ 704669 h 988610"/>
              <a:gd name="connsiteX23" fmla="*/ 972842 w 1664574"/>
              <a:gd name="connsiteY23" fmla="*/ 600970 h 988610"/>
              <a:gd name="connsiteX24" fmla="*/ 1037155 w 1664574"/>
              <a:gd name="connsiteY24" fmla="*/ 530694 h 988610"/>
              <a:gd name="connsiteX25" fmla="*/ 970253 w 1664574"/>
              <a:gd name="connsiteY25" fmla="*/ 489276 h 988610"/>
              <a:gd name="connsiteX26" fmla="*/ 698870 w 1664574"/>
              <a:gd name="connsiteY26" fmla="*/ 455566 h 988610"/>
              <a:gd name="connsiteX27" fmla="*/ 602093 w 1664574"/>
              <a:gd name="connsiteY27" fmla="*/ 427609 h 988610"/>
              <a:gd name="connsiteX28" fmla="*/ 570551 w 1664574"/>
              <a:gd name="connsiteY28" fmla="*/ 339769 h 988610"/>
              <a:gd name="connsiteX29" fmla="*/ 709397 w 1664574"/>
              <a:gd name="connsiteY29" fmla="*/ 237240 h 988610"/>
              <a:gd name="connsiteX30" fmla="*/ 669685 w 1664574"/>
              <a:gd name="connsiteY30" fmla="*/ 168306 h 988610"/>
              <a:gd name="connsiteX31" fmla="*/ 585315 w 1664574"/>
              <a:gd name="connsiteY31" fmla="*/ 155899 h 988610"/>
              <a:gd name="connsiteX32" fmla="*/ 126112 w 1664574"/>
              <a:gd name="connsiteY32" fmla="*/ 157932 h 988610"/>
              <a:gd name="connsiteX33" fmla="*/ 18828 w 1664574"/>
              <a:gd name="connsiteY33" fmla="*/ 127540 h 988610"/>
              <a:gd name="connsiteX34" fmla="*/ 257998 w 1664574"/>
              <a:gd name="connsiteY34" fmla="*/ 122 h 988610"/>
              <a:gd name="connsiteX35" fmla="*/ 1135484 w 1664574"/>
              <a:gd name="connsiteY35" fmla="*/ 42690 h 988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664574" h="988610">
                <a:moveTo>
                  <a:pt x="1135484" y="42652"/>
                </a:moveTo>
                <a:cubicBezTo>
                  <a:pt x="1169750" y="44263"/>
                  <a:pt x="1209155" y="48634"/>
                  <a:pt x="1228330" y="77071"/>
                </a:cubicBezTo>
                <a:cubicBezTo>
                  <a:pt x="1256363" y="118681"/>
                  <a:pt x="1215559" y="176129"/>
                  <a:pt x="1168024" y="192140"/>
                </a:cubicBezTo>
                <a:cubicBezTo>
                  <a:pt x="1128063" y="205601"/>
                  <a:pt x="1084766" y="202495"/>
                  <a:pt x="1042639" y="203645"/>
                </a:cubicBezTo>
                <a:cubicBezTo>
                  <a:pt x="1000492" y="204777"/>
                  <a:pt x="955508" y="211603"/>
                  <a:pt x="924387" y="240039"/>
                </a:cubicBezTo>
                <a:cubicBezTo>
                  <a:pt x="893266" y="268476"/>
                  <a:pt x="885193" y="324774"/>
                  <a:pt x="918078" y="351158"/>
                </a:cubicBezTo>
                <a:cubicBezTo>
                  <a:pt x="935240" y="364945"/>
                  <a:pt x="958537" y="367534"/>
                  <a:pt x="980435" y="369605"/>
                </a:cubicBezTo>
                <a:cubicBezTo>
                  <a:pt x="1107584" y="381608"/>
                  <a:pt x="1234753" y="393631"/>
                  <a:pt x="1361902" y="405635"/>
                </a:cubicBezTo>
                <a:cubicBezTo>
                  <a:pt x="1398316" y="409067"/>
                  <a:pt x="1440827" y="416430"/>
                  <a:pt x="1457375" y="449066"/>
                </a:cubicBezTo>
                <a:cubicBezTo>
                  <a:pt x="1520269" y="573032"/>
                  <a:pt x="1262365" y="569964"/>
                  <a:pt x="1201868" y="588334"/>
                </a:cubicBezTo>
                <a:cubicBezTo>
                  <a:pt x="1184515" y="593607"/>
                  <a:pt x="1166816" y="599743"/>
                  <a:pt x="1153298" y="611823"/>
                </a:cubicBezTo>
                <a:cubicBezTo>
                  <a:pt x="1139779" y="623884"/>
                  <a:pt x="1131323" y="643347"/>
                  <a:pt x="1137114" y="660509"/>
                </a:cubicBezTo>
                <a:cubicBezTo>
                  <a:pt x="1150920" y="701447"/>
                  <a:pt x="1219375" y="694659"/>
                  <a:pt x="1245242" y="727947"/>
                </a:cubicBezTo>
                <a:cubicBezTo>
                  <a:pt x="1260659" y="747755"/>
                  <a:pt x="1270725" y="771724"/>
                  <a:pt x="1288673" y="789288"/>
                </a:cubicBezTo>
                <a:cubicBezTo>
                  <a:pt x="1358681" y="857743"/>
                  <a:pt x="1506942" y="814292"/>
                  <a:pt x="1596048" y="834886"/>
                </a:cubicBezTo>
                <a:cubicBezTo>
                  <a:pt x="1629700" y="842671"/>
                  <a:pt x="1662317" y="868634"/>
                  <a:pt x="1664465" y="903111"/>
                </a:cubicBezTo>
                <a:cubicBezTo>
                  <a:pt x="1666440" y="934941"/>
                  <a:pt x="1641493" y="963474"/>
                  <a:pt x="1612194" y="976052"/>
                </a:cubicBezTo>
                <a:cubicBezTo>
                  <a:pt x="1582894" y="988631"/>
                  <a:pt x="1549952" y="988708"/>
                  <a:pt x="1518064" y="988593"/>
                </a:cubicBezTo>
                <a:cubicBezTo>
                  <a:pt x="1376360" y="988056"/>
                  <a:pt x="1235769" y="980904"/>
                  <a:pt x="1094335" y="977663"/>
                </a:cubicBezTo>
                <a:cubicBezTo>
                  <a:pt x="1068065" y="977069"/>
                  <a:pt x="1032495" y="966599"/>
                  <a:pt x="1035525" y="940502"/>
                </a:cubicBezTo>
                <a:cubicBezTo>
                  <a:pt x="1037423" y="924241"/>
                  <a:pt x="1055160" y="914558"/>
                  <a:pt x="1071382" y="912391"/>
                </a:cubicBezTo>
                <a:cubicBezTo>
                  <a:pt x="1149539" y="901941"/>
                  <a:pt x="1192070" y="840006"/>
                  <a:pt x="1112762" y="792605"/>
                </a:cubicBezTo>
                <a:cubicBezTo>
                  <a:pt x="1052514" y="756595"/>
                  <a:pt x="963178" y="801732"/>
                  <a:pt x="937560" y="704669"/>
                </a:cubicBezTo>
                <a:cubicBezTo>
                  <a:pt x="927685" y="667258"/>
                  <a:pt x="942200" y="624594"/>
                  <a:pt x="972842" y="600970"/>
                </a:cubicBezTo>
                <a:cubicBezTo>
                  <a:pt x="999476" y="580415"/>
                  <a:pt x="1041680" y="564039"/>
                  <a:pt x="1037155" y="530694"/>
                </a:cubicBezTo>
                <a:cubicBezTo>
                  <a:pt x="1033339" y="502622"/>
                  <a:pt x="998383" y="492766"/>
                  <a:pt x="970253" y="489276"/>
                </a:cubicBezTo>
                <a:cubicBezTo>
                  <a:pt x="879786" y="478039"/>
                  <a:pt x="789337" y="466803"/>
                  <a:pt x="698870" y="455566"/>
                </a:cubicBezTo>
                <a:cubicBezTo>
                  <a:pt x="665217" y="451386"/>
                  <a:pt x="630146" y="446688"/>
                  <a:pt x="602093" y="427609"/>
                </a:cubicBezTo>
                <a:cubicBezTo>
                  <a:pt x="574060" y="408530"/>
                  <a:pt x="555882" y="370333"/>
                  <a:pt x="570551" y="339769"/>
                </a:cubicBezTo>
                <a:cubicBezTo>
                  <a:pt x="596398" y="285944"/>
                  <a:pt x="695591" y="295321"/>
                  <a:pt x="709397" y="237240"/>
                </a:cubicBezTo>
                <a:cubicBezTo>
                  <a:pt x="716031" y="209340"/>
                  <a:pt x="695533" y="180712"/>
                  <a:pt x="669685" y="168306"/>
                </a:cubicBezTo>
                <a:cubicBezTo>
                  <a:pt x="643837" y="155880"/>
                  <a:pt x="614001" y="155765"/>
                  <a:pt x="585315" y="155899"/>
                </a:cubicBezTo>
                <a:cubicBezTo>
                  <a:pt x="432241" y="156571"/>
                  <a:pt x="279186" y="157261"/>
                  <a:pt x="126112" y="157932"/>
                </a:cubicBezTo>
                <a:cubicBezTo>
                  <a:pt x="87724" y="158105"/>
                  <a:pt x="44370" y="156168"/>
                  <a:pt x="18828" y="127540"/>
                </a:cubicBezTo>
                <a:cubicBezTo>
                  <a:pt x="-76049" y="21176"/>
                  <a:pt x="216388" y="-1930"/>
                  <a:pt x="257998" y="122"/>
                </a:cubicBezTo>
                <a:cubicBezTo>
                  <a:pt x="550398" y="14560"/>
                  <a:pt x="842970" y="28884"/>
                  <a:pt x="1135484" y="42690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11" name="!!RAAM">
            <a:extLst>
              <a:ext uri="{FF2B5EF4-FFF2-40B4-BE49-F238E27FC236}">
                <a16:creationId xmlns:a16="http://schemas.microsoft.com/office/drawing/2014/main" id="{77B4B1C4-38E7-CFF3-77B6-651AC5467F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865660" y="1993555"/>
            <a:ext cx="4460680" cy="3331028"/>
          </a:xfrm>
          <a:prstGeom prst="rect">
            <a:avLst/>
          </a:prstGeom>
        </p:spPr>
      </p:pic>
      <p:grpSp>
        <p:nvGrpSpPr>
          <p:cNvPr id="26" name="!!Boek">
            <a:extLst>
              <a:ext uri="{FF2B5EF4-FFF2-40B4-BE49-F238E27FC236}">
                <a16:creationId xmlns:a16="http://schemas.microsoft.com/office/drawing/2014/main" id="{FB23626D-D326-B5CA-63A3-D21E5E2CF45C}"/>
              </a:ext>
            </a:extLst>
          </p:cNvPr>
          <p:cNvGrpSpPr/>
          <p:nvPr userDrawn="1"/>
        </p:nvGrpSpPr>
        <p:grpSpPr>
          <a:xfrm>
            <a:off x="4145504" y="4335928"/>
            <a:ext cx="751293" cy="777156"/>
            <a:chOff x="3991868" y="1279856"/>
            <a:chExt cx="4819924" cy="4985850"/>
          </a:xfrm>
        </p:grpSpPr>
        <p:pic>
          <p:nvPicPr>
            <p:cNvPr id="27" name="Graphic 26">
              <a:extLst>
                <a:ext uri="{FF2B5EF4-FFF2-40B4-BE49-F238E27FC236}">
                  <a16:creationId xmlns:a16="http://schemas.microsoft.com/office/drawing/2014/main" id="{F9DBE17F-749D-9277-1C7E-F8C44D82FB8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3991868" y="1279856"/>
              <a:ext cx="4819924" cy="4985850"/>
            </a:xfrm>
            <a:prstGeom prst="rect">
              <a:avLst/>
            </a:prstGeom>
          </p:spPr>
        </p:pic>
        <p:sp>
          <p:nvSpPr>
            <p:cNvPr id="29" name="Rechthoek 28">
              <a:extLst>
                <a:ext uri="{FF2B5EF4-FFF2-40B4-BE49-F238E27FC236}">
                  <a16:creationId xmlns:a16="http://schemas.microsoft.com/office/drawing/2014/main" id="{CBED795F-C2F7-EC02-CA9F-1D9F09EF612A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30" name="!!MuurO">
            <a:extLst>
              <a:ext uri="{FF2B5EF4-FFF2-40B4-BE49-F238E27FC236}">
                <a16:creationId xmlns:a16="http://schemas.microsoft.com/office/drawing/2014/main" id="{EA8F347F-1463-17E1-64B6-58902F5D77E0}"/>
              </a:ext>
            </a:extLst>
          </p:cNvPr>
          <p:cNvSpPr/>
          <p:nvPr userDrawn="1"/>
        </p:nvSpPr>
        <p:spPr>
          <a:xfrm>
            <a:off x="0" y="5832887"/>
            <a:ext cx="12192000" cy="1406112"/>
          </a:xfrm>
          <a:custGeom>
            <a:avLst/>
            <a:gdLst>
              <a:gd name="connsiteX0" fmla="*/ 0 w 12192000"/>
              <a:gd name="connsiteY0" fmla="*/ 0 h 1342612"/>
              <a:gd name="connsiteX1" fmla="*/ 12192000 w 12192000"/>
              <a:gd name="connsiteY1" fmla="*/ 0 h 1342612"/>
              <a:gd name="connsiteX2" fmla="*/ 12192000 w 12192000"/>
              <a:gd name="connsiteY2" fmla="*/ 1342612 h 1342612"/>
              <a:gd name="connsiteX3" fmla="*/ 0 w 12192000"/>
              <a:gd name="connsiteY3" fmla="*/ 1342612 h 1342612"/>
              <a:gd name="connsiteX4" fmla="*/ 0 w 12192000"/>
              <a:gd name="connsiteY4" fmla="*/ 0 h 1342612"/>
              <a:gd name="connsiteX0" fmla="*/ 1663700 w 12192000"/>
              <a:gd name="connsiteY0" fmla="*/ 0 h 1380712"/>
              <a:gd name="connsiteX1" fmla="*/ 12192000 w 12192000"/>
              <a:gd name="connsiteY1" fmla="*/ 38100 h 1380712"/>
              <a:gd name="connsiteX2" fmla="*/ 12192000 w 12192000"/>
              <a:gd name="connsiteY2" fmla="*/ 1380712 h 1380712"/>
              <a:gd name="connsiteX3" fmla="*/ 0 w 12192000"/>
              <a:gd name="connsiteY3" fmla="*/ 1380712 h 1380712"/>
              <a:gd name="connsiteX4" fmla="*/ 1663700 w 12192000"/>
              <a:gd name="connsiteY4" fmla="*/ 0 h 1380712"/>
              <a:gd name="connsiteX0" fmla="*/ 1663700 w 12192000"/>
              <a:gd name="connsiteY0" fmla="*/ 0 h 1380712"/>
              <a:gd name="connsiteX1" fmla="*/ 7302500 w 12192000"/>
              <a:gd name="connsiteY1" fmla="*/ 12700 h 1380712"/>
              <a:gd name="connsiteX2" fmla="*/ 12192000 w 12192000"/>
              <a:gd name="connsiteY2" fmla="*/ 1380712 h 1380712"/>
              <a:gd name="connsiteX3" fmla="*/ 0 w 12192000"/>
              <a:gd name="connsiteY3" fmla="*/ 1380712 h 1380712"/>
              <a:gd name="connsiteX4" fmla="*/ 1663700 w 12192000"/>
              <a:gd name="connsiteY4" fmla="*/ 0 h 1380712"/>
              <a:gd name="connsiteX0" fmla="*/ 3848100 w 12192000"/>
              <a:gd name="connsiteY0" fmla="*/ 0 h 1368012"/>
              <a:gd name="connsiteX1" fmla="*/ 7302500 w 12192000"/>
              <a:gd name="connsiteY1" fmla="*/ 0 h 1368012"/>
              <a:gd name="connsiteX2" fmla="*/ 12192000 w 12192000"/>
              <a:gd name="connsiteY2" fmla="*/ 1368012 h 1368012"/>
              <a:gd name="connsiteX3" fmla="*/ 0 w 12192000"/>
              <a:gd name="connsiteY3" fmla="*/ 1368012 h 1368012"/>
              <a:gd name="connsiteX4" fmla="*/ 3848100 w 12192000"/>
              <a:gd name="connsiteY4" fmla="*/ 0 h 1368012"/>
              <a:gd name="connsiteX0" fmla="*/ 3848100 w 12192000"/>
              <a:gd name="connsiteY0" fmla="*/ 38100 h 1406112"/>
              <a:gd name="connsiteX1" fmla="*/ 8572500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848100 w 12192000"/>
              <a:gd name="connsiteY4" fmla="*/ 38100 h 1406112"/>
              <a:gd name="connsiteX0" fmla="*/ 3517900 w 12192000"/>
              <a:gd name="connsiteY0" fmla="*/ 25400 h 1406112"/>
              <a:gd name="connsiteX1" fmla="*/ 8572500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517900 w 12192000"/>
              <a:gd name="connsiteY4" fmla="*/ 25400 h 1406112"/>
              <a:gd name="connsiteX0" fmla="*/ 3517900 w 12192000"/>
              <a:gd name="connsiteY0" fmla="*/ 25400 h 1406112"/>
              <a:gd name="connsiteX1" fmla="*/ 8620125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517900 w 12192000"/>
              <a:gd name="connsiteY4" fmla="*/ 25400 h 1406112"/>
              <a:gd name="connsiteX0" fmla="*/ 3556000 w 12192000"/>
              <a:gd name="connsiteY0" fmla="*/ 19050 h 1406112"/>
              <a:gd name="connsiteX1" fmla="*/ 8620125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556000 w 12192000"/>
              <a:gd name="connsiteY4" fmla="*/ 19050 h 1406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406112">
                <a:moveTo>
                  <a:pt x="3556000" y="19050"/>
                </a:moveTo>
                <a:lnTo>
                  <a:pt x="8620125" y="0"/>
                </a:lnTo>
                <a:lnTo>
                  <a:pt x="12192000" y="1406112"/>
                </a:lnTo>
                <a:lnTo>
                  <a:pt x="0" y="1406112"/>
                </a:lnTo>
                <a:lnTo>
                  <a:pt x="3556000" y="1905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32" name="!!TITEL">
            <a:extLst>
              <a:ext uri="{FF2B5EF4-FFF2-40B4-BE49-F238E27FC236}">
                <a16:creationId xmlns:a16="http://schemas.microsoft.com/office/drawing/2014/main" id="{06396D8C-101D-08E8-5BE4-8D904F6FE2B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" r="14"/>
          <a:stretch/>
        </p:blipFill>
        <p:spPr>
          <a:xfrm rot="21031405">
            <a:off x="3122636" y="-616561"/>
            <a:ext cx="5201524" cy="3902259"/>
          </a:xfrm>
          <a:prstGeom prst="rect">
            <a:avLst/>
          </a:prstGeom>
        </p:spPr>
      </p:pic>
      <p:pic>
        <p:nvPicPr>
          <p:cNvPr id="36" name="!!Surfboard2">
            <a:extLst>
              <a:ext uri="{FF2B5EF4-FFF2-40B4-BE49-F238E27FC236}">
                <a16:creationId xmlns:a16="http://schemas.microsoft.com/office/drawing/2014/main" id="{4DB09913-8456-3718-A2D8-8C8969845971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 rot="272267">
            <a:off x="1603041" y="2328028"/>
            <a:ext cx="1605663" cy="4265042"/>
          </a:xfrm>
          <a:prstGeom prst="rect">
            <a:avLst/>
          </a:prstGeom>
        </p:spPr>
      </p:pic>
      <p:pic>
        <p:nvPicPr>
          <p:cNvPr id="34" name="!!Surfboard1">
            <a:extLst>
              <a:ext uri="{FF2B5EF4-FFF2-40B4-BE49-F238E27FC236}">
                <a16:creationId xmlns:a16="http://schemas.microsoft.com/office/drawing/2014/main" id="{6E15C31B-8D4D-224C-BC82-483B59B53FB8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777532" y="2264408"/>
            <a:ext cx="1295340" cy="4599190"/>
          </a:xfrm>
          <a:prstGeom prst="rect">
            <a:avLst/>
          </a:prstGeom>
        </p:spPr>
      </p:pic>
      <p:pic>
        <p:nvPicPr>
          <p:cNvPr id="42" name="!!Blad1">
            <a:extLst>
              <a:ext uri="{FF2B5EF4-FFF2-40B4-BE49-F238E27FC236}">
                <a16:creationId xmlns:a16="http://schemas.microsoft.com/office/drawing/2014/main" id="{6D3F51CB-5069-555B-F36A-BF6BA9F84464}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 rot="10312007">
            <a:off x="9782660" y="-849349"/>
            <a:ext cx="2277976" cy="2604006"/>
          </a:xfrm>
          <a:prstGeom prst="rect">
            <a:avLst/>
          </a:prstGeom>
        </p:spPr>
      </p:pic>
      <p:pic>
        <p:nvPicPr>
          <p:cNvPr id="38" name="!!Blad2">
            <a:extLst>
              <a:ext uri="{FF2B5EF4-FFF2-40B4-BE49-F238E27FC236}">
                <a16:creationId xmlns:a16="http://schemas.microsoft.com/office/drawing/2014/main" id="{7B710313-80E9-2AD2-4709-FEFF42AF5ED0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10616812" y="-822773"/>
            <a:ext cx="2373454" cy="2458635"/>
          </a:xfrm>
          <a:prstGeom prst="rect">
            <a:avLst/>
          </a:prstGeom>
        </p:spPr>
      </p:pic>
      <p:pic>
        <p:nvPicPr>
          <p:cNvPr id="40" name="!!Blad3">
            <a:extLst>
              <a:ext uri="{FF2B5EF4-FFF2-40B4-BE49-F238E27FC236}">
                <a16:creationId xmlns:a16="http://schemas.microsoft.com/office/drawing/2014/main" id="{8D0B80E6-68BE-9E4D-8902-61177F6A5C00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 rot="13500000">
            <a:off x="10423054" y="387722"/>
            <a:ext cx="2905898" cy="3330033"/>
          </a:xfrm>
          <a:prstGeom prst="rect">
            <a:avLst/>
          </a:prstGeom>
        </p:spPr>
      </p:pic>
      <p:pic>
        <p:nvPicPr>
          <p:cNvPr id="7" name="!!FOTO" descr="Afbeelding met stoel, meubels, hoed, kleding&#10;&#10;Automatisch gegenereerde beschrijving">
            <a:extLst>
              <a:ext uri="{FF2B5EF4-FFF2-40B4-BE49-F238E27FC236}">
                <a16:creationId xmlns:a16="http://schemas.microsoft.com/office/drawing/2014/main" id="{FFDB1BD2-4097-9192-32D0-14E950C7BBAE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566" y="784631"/>
            <a:ext cx="10080517" cy="6720344"/>
          </a:xfrm>
          <a:prstGeom prst="rect">
            <a:avLst/>
          </a:prstGeom>
        </p:spPr>
      </p:pic>
      <p:grpSp>
        <p:nvGrpSpPr>
          <p:cNvPr id="2" name="!!SP logo">
            <a:extLst>
              <a:ext uri="{FF2B5EF4-FFF2-40B4-BE49-F238E27FC236}">
                <a16:creationId xmlns:a16="http://schemas.microsoft.com/office/drawing/2014/main" id="{4A4C56E3-2399-7D77-A87F-7925051B9AD2}"/>
              </a:ext>
            </a:extLst>
          </p:cNvPr>
          <p:cNvGrpSpPr/>
          <p:nvPr userDrawn="1"/>
        </p:nvGrpSpPr>
        <p:grpSpPr>
          <a:xfrm>
            <a:off x="8847709" y="4598288"/>
            <a:ext cx="2993848" cy="4776616"/>
            <a:chOff x="8847709" y="4598288"/>
            <a:chExt cx="2993848" cy="4776616"/>
          </a:xfrm>
        </p:grpSpPr>
        <p:pic>
          <p:nvPicPr>
            <p:cNvPr id="4746" name="Graphic 4745">
              <a:extLst>
                <a:ext uri="{FF2B5EF4-FFF2-40B4-BE49-F238E27FC236}">
                  <a16:creationId xmlns:a16="http://schemas.microsoft.com/office/drawing/2014/main" id="{BE97476E-E7DE-B1AC-2465-17AF8B7C6A9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p:blipFill>
          <p:spPr>
            <a:xfrm>
              <a:off x="8847709" y="4598288"/>
              <a:ext cx="2993848" cy="4776616"/>
            </a:xfrm>
            <a:prstGeom prst="rect">
              <a:avLst/>
            </a:prstGeom>
          </p:spPr>
        </p:pic>
        <p:grpSp>
          <p:nvGrpSpPr>
            <p:cNvPr id="4747" name="Groep 4746">
              <a:extLst>
                <a:ext uri="{FF2B5EF4-FFF2-40B4-BE49-F238E27FC236}">
                  <a16:creationId xmlns:a16="http://schemas.microsoft.com/office/drawing/2014/main" id="{64512113-33EC-5F87-2513-7036E00ED5FB}"/>
                </a:ext>
              </a:extLst>
            </p:cNvPr>
            <p:cNvGrpSpPr/>
            <p:nvPr userDrawn="1"/>
          </p:nvGrpSpPr>
          <p:grpSpPr>
            <a:xfrm>
              <a:off x="9255161" y="5476403"/>
              <a:ext cx="2170932" cy="917307"/>
              <a:chOff x="9672310" y="5445393"/>
              <a:chExt cx="1714860" cy="724598"/>
            </a:xfrm>
          </p:grpSpPr>
          <p:grpSp>
            <p:nvGrpSpPr>
              <p:cNvPr id="4681" name="Graphic 5">
                <a:extLst>
                  <a:ext uri="{FF2B5EF4-FFF2-40B4-BE49-F238E27FC236}">
                    <a16:creationId xmlns:a16="http://schemas.microsoft.com/office/drawing/2014/main" id="{D24D1203-C534-860B-2141-9F2B528F9394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4729" name="Vrije vorm: vorm 4728">
                  <a:extLst>
                    <a:ext uri="{FF2B5EF4-FFF2-40B4-BE49-F238E27FC236}">
                      <a16:creationId xmlns:a16="http://schemas.microsoft.com/office/drawing/2014/main" id="{275871CE-AEC1-BDFC-9B40-4E0A8F714398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0" name="Vrije vorm: vorm 4729">
                  <a:extLst>
                    <a:ext uri="{FF2B5EF4-FFF2-40B4-BE49-F238E27FC236}">
                      <a16:creationId xmlns:a16="http://schemas.microsoft.com/office/drawing/2014/main" id="{AE2D5037-F44D-CD24-D014-E3585A4E0E64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1" name="Vrije vorm: vorm 4730">
                  <a:extLst>
                    <a:ext uri="{FF2B5EF4-FFF2-40B4-BE49-F238E27FC236}">
                      <a16:creationId xmlns:a16="http://schemas.microsoft.com/office/drawing/2014/main" id="{F5A57FC5-2E9D-9F0A-B234-9141DEE047E4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2" name="Vrije vorm: vorm 4731">
                  <a:extLst>
                    <a:ext uri="{FF2B5EF4-FFF2-40B4-BE49-F238E27FC236}">
                      <a16:creationId xmlns:a16="http://schemas.microsoft.com/office/drawing/2014/main" id="{26607DFA-37D3-B7EE-58CF-139D9E1592CB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3" name="Vrije vorm: vorm 4732">
                  <a:extLst>
                    <a:ext uri="{FF2B5EF4-FFF2-40B4-BE49-F238E27FC236}">
                      <a16:creationId xmlns:a16="http://schemas.microsoft.com/office/drawing/2014/main" id="{DC251A20-244B-728B-6CB9-CF06B682A04F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4" name="Vrije vorm: vorm 4733">
                  <a:extLst>
                    <a:ext uri="{FF2B5EF4-FFF2-40B4-BE49-F238E27FC236}">
                      <a16:creationId xmlns:a16="http://schemas.microsoft.com/office/drawing/2014/main" id="{DD0D5B55-78D4-923A-57E2-5811EE606CB5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5" name="Vrije vorm: vorm 4734">
                  <a:extLst>
                    <a:ext uri="{FF2B5EF4-FFF2-40B4-BE49-F238E27FC236}">
                      <a16:creationId xmlns:a16="http://schemas.microsoft.com/office/drawing/2014/main" id="{7AF2581D-013F-5FB8-2969-CDE12F07C02E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6" name="Vrije vorm: vorm 4735">
                  <a:extLst>
                    <a:ext uri="{FF2B5EF4-FFF2-40B4-BE49-F238E27FC236}">
                      <a16:creationId xmlns:a16="http://schemas.microsoft.com/office/drawing/2014/main" id="{FAB3DB58-28FA-F769-E1E7-EDD7C595236D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7" name="Vrije vorm: vorm 4736">
                  <a:extLst>
                    <a:ext uri="{FF2B5EF4-FFF2-40B4-BE49-F238E27FC236}">
                      <a16:creationId xmlns:a16="http://schemas.microsoft.com/office/drawing/2014/main" id="{274BCC6B-4EFF-32ED-E4B7-99ADC20976A5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8" name="Vrije vorm: vorm 4737">
                  <a:extLst>
                    <a:ext uri="{FF2B5EF4-FFF2-40B4-BE49-F238E27FC236}">
                      <a16:creationId xmlns:a16="http://schemas.microsoft.com/office/drawing/2014/main" id="{EEC05150-2632-BC35-11C5-40F2D5895F73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39" name="Vrije vorm: vorm 4738">
                  <a:extLst>
                    <a:ext uri="{FF2B5EF4-FFF2-40B4-BE49-F238E27FC236}">
                      <a16:creationId xmlns:a16="http://schemas.microsoft.com/office/drawing/2014/main" id="{D252ED37-20AB-DE37-3D3C-C20A92D945A2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0" name="Vrije vorm: vorm 4739">
                  <a:extLst>
                    <a:ext uri="{FF2B5EF4-FFF2-40B4-BE49-F238E27FC236}">
                      <a16:creationId xmlns:a16="http://schemas.microsoft.com/office/drawing/2014/main" id="{7AB3601C-52EF-710D-68A4-F7BCBA53B4C0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1" name="Vrije vorm: vorm 4740">
                  <a:extLst>
                    <a:ext uri="{FF2B5EF4-FFF2-40B4-BE49-F238E27FC236}">
                      <a16:creationId xmlns:a16="http://schemas.microsoft.com/office/drawing/2014/main" id="{6D96770F-7216-85CB-FFF8-E36D01105C32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2" name="Vrije vorm: vorm 4741">
                  <a:extLst>
                    <a:ext uri="{FF2B5EF4-FFF2-40B4-BE49-F238E27FC236}">
                      <a16:creationId xmlns:a16="http://schemas.microsoft.com/office/drawing/2014/main" id="{12A320F5-ADFD-C3FC-83C7-53EB2AF7CFF6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3" name="Vrije vorm: vorm 4742">
                  <a:extLst>
                    <a:ext uri="{FF2B5EF4-FFF2-40B4-BE49-F238E27FC236}">
                      <a16:creationId xmlns:a16="http://schemas.microsoft.com/office/drawing/2014/main" id="{6A48472D-F6BD-7BF8-6DB3-D810C526D5BB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44" name="Vrije vorm: vorm 4743">
                  <a:extLst>
                    <a:ext uri="{FF2B5EF4-FFF2-40B4-BE49-F238E27FC236}">
                      <a16:creationId xmlns:a16="http://schemas.microsoft.com/office/drawing/2014/main" id="{FEEF1F66-EF16-90AC-85E6-4BA1DD55A330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2" name="Graphic 5">
                <a:extLst>
                  <a:ext uri="{FF2B5EF4-FFF2-40B4-BE49-F238E27FC236}">
                    <a16:creationId xmlns:a16="http://schemas.microsoft.com/office/drawing/2014/main" id="{B5B8E34F-54CA-7712-ADA1-B624C08F8AB5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4724" name="Vrije vorm: vorm 4723">
                  <a:extLst>
                    <a:ext uri="{FF2B5EF4-FFF2-40B4-BE49-F238E27FC236}">
                      <a16:creationId xmlns:a16="http://schemas.microsoft.com/office/drawing/2014/main" id="{C1DB188D-7059-8F5F-09C7-D0777CFB667D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5" name="Vrije vorm: vorm 4724">
                  <a:extLst>
                    <a:ext uri="{FF2B5EF4-FFF2-40B4-BE49-F238E27FC236}">
                      <a16:creationId xmlns:a16="http://schemas.microsoft.com/office/drawing/2014/main" id="{5184A7F4-6AE3-8971-4F45-AD1AFAB67A34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6" name="Vrije vorm: vorm 4725">
                  <a:extLst>
                    <a:ext uri="{FF2B5EF4-FFF2-40B4-BE49-F238E27FC236}">
                      <a16:creationId xmlns:a16="http://schemas.microsoft.com/office/drawing/2014/main" id="{C2CF6FF1-07E3-5F7E-B9ED-CAEA0C2CB43A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7" name="Vrije vorm: vorm 4726">
                  <a:extLst>
                    <a:ext uri="{FF2B5EF4-FFF2-40B4-BE49-F238E27FC236}">
                      <a16:creationId xmlns:a16="http://schemas.microsoft.com/office/drawing/2014/main" id="{288696E3-BAC6-F172-0084-04310B8B4268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8" name="Vrije vorm: vorm 4727">
                  <a:extLst>
                    <a:ext uri="{FF2B5EF4-FFF2-40B4-BE49-F238E27FC236}">
                      <a16:creationId xmlns:a16="http://schemas.microsoft.com/office/drawing/2014/main" id="{AAAD7EB4-B3D7-FB25-D7E1-B56E90C9B82E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3" name="Graphic 5">
                <a:extLst>
                  <a:ext uri="{FF2B5EF4-FFF2-40B4-BE49-F238E27FC236}">
                    <a16:creationId xmlns:a16="http://schemas.microsoft.com/office/drawing/2014/main" id="{C4059EAD-9059-2F2E-4B39-1C41E6F89989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4711" name="Vrije vorm: vorm 4710">
                  <a:extLst>
                    <a:ext uri="{FF2B5EF4-FFF2-40B4-BE49-F238E27FC236}">
                      <a16:creationId xmlns:a16="http://schemas.microsoft.com/office/drawing/2014/main" id="{17249C78-85BE-BFFC-1E28-E643C8ECD7B7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2" name="Vrije vorm: vorm 4711">
                  <a:extLst>
                    <a:ext uri="{FF2B5EF4-FFF2-40B4-BE49-F238E27FC236}">
                      <a16:creationId xmlns:a16="http://schemas.microsoft.com/office/drawing/2014/main" id="{E32FFB4C-5118-34E5-24CC-46AD8224652E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3" name="Vrije vorm: vorm 4712">
                  <a:extLst>
                    <a:ext uri="{FF2B5EF4-FFF2-40B4-BE49-F238E27FC236}">
                      <a16:creationId xmlns:a16="http://schemas.microsoft.com/office/drawing/2014/main" id="{E1EAC6C0-EC7E-9563-6602-FB4615B6F604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4" name="Vrije vorm: vorm 4713">
                  <a:extLst>
                    <a:ext uri="{FF2B5EF4-FFF2-40B4-BE49-F238E27FC236}">
                      <a16:creationId xmlns:a16="http://schemas.microsoft.com/office/drawing/2014/main" id="{206B32E2-FF56-EA31-F939-44C6A011EF99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5" name="Vrije vorm: vorm 4714">
                  <a:extLst>
                    <a:ext uri="{FF2B5EF4-FFF2-40B4-BE49-F238E27FC236}">
                      <a16:creationId xmlns:a16="http://schemas.microsoft.com/office/drawing/2014/main" id="{0D1F2FDF-4597-F6EE-7A7A-7ADE5445E653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6" name="Vrije vorm: vorm 4715">
                  <a:extLst>
                    <a:ext uri="{FF2B5EF4-FFF2-40B4-BE49-F238E27FC236}">
                      <a16:creationId xmlns:a16="http://schemas.microsoft.com/office/drawing/2014/main" id="{3B39DE0B-47CE-4741-2F33-59E53694D66A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7" name="Vrije vorm: vorm 4716">
                  <a:extLst>
                    <a:ext uri="{FF2B5EF4-FFF2-40B4-BE49-F238E27FC236}">
                      <a16:creationId xmlns:a16="http://schemas.microsoft.com/office/drawing/2014/main" id="{2D1AF397-5F90-904E-5899-4E27A3DCCB95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8" name="Vrije vorm: vorm 4717">
                  <a:extLst>
                    <a:ext uri="{FF2B5EF4-FFF2-40B4-BE49-F238E27FC236}">
                      <a16:creationId xmlns:a16="http://schemas.microsoft.com/office/drawing/2014/main" id="{004F5991-B915-099B-2455-3F01657B64A1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9" name="Vrije vorm: vorm 4718">
                  <a:extLst>
                    <a:ext uri="{FF2B5EF4-FFF2-40B4-BE49-F238E27FC236}">
                      <a16:creationId xmlns:a16="http://schemas.microsoft.com/office/drawing/2014/main" id="{FA3AA477-43A3-B03F-55FC-002F9F260D76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0" name="Vrije vorm: vorm 4719">
                  <a:extLst>
                    <a:ext uri="{FF2B5EF4-FFF2-40B4-BE49-F238E27FC236}">
                      <a16:creationId xmlns:a16="http://schemas.microsoft.com/office/drawing/2014/main" id="{C30F462F-9940-D9E8-87F2-708D544D0642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1" name="Vrije vorm: vorm 4720">
                  <a:extLst>
                    <a:ext uri="{FF2B5EF4-FFF2-40B4-BE49-F238E27FC236}">
                      <a16:creationId xmlns:a16="http://schemas.microsoft.com/office/drawing/2014/main" id="{A1E55FB8-F9D5-003E-730E-EA64E2DF26FB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2" name="Vrije vorm: vorm 4721">
                  <a:extLst>
                    <a:ext uri="{FF2B5EF4-FFF2-40B4-BE49-F238E27FC236}">
                      <a16:creationId xmlns:a16="http://schemas.microsoft.com/office/drawing/2014/main" id="{E8FF544D-1BD9-60E7-4D39-7DC32CE54FF6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23" name="Vrije vorm: vorm 4722">
                  <a:extLst>
                    <a:ext uri="{FF2B5EF4-FFF2-40B4-BE49-F238E27FC236}">
                      <a16:creationId xmlns:a16="http://schemas.microsoft.com/office/drawing/2014/main" id="{E9B4B4F1-B252-19F4-EB71-36BC61EE7220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4684" name="Graphic 5">
                <a:extLst>
                  <a:ext uri="{FF2B5EF4-FFF2-40B4-BE49-F238E27FC236}">
                    <a16:creationId xmlns:a16="http://schemas.microsoft.com/office/drawing/2014/main" id="{132F6CAE-824F-07B3-F6E6-BA29E3622D33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4685" name="Vrije vorm: vorm 4684">
                  <a:extLst>
                    <a:ext uri="{FF2B5EF4-FFF2-40B4-BE49-F238E27FC236}">
                      <a16:creationId xmlns:a16="http://schemas.microsoft.com/office/drawing/2014/main" id="{C29745AF-71A4-9D17-0D58-F483A5226C1E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6" name="Vrije vorm: vorm 4685">
                  <a:extLst>
                    <a:ext uri="{FF2B5EF4-FFF2-40B4-BE49-F238E27FC236}">
                      <a16:creationId xmlns:a16="http://schemas.microsoft.com/office/drawing/2014/main" id="{EC54F9FD-A7DA-9DAE-F200-9C9399D1BE82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7" name="Vrije vorm: vorm 4686">
                  <a:extLst>
                    <a:ext uri="{FF2B5EF4-FFF2-40B4-BE49-F238E27FC236}">
                      <a16:creationId xmlns:a16="http://schemas.microsoft.com/office/drawing/2014/main" id="{FB1B6670-CD46-2E8F-13DC-E05ABCA43749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8" name="Vrije vorm: vorm 4687">
                  <a:extLst>
                    <a:ext uri="{FF2B5EF4-FFF2-40B4-BE49-F238E27FC236}">
                      <a16:creationId xmlns:a16="http://schemas.microsoft.com/office/drawing/2014/main" id="{9468766A-D556-BAA1-F5B3-519FD1631716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89" name="Vrije vorm: vorm 4688">
                  <a:extLst>
                    <a:ext uri="{FF2B5EF4-FFF2-40B4-BE49-F238E27FC236}">
                      <a16:creationId xmlns:a16="http://schemas.microsoft.com/office/drawing/2014/main" id="{8C25C977-02D6-364B-149F-CABAA48F3F5D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0" name="Vrije vorm: vorm 4689">
                  <a:extLst>
                    <a:ext uri="{FF2B5EF4-FFF2-40B4-BE49-F238E27FC236}">
                      <a16:creationId xmlns:a16="http://schemas.microsoft.com/office/drawing/2014/main" id="{DA2A834A-E10A-FBF7-FEE3-C0497078C5B4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1" name="Vrije vorm: vorm 4690">
                  <a:extLst>
                    <a:ext uri="{FF2B5EF4-FFF2-40B4-BE49-F238E27FC236}">
                      <a16:creationId xmlns:a16="http://schemas.microsoft.com/office/drawing/2014/main" id="{F7E44FE2-20C5-2B84-B94F-59E212D116B3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2" name="Vrije vorm: vorm 4691">
                  <a:extLst>
                    <a:ext uri="{FF2B5EF4-FFF2-40B4-BE49-F238E27FC236}">
                      <a16:creationId xmlns:a16="http://schemas.microsoft.com/office/drawing/2014/main" id="{5B79E471-86D9-8A8C-3A10-73D466BFFCFB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3" name="Vrije vorm: vorm 4692">
                  <a:extLst>
                    <a:ext uri="{FF2B5EF4-FFF2-40B4-BE49-F238E27FC236}">
                      <a16:creationId xmlns:a16="http://schemas.microsoft.com/office/drawing/2014/main" id="{5235CB52-BF4D-3D04-24AB-D996ADD66F97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4" name="Vrije vorm: vorm 4693">
                  <a:extLst>
                    <a:ext uri="{FF2B5EF4-FFF2-40B4-BE49-F238E27FC236}">
                      <a16:creationId xmlns:a16="http://schemas.microsoft.com/office/drawing/2014/main" id="{1A307BA3-0EA3-2062-7F06-24BE51BAE8ED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5" name="Vrije vorm: vorm 4694">
                  <a:extLst>
                    <a:ext uri="{FF2B5EF4-FFF2-40B4-BE49-F238E27FC236}">
                      <a16:creationId xmlns:a16="http://schemas.microsoft.com/office/drawing/2014/main" id="{79CBF69D-89CC-1D42-138A-9AABEDBE5F97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6" name="Vrije vorm: vorm 4695">
                  <a:extLst>
                    <a:ext uri="{FF2B5EF4-FFF2-40B4-BE49-F238E27FC236}">
                      <a16:creationId xmlns:a16="http://schemas.microsoft.com/office/drawing/2014/main" id="{5E2E275C-893B-6B52-988B-7D41F5BAB81C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7" name="Vrije vorm: vorm 4696">
                  <a:extLst>
                    <a:ext uri="{FF2B5EF4-FFF2-40B4-BE49-F238E27FC236}">
                      <a16:creationId xmlns:a16="http://schemas.microsoft.com/office/drawing/2014/main" id="{AB45A258-DEA9-40E2-654E-B8710327B9A7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8" name="Vrije vorm: vorm 4697">
                  <a:extLst>
                    <a:ext uri="{FF2B5EF4-FFF2-40B4-BE49-F238E27FC236}">
                      <a16:creationId xmlns:a16="http://schemas.microsoft.com/office/drawing/2014/main" id="{284359FE-ADE6-0EC1-3598-A52AA013692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699" name="Vrije vorm: vorm 4698">
                  <a:extLst>
                    <a:ext uri="{FF2B5EF4-FFF2-40B4-BE49-F238E27FC236}">
                      <a16:creationId xmlns:a16="http://schemas.microsoft.com/office/drawing/2014/main" id="{5E4986CF-3D09-A705-A519-4F5E9E9FAFC0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0" name="Vrije vorm: vorm 4699">
                  <a:extLst>
                    <a:ext uri="{FF2B5EF4-FFF2-40B4-BE49-F238E27FC236}">
                      <a16:creationId xmlns:a16="http://schemas.microsoft.com/office/drawing/2014/main" id="{62BCDF5F-60D9-3E03-24FE-4C1044C60466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1" name="Vrije vorm: vorm 4700">
                  <a:extLst>
                    <a:ext uri="{FF2B5EF4-FFF2-40B4-BE49-F238E27FC236}">
                      <a16:creationId xmlns:a16="http://schemas.microsoft.com/office/drawing/2014/main" id="{3E55AB2D-4A14-F9FE-5472-DE0899003AE0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2" name="Vrije vorm: vorm 4701">
                  <a:extLst>
                    <a:ext uri="{FF2B5EF4-FFF2-40B4-BE49-F238E27FC236}">
                      <a16:creationId xmlns:a16="http://schemas.microsoft.com/office/drawing/2014/main" id="{1AF4BC10-A2BA-6281-B5C2-42AB33CFD1D1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3" name="Vrije vorm: vorm 4702">
                  <a:extLst>
                    <a:ext uri="{FF2B5EF4-FFF2-40B4-BE49-F238E27FC236}">
                      <a16:creationId xmlns:a16="http://schemas.microsoft.com/office/drawing/2014/main" id="{7999A313-34AC-BBFA-BB12-E8895B83392A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4" name="Vrije vorm: vorm 4703">
                  <a:extLst>
                    <a:ext uri="{FF2B5EF4-FFF2-40B4-BE49-F238E27FC236}">
                      <a16:creationId xmlns:a16="http://schemas.microsoft.com/office/drawing/2014/main" id="{D31BFB48-65B9-F877-7615-F09B0FFC6C4D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5" name="Vrije vorm: vorm 4704">
                  <a:extLst>
                    <a:ext uri="{FF2B5EF4-FFF2-40B4-BE49-F238E27FC236}">
                      <a16:creationId xmlns:a16="http://schemas.microsoft.com/office/drawing/2014/main" id="{1D96F0F6-DB55-FB7B-9E6A-8FD139B06233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6" name="Vrije vorm: vorm 4705">
                  <a:extLst>
                    <a:ext uri="{FF2B5EF4-FFF2-40B4-BE49-F238E27FC236}">
                      <a16:creationId xmlns:a16="http://schemas.microsoft.com/office/drawing/2014/main" id="{DE63BAE6-AFBD-DBFA-A0D2-419AE51EBD80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7" name="Vrije vorm: vorm 4706">
                  <a:extLst>
                    <a:ext uri="{FF2B5EF4-FFF2-40B4-BE49-F238E27FC236}">
                      <a16:creationId xmlns:a16="http://schemas.microsoft.com/office/drawing/2014/main" id="{F16935AA-27ED-7C43-4148-BA9F075C9637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8" name="Vrije vorm: vorm 4707">
                  <a:extLst>
                    <a:ext uri="{FF2B5EF4-FFF2-40B4-BE49-F238E27FC236}">
                      <a16:creationId xmlns:a16="http://schemas.microsoft.com/office/drawing/2014/main" id="{FBDE2B01-BD0E-21FC-54E0-F1797C49F4D6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09" name="Vrije vorm: vorm 4708">
                  <a:extLst>
                    <a:ext uri="{FF2B5EF4-FFF2-40B4-BE49-F238E27FC236}">
                      <a16:creationId xmlns:a16="http://schemas.microsoft.com/office/drawing/2014/main" id="{7ADD6C30-993E-E565-4D14-90F006E24C7B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710" name="Vrije vorm: vorm 4709">
                  <a:extLst>
                    <a:ext uri="{FF2B5EF4-FFF2-40B4-BE49-F238E27FC236}">
                      <a16:creationId xmlns:a16="http://schemas.microsoft.com/office/drawing/2014/main" id="{69F90BE8-D02E-C973-B406-C8067F8603D2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208100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fill="hold" nodeType="withEffect" p14:presetBounceEnd="99000">
                                      <p:stCondLst>
                                        <p:cond delay="0"/>
                                      </p:stCondLst>
                                      <p:childTnLst>
                                        <p:animScale p14:bounceEnd="99000">
                                          <p:cBhvr>
                                            <p:cTn id="29" dur="100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2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repeatCount="indefinite" accel="14000" decel="86000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00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5000" y="11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3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32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7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8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9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0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1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2" presetID="32" presetClass="emph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3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5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6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7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58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"/>
                    </p:tgtEl>
                  </p:cMediaNode>
                </p:audio>
              </p:childTnLst>
            </p:cTn>
          </p:par>
        </p:tnLst>
        <p:bldLst>
          <p:bldP spid="20" grpId="0" animBg="1"/>
          <p:bldP spid="13" grpId="0" animBg="1"/>
          <p:bldP spid="14" grpId="0" animBg="1"/>
          <p:bldP spid="1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.0)">
                                          <p:cBhvr>
                                            <p:cTn id="6" dur="1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2" presetClass="entr" presetSubtype="4" de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2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4" presetID="2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6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29" dur="100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2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91000" y="91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repeatCount="indefinite" accel="14000" decel="86000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100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5000" y="11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3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32" presetClass="emph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47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48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49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0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1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52" presetID="32" presetClass="emph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53" dur="5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4" dur="1000" fill="hold">
                                              <p:stCondLst>
                                                <p:cond delay="1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55" dur="1000" fill="hold">
                                              <p:stCondLst>
                                                <p:cond delay="2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56" dur="1000" fill="hold">
                                              <p:stCondLst>
                                                <p:cond delay="3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57" dur="1000" fill="hold">
                                              <p:stCondLst>
                                                <p:cond delay="400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999" showWhenStopped="0">
                    <p:cTn id="58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6"/>
                    </p:tgtEl>
                  </p:cMediaNode>
                </p:audio>
              </p:childTnLst>
            </p:cTn>
          </p:par>
        </p:tnLst>
        <p:bldLst>
          <p:bldP spid="20" grpId="0" animBg="1"/>
          <p:bldP spid="13" grpId="0" animBg="1"/>
          <p:bldP spid="14" grpId="0" animBg="1"/>
          <p:bldP spid="17" grpId="0" animBg="1"/>
        </p:bldLst>
      </p:timing>
    </mc:Fallback>
  </mc:AlternateContent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545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!!MuurL">
            <a:extLst>
              <a:ext uri="{FF2B5EF4-FFF2-40B4-BE49-F238E27FC236}">
                <a16:creationId xmlns:a16="http://schemas.microsoft.com/office/drawing/2014/main" id="{20537134-FF93-57FD-268D-5A93609FE30F}"/>
              </a:ext>
            </a:extLst>
          </p:cNvPr>
          <p:cNvSpPr/>
          <p:nvPr userDrawn="1"/>
        </p:nvSpPr>
        <p:spPr>
          <a:xfrm>
            <a:off x="-4469612" y="-2705100"/>
            <a:ext cx="6206212" cy="1264919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69" name="!!MuurM">
            <a:extLst>
              <a:ext uri="{FF2B5EF4-FFF2-40B4-BE49-F238E27FC236}">
                <a16:creationId xmlns:a16="http://schemas.microsoft.com/office/drawing/2014/main" id="{6A514C54-7E63-7303-CF50-E845F7FD8D4F}"/>
              </a:ext>
            </a:extLst>
          </p:cNvPr>
          <p:cNvSpPr/>
          <p:nvPr userDrawn="1"/>
        </p:nvSpPr>
        <p:spPr>
          <a:xfrm>
            <a:off x="1650256" y="-2705100"/>
            <a:ext cx="8891491" cy="12649198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 dirty="0"/>
          </a:p>
        </p:txBody>
      </p:sp>
      <p:sp>
        <p:nvSpPr>
          <p:cNvPr id="270" name="!!MuurR">
            <a:extLst>
              <a:ext uri="{FF2B5EF4-FFF2-40B4-BE49-F238E27FC236}">
                <a16:creationId xmlns:a16="http://schemas.microsoft.com/office/drawing/2014/main" id="{CDF6DF2E-0925-FB75-D400-900A8E493460}"/>
              </a:ext>
            </a:extLst>
          </p:cNvPr>
          <p:cNvSpPr/>
          <p:nvPr userDrawn="1"/>
        </p:nvSpPr>
        <p:spPr>
          <a:xfrm>
            <a:off x="10541744" y="-2705100"/>
            <a:ext cx="6206214" cy="126492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71" name="!!MuurO">
            <a:extLst>
              <a:ext uri="{FF2B5EF4-FFF2-40B4-BE49-F238E27FC236}">
                <a16:creationId xmlns:a16="http://schemas.microsoft.com/office/drawing/2014/main" id="{E5F4AE18-8C45-C7A7-B58C-999D30A5102F}"/>
              </a:ext>
            </a:extLst>
          </p:cNvPr>
          <p:cNvSpPr/>
          <p:nvPr userDrawn="1"/>
        </p:nvSpPr>
        <p:spPr>
          <a:xfrm>
            <a:off x="-4555958" y="9295787"/>
            <a:ext cx="21303916" cy="2456996"/>
          </a:xfrm>
          <a:custGeom>
            <a:avLst/>
            <a:gdLst>
              <a:gd name="connsiteX0" fmla="*/ 0 w 12192000"/>
              <a:gd name="connsiteY0" fmla="*/ 0 h 1342612"/>
              <a:gd name="connsiteX1" fmla="*/ 12192000 w 12192000"/>
              <a:gd name="connsiteY1" fmla="*/ 0 h 1342612"/>
              <a:gd name="connsiteX2" fmla="*/ 12192000 w 12192000"/>
              <a:gd name="connsiteY2" fmla="*/ 1342612 h 1342612"/>
              <a:gd name="connsiteX3" fmla="*/ 0 w 12192000"/>
              <a:gd name="connsiteY3" fmla="*/ 1342612 h 1342612"/>
              <a:gd name="connsiteX4" fmla="*/ 0 w 12192000"/>
              <a:gd name="connsiteY4" fmla="*/ 0 h 1342612"/>
              <a:gd name="connsiteX0" fmla="*/ 1663700 w 12192000"/>
              <a:gd name="connsiteY0" fmla="*/ 0 h 1380712"/>
              <a:gd name="connsiteX1" fmla="*/ 12192000 w 12192000"/>
              <a:gd name="connsiteY1" fmla="*/ 38100 h 1380712"/>
              <a:gd name="connsiteX2" fmla="*/ 12192000 w 12192000"/>
              <a:gd name="connsiteY2" fmla="*/ 1380712 h 1380712"/>
              <a:gd name="connsiteX3" fmla="*/ 0 w 12192000"/>
              <a:gd name="connsiteY3" fmla="*/ 1380712 h 1380712"/>
              <a:gd name="connsiteX4" fmla="*/ 1663700 w 12192000"/>
              <a:gd name="connsiteY4" fmla="*/ 0 h 1380712"/>
              <a:gd name="connsiteX0" fmla="*/ 1663700 w 12192000"/>
              <a:gd name="connsiteY0" fmla="*/ 0 h 1380712"/>
              <a:gd name="connsiteX1" fmla="*/ 7302500 w 12192000"/>
              <a:gd name="connsiteY1" fmla="*/ 12700 h 1380712"/>
              <a:gd name="connsiteX2" fmla="*/ 12192000 w 12192000"/>
              <a:gd name="connsiteY2" fmla="*/ 1380712 h 1380712"/>
              <a:gd name="connsiteX3" fmla="*/ 0 w 12192000"/>
              <a:gd name="connsiteY3" fmla="*/ 1380712 h 1380712"/>
              <a:gd name="connsiteX4" fmla="*/ 1663700 w 12192000"/>
              <a:gd name="connsiteY4" fmla="*/ 0 h 1380712"/>
              <a:gd name="connsiteX0" fmla="*/ 3848100 w 12192000"/>
              <a:gd name="connsiteY0" fmla="*/ 0 h 1368012"/>
              <a:gd name="connsiteX1" fmla="*/ 7302500 w 12192000"/>
              <a:gd name="connsiteY1" fmla="*/ 0 h 1368012"/>
              <a:gd name="connsiteX2" fmla="*/ 12192000 w 12192000"/>
              <a:gd name="connsiteY2" fmla="*/ 1368012 h 1368012"/>
              <a:gd name="connsiteX3" fmla="*/ 0 w 12192000"/>
              <a:gd name="connsiteY3" fmla="*/ 1368012 h 1368012"/>
              <a:gd name="connsiteX4" fmla="*/ 3848100 w 12192000"/>
              <a:gd name="connsiteY4" fmla="*/ 0 h 1368012"/>
              <a:gd name="connsiteX0" fmla="*/ 3848100 w 12192000"/>
              <a:gd name="connsiteY0" fmla="*/ 38100 h 1406112"/>
              <a:gd name="connsiteX1" fmla="*/ 8572500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848100 w 12192000"/>
              <a:gd name="connsiteY4" fmla="*/ 38100 h 1406112"/>
              <a:gd name="connsiteX0" fmla="*/ 3517900 w 12192000"/>
              <a:gd name="connsiteY0" fmla="*/ 25400 h 1406112"/>
              <a:gd name="connsiteX1" fmla="*/ 8572500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517900 w 12192000"/>
              <a:gd name="connsiteY4" fmla="*/ 25400 h 1406112"/>
              <a:gd name="connsiteX0" fmla="*/ 3517900 w 12192000"/>
              <a:gd name="connsiteY0" fmla="*/ 25400 h 1406112"/>
              <a:gd name="connsiteX1" fmla="*/ 8620125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517900 w 12192000"/>
              <a:gd name="connsiteY4" fmla="*/ 25400 h 1406112"/>
              <a:gd name="connsiteX0" fmla="*/ 3556000 w 12192000"/>
              <a:gd name="connsiteY0" fmla="*/ 19050 h 1406112"/>
              <a:gd name="connsiteX1" fmla="*/ 8620125 w 12192000"/>
              <a:gd name="connsiteY1" fmla="*/ 0 h 1406112"/>
              <a:gd name="connsiteX2" fmla="*/ 12192000 w 12192000"/>
              <a:gd name="connsiteY2" fmla="*/ 1406112 h 1406112"/>
              <a:gd name="connsiteX3" fmla="*/ 0 w 12192000"/>
              <a:gd name="connsiteY3" fmla="*/ 1406112 h 1406112"/>
              <a:gd name="connsiteX4" fmla="*/ 3556000 w 12192000"/>
              <a:gd name="connsiteY4" fmla="*/ 19050 h 14061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2000" h="1406112">
                <a:moveTo>
                  <a:pt x="3556000" y="19050"/>
                </a:moveTo>
                <a:lnTo>
                  <a:pt x="8620125" y="0"/>
                </a:lnTo>
                <a:lnTo>
                  <a:pt x="12192000" y="1406112"/>
                </a:lnTo>
                <a:lnTo>
                  <a:pt x="0" y="1406112"/>
                </a:lnTo>
                <a:lnTo>
                  <a:pt x="3556000" y="1905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8" name="!!VLAK_Gradient">
            <a:extLst>
              <a:ext uri="{FF2B5EF4-FFF2-40B4-BE49-F238E27FC236}">
                <a16:creationId xmlns:a16="http://schemas.microsoft.com/office/drawing/2014/main" id="{29F6E0A4-2B48-4220-C0EC-E711D872F9C0}"/>
              </a:ext>
            </a:extLst>
          </p:cNvPr>
          <p:cNvSpPr/>
          <p:nvPr userDrawn="1"/>
        </p:nvSpPr>
        <p:spPr>
          <a:xfrm>
            <a:off x="-27533600" y="-18345150"/>
            <a:ext cx="53848000" cy="43548300"/>
          </a:xfrm>
          <a:prstGeom prst="rect">
            <a:avLst/>
          </a:prstGeom>
          <a:gradFill>
            <a:gsLst>
              <a:gs pos="0">
                <a:schemeClr val="tx2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nl-NL"/>
          </a:p>
        </p:txBody>
      </p:sp>
      <p:pic>
        <p:nvPicPr>
          <p:cNvPr id="256" name="!!Surfboard2">
            <a:extLst>
              <a:ext uri="{FF2B5EF4-FFF2-40B4-BE49-F238E27FC236}">
                <a16:creationId xmlns:a16="http://schemas.microsoft.com/office/drawing/2014/main" id="{B3CDF83E-C2D5-991A-E1D3-5E5CF9C3597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72267">
            <a:off x="-2623614" y="2328028"/>
            <a:ext cx="1605663" cy="4265042"/>
          </a:xfrm>
          <a:prstGeom prst="rect">
            <a:avLst/>
          </a:prstGeom>
        </p:spPr>
      </p:pic>
      <p:pic>
        <p:nvPicPr>
          <p:cNvPr id="257" name="!!Surfboard1">
            <a:extLst>
              <a:ext uri="{FF2B5EF4-FFF2-40B4-BE49-F238E27FC236}">
                <a16:creationId xmlns:a16="http://schemas.microsoft.com/office/drawing/2014/main" id="{2A08E374-2243-868E-7EFB-E1ED170FB83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-3449123" y="2264408"/>
            <a:ext cx="1295340" cy="4599190"/>
          </a:xfrm>
          <a:prstGeom prst="rect">
            <a:avLst/>
          </a:prstGeom>
        </p:spPr>
      </p:pic>
      <p:pic>
        <p:nvPicPr>
          <p:cNvPr id="259" name="!!TITEL" descr="Afbeelding met tekst, Lettertype, Graphics, logo&#10;&#10;Automatisch gegenereerde beschrijving">
            <a:extLst>
              <a:ext uri="{FF2B5EF4-FFF2-40B4-BE49-F238E27FC236}">
                <a16:creationId xmlns:a16="http://schemas.microsoft.com/office/drawing/2014/main" id="{E715F13E-8D31-F2E6-0F3D-3824FA1EF5B2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1838" y="-4948272"/>
            <a:ext cx="4441371" cy="3331028"/>
          </a:xfrm>
          <a:prstGeom prst="rect">
            <a:avLst/>
          </a:prstGeom>
        </p:spPr>
      </p:pic>
      <p:pic>
        <p:nvPicPr>
          <p:cNvPr id="262" name="!!Blad1">
            <a:extLst>
              <a:ext uri="{FF2B5EF4-FFF2-40B4-BE49-F238E27FC236}">
                <a16:creationId xmlns:a16="http://schemas.microsoft.com/office/drawing/2014/main" id="{7E354D1F-8158-7320-053F-802F4CFD0AF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9000000">
            <a:off x="12209597" y="-3217760"/>
            <a:ext cx="2277976" cy="2604006"/>
          </a:xfrm>
          <a:prstGeom prst="rect">
            <a:avLst/>
          </a:prstGeom>
        </p:spPr>
      </p:pic>
      <p:pic>
        <p:nvPicPr>
          <p:cNvPr id="263" name="!!Blad2">
            <a:extLst>
              <a:ext uri="{FF2B5EF4-FFF2-40B4-BE49-F238E27FC236}">
                <a16:creationId xmlns:a16="http://schemas.microsoft.com/office/drawing/2014/main" id="{507533E9-D769-BE70-F8BE-6DBC57B855DA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3043749" y="-3191184"/>
            <a:ext cx="2373454" cy="2458635"/>
          </a:xfrm>
          <a:prstGeom prst="rect">
            <a:avLst/>
          </a:prstGeom>
        </p:spPr>
      </p:pic>
      <p:pic>
        <p:nvPicPr>
          <p:cNvPr id="264" name="!!Blad3">
            <a:extLst>
              <a:ext uri="{FF2B5EF4-FFF2-40B4-BE49-F238E27FC236}">
                <a16:creationId xmlns:a16="http://schemas.microsoft.com/office/drawing/2014/main" id="{B02B94E7-A69E-00D8-87AB-6EFD59E0C6FC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13500000">
            <a:off x="12849991" y="-1980689"/>
            <a:ext cx="2905898" cy="3330033"/>
          </a:xfrm>
          <a:prstGeom prst="rect">
            <a:avLst/>
          </a:prstGeom>
        </p:spPr>
      </p:pic>
      <p:sp>
        <p:nvSpPr>
          <p:cNvPr id="265" name="!!Water">
            <a:extLst>
              <a:ext uri="{FF2B5EF4-FFF2-40B4-BE49-F238E27FC236}">
                <a16:creationId xmlns:a16="http://schemas.microsoft.com/office/drawing/2014/main" id="{0CC6981D-FD0A-5766-EF96-40B05D782889}"/>
              </a:ext>
            </a:extLst>
          </p:cNvPr>
          <p:cNvSpPr/>
          <p:nvPr userDrawn="1"/>
        </p:nvSpPr>
        <p:spPr>
          <a:xfrm>
            <a:off x="-14281543" y="4623660"/>
            <a:ext cx="38563943" cy="19760340"/>
          </a:xfrm>
          <a:custGeom>
            <a:avLst/>
            <a:gdLst>
              <a:gd name="connsiteX0" fmla="*/ 0 w 7669997"/>
              <a:gd name="connsiteY0" fmla="*/ 0 h 1929733"/>
              <a:gd name="connsiteX1" fmla="*/ 7669997 w 7669997"/>
              <a:gd name="connsiteY1" fmla="*/ 0 h 1929733"/>
              <a:gd name="connsiteX2" fmla="*/ 7669997 w 7669997"/>
              <a:gd name="connsiteY2" fmla="*/ 1929733 h 1929733"/>
              <a:gd name="connsiteX3" fmla="*/ 0 w 7669997"/>
              <a:gd name="connsiteY3" fmla="*/ 1929733 h 19297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669997" h="1929733">
                <a:moveTo>
                  <a:pt x="0" y="0"/>
                </a:moveTo>
                <a:lnTo>
                  <a:pt x="7669997" y="0"/>
                </a:lnTo>
                <a:lnTo>
                  <a:pt x="7669997" y="1929733"/>
                </a:lnTo>
                <a:lnTo>
                  <a:pt x="0" y="1929733"/>
                </a:lnTo>
                <a:close/>
              </a:path>
            </a:pathLst>
          </a:custGeom>
          <a:gradFill flip="none" rotWithShape="1">
            <a:gsLst>
              <a:gs pos="20000">
                <a:srgbClr val="54C0E5"/>
              </a:gs>
              <a:gs pos="100000">
                <a:schemeClr val="tx2">
                  <a:lumMod val="60000"/>
                  <a:lumOff val="40000"/>
                </a:schemeClr>
              </a:gs>
            </a:gsLst>
            <a:lin ang="0" scaled="1"/>
            <a:tileRect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281" name="Rechthoek: afgeronde hoeken 280">
            <a:extLst>
              <a:ext uri="{FF2B5EF4-FFF2-40B4-BE49-F238E27FC236}">
                <a16:creationId xmlns:a16="http://schemas.microsoft.com/office/drawing/2014/main" id="{DF991ED9-9926-E400-DBF4-5E2AC1040B88}"/>
              </a:ext>
            </a:extLst>
          </p:cNvPr>
          <p:cNvSpPr/>
          <p:nvPr userDrawn="1"/>
        </p:nvSpPr>
        <p:spPr>
          <a:xfrm>
            <a:off x="1244884" y="4280168"/>
            <a:ext cx="5927048" cy="18176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82" name="Rechthoek: afgeronde hoeken 281">
            <a:extLst>
              <a:ext uri="{FF2B5EF4-FFF2-40B4-BE49-F238E27FC236}">
                <a16:creationId xmlns:a16="http://schemas.microsoft.com/office/drawing/2014/main" id="{F9EE5D3D-23A8-F2CC-A1E0-1754DF8E0A45}"/>
              </a:ext>
            </a:extLst>
          </p:cNvPr>
          <p:cNvSpPr/>
          <p:nvPr userDrawn="1"/>
        </p:nvSpPr>
        <p:spPr>
          <a:xfrm>
            <a:off x="890588" y="3749113"/>
            <a:ext cx="5662306" cy="18176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83" name="Rechthoek: afgeronde hoeken 282">
            <a:extLst>
              <a:ext uri="{FF2B5EF4-FFF2-40B4-BE49-F238E27FC236}">
                <a16:creationId xmlns:a16="http://schemas.microsoft.com/office/drawing/2014/main" id="{3EB3B107-1740-AB4C-FACC-4AB2FC4F43C3}"/>
              </a:ext>
            </a:extLst>
          </p:cNvPr>
          <p:cNvSpPr/>
          <p:nvPr userDrawn="1"/>
        </p:nvSpPr>
        <p:spPr>
          <a:xfrm>
            <a:off x="1416786" y="3177275"/>
            <a:ext cx="5755146" cy="18176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84" name="Rechthoek: afgeronde hoeken 283">
            <a:extLst>
              <a:ext uri="{FF2B5EF4-FFF2-40B4-BE49-F238E27FC236}">
                <a16:creationId xmlns:a16="http://schemas.microsoft.com/office/drawing/2014/main" id="{B6900AD4-BB3A-C411-8CAC-28003E3C6791}"/>
              </a:ext>
            </a:extLst>
          </p:cNvPr>
          <p:cNvSpPr/>
          <p:nvPr userDrawn="1"/>
        </p:nvSpPr>
        <p:spPr>
          <a:xfrm>
            <a:off x="1955800" y="2454083"/>
            <a:ext cx="1206500" cy="18176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66" name="!!Zon">
            <a:extLst>
              <a:ext uri="{FF2B5EF4-FFF2-40B4-BE49-F238E27FC236}">
                <a16:creationId xmlns:a16="http://schemas.microsoft.com/office/drawing/2014/main" id="{6B791182-08C7-9605-FF82-37DE1ACA1A25}"/>
              </a:ext>
            </a:extLst>
          </p:cNvPr>
          <p:cNvSpPr/>
          <p:nvPr userDrawn="1"/>
        </p:nvSpPr>
        <p:spPr>
          <a:xfrm>
            <a:off x="1504951" y="2162807"/>
            <a:ext cx="4547574" cy="4475164"/>
          </a:xfrm>
          <a:custGeom>
            <a:avLst/>
            <a:gdLst>
              <a:gd name="connsiteX0" fmla="*/ 3167807 w 3361473"/>
              <a:gd name="connsiteY0" fmla="*/ 2023135 h 3307950"/>
              <a:gd name="connsiteX1" fmla="*/ 3127520 w 3361473"/>
              <a:gd name="connsiteY1" fmla="*/ 2012339 h 3307950"/>
              <a:gd name="connsiteX2" fmla="*/ 2498273 w 3361473"/>
              <a:gd name="connsiteY2" fmla="*/ 2012339 h 3307950"/>
              <a:gd name="connsiteX3" fmla="*/ 2498273 w 3361473"/>
              <a:gd name="connsiteY3" fmla="*/ 2011227 h 3307950"/>
              <a:gd name="connsiteX4" fmla="*/ 2498273 w 3361473"/>
              <a:gd name="connsiteY4" fmla="*/ 1829716 h 3307950"/>
              <a:gd name="connsiteX5" fmla="*/ 2498273 w 3361473"/>
              <a:gd name="connsiteY5" fmla="*/ 1826936 h 3307950"/>
              <a:gd name="connsiteX6" fmla="*/ 3361474 w 3361473"/>
              <a:gd name="connsiteY6" fmla="*/ 1826936 h 3307950"/>
              <a:gd name="connsiteX7" fmla="*/ 3353746 w 3361473"/>
              <a:gd name="connsiteY7" fmla="*/ 1672251 h 3307950"/>
              <a:gd name="connsiteX8" fmla="*/ 1681495 w 3361473"/>
              <a:gd name="connsiteY8" fmla="*/ 0 h 3307950"/>
              <a:gd name="connsiteX9" fmla="*/ 576594 w 3361473"/>
              <a:gd name="connsiteY9" fmla="*/ 416979 h 3307950"/>
              <a:gd name="connsiteX10" fmla="*/ 81073 w 3361473"/>
              <a:gd name="connsiteY10" fmla="*/ 1185878 h 3307950"/>
              <a:gd name="connsiteX11" fmla="*/ 30279 w 3361473"/>
              <a:gd name="connsiteY11" fmla="*/ 1451375 h 3307950"/>
              <a:gd name="connsiteX12" fmla="*/ 500 w 3361473"/>
              <a:gd name="connsiteY12" fmla="*/ 1763198 h 3307950"/>
              <a:gd name="connsiteX13" fmla="*/ 2533 w 3361473"/>
              <a:gd name="connsiteY13" fmla="*/ 1838153 h 3307950"/>
              <a:gd name="connsiteX14" fmla="*/ 1111250 w 3361473"/>
              <a:gd name="connsiteY14" fmla="*/ 1838153 h 3307950"/>
              <a:gd name="connsiteX15" fmla="*/ 1269194 w 3361473"/>
              <a:gd name="connsiteY15" fmla="*/ 1920165 h 3307950"/>
              <a:gd name="connsiteX16" fmla="*/ 494601 w 3361473"/>
              <a:gd name="connsiteY16" fmla="*/ 1995465 h 3307950"/>
              <a:gd name="connsiteX17" fmla="*/ 461927 w 3361473"/>
              <a:gd name="connsiteY17" fmla="*/ 2023115 h 3307950"/>
              <a:gd name="connsiteX18" fmla="*/ 494141 w 3361473"/>
              <a:gd name="connsiteY18" fmla="*/ 2101330 h 3307950"/>
              <a:gd name="connsiteX19" fmla="*/ 585107 w 3361473"/>
              <a:gd name="connsiteY19" fmla="*/ 2116996 h 3307950"/>
              <a:gd name="connsiteX20" fmla="*/ 1519984 w 3361473"/>
              <a:gd name="connsiteY20" fmla="*/ 2118971 h 3307950"/>
              <a:gd name="connsiteX21" fmla="*/ 1590011 w 3361473"/>
              <a:gd name="connsiteY21" fmla="*/ 2131397 h 3307950"/>
              <a:gd name="connsiteX22" fmla="*/ 1612542 w 3361473"/>
              <a:gd name="connsiteY22" fmla="*/ 2192162 h 3307950"/>
              <a:gd name="connsiteX23" fmla="*/ 1553636 w 3361473"/>
              <a:gd name="connsiteY23" fmla="*/ 2217358 h 3307950"/>
              <a:gd name="connsiteX24" fmla="*/ 911351 w 3361473"/>
              <a:gd name="connsiteY24" fmla="*/ 2271432 h 3307950"/>
              <a:gd name="connsiteX25" fmla="*/ 823337 w 3361473"/>
              <a:gd name="connsiteY25" fmla="*/ 2334134 h 3307950"/>
              <a:gd name="connsiteX26" fmla="*/ 913364 w 3361473"/>
              <a:gd name="connsiteY26" fmla="*/ 2374881 h 3307950"/>
              <a:gd name="connsiteX27" fmla="*/ 1700210 w 3361473"/>
              <a:gd name="connsiteY27" fmla="*/ 2331910 h 3307950"/>
              <a:gd name="connsiteX28" fmla="*/ 1775798 w 3361473"/>
              <a:gd name="connsiteY28" fmla="*/ 2338908 h 3307950"/>
              <a:gd name="connsiteX29" fmla="*/ 1815816 w 3361473"/>
              <a:gd name="connsiteY29" fmla="*/ 2397622 h 3307950"/>
              <a:gd name="connsiteX30" fmla="*/ 1740784 w 3361473"/>
              <a:gd name="connsiteY30" fmla="*/ 2452904 h 3307950"/>
              <a:gd name="connsiteX31" fmla="*/ 1024119 w 3361473"/>
              <a:gd name="connsiteY31" fmla="*/ 2650790 h 3307950"/>
              <a:gd name="connsiteX32" fmla="*/ 1252455 w 3361473"/>
              <a:gd name="connsiteY32" fmla="*/ 2766319 h 3307950"/>
              <a:gd name="connsiteX33" fmla="*/ 1207623 w 3361473"/>
              <a:gd name="connsiteY33" fmla="*/ 2830785 h 3307950"/>
              <a:gd name="connsiteX34" fmla="*/ 1035259 w 3361473"/>
              <a:gd name="connsiteY34" fmla="*/ 2860756 h 3307950"/>
              <a:gd name="connsiteX35" fmla="*/ 895033 w 3361473"/>
              <a:gd name="connsiteY35" fmla="*/ 2950993 h 3307950"/>
              <a:gd name="connsiteX36" fmla="*/ 958138 w 3361473"/>
              <a:gd name="connsiteY36" fmla="*/ 3095036 h 3307950"/>
              <a:gd name="connsiteX37" fmla="*/ 1301581 w 3361473"/>
              <a:gd name="connsiteY37" fmla="*/ 3143721 h 3307950"/>
              <a:gd name="connsiteX38" fmla="*/ 1722223 w 3361473"/>
              <a:gd name="connsiteY38" fmla="*/ 3160787 h 3307950"/>
              <a:gd name="connsiteX39" fmla="*/ 1781435 w 3361473"/>
              <a:gd name="connsiteY39" fmla="*/ 3196644 h 3307950"/>
              <a:gd name="connsiteX40" fmla="*/ 1656280 w 3361473"/>
              <a:gd name="connsiteY40" fmla="*/ 3271753 h 3307950"/>
              <a:gd name="connsiteX41" fmla="*/ 1716393 w 3361473"/>
              <a:gd name="connsiteY41" fmla="*/ 3304561 h 3307950"/>
              <a:gd name="connsiteX42" fmla="*/ 2040566 w 3361473"/>
              <a:gd name="connsiteY42" fmla="*/ 3307859 h 3307950"/>
              <a:gd name="connsiteX43" fmla="*/ 2156383 w 3361473"/>
              <a:gd name="connsiteY43" fmla="*/ 3288933 h 3307950"/>
              <a:gd name="connsiteX44" fmla="*/ 2064343 w 3361473"/>
              <a:gd name="connsiteY44" fmla="*/ 3095918 h 3307950"/>
              <a:gd name="connsiteX45" fmla="*/ 1665311 w 3361473"/>
              <a:gd name="connsiteY45" fmla="*/ 3050512 h 3307950"/>
              <a:gd name="connsiteX46" fmla="*/ 1608937 w 3361473"/>
              <a:gd name="connsiteY46" fmla="*/ 3034098 h 3307950"/>
              <a:gd name="connsiteX47" fmla="*/ 1594747 w 3361473"/>
              <a:gd name="connsiteY47" fmla="*/ 2982306 h 3307950"/>
              <a:gd name="connsiteX48" fmla="*/ 1633960 w 3361473"/>
              <a:gd name="connsiteY48" fmla="*/ 2962997 h 3307950"/>
              <a:gd name="connsiteX49" fmla="*/ 1833284 w 3361473"/>
              <a:gd name="connsiteY49" fmla="*/ 2940812 h 3307950"/>
              <a:gd name="connsiteX50" fmla="*/ 2166393 w 3361473"/>
              <a:gd name="connsiteY50" fmla="*/ 2940543 h 3307950"/>
              <a:gd name="connsiteX51" fmla="*/ 2312372 w 3361473"/>
              <a:gd name="connsiteY51" fmla="*/ 2868253 h 3307950"/>
              <a:gd name="connsiteX52" fmla="*/ 2258873 w 3361473"/>
              <a:gd name="connsiteY52" fmla="*/ 2781410 h 3307950"/>
              <a:gd name="connsiteX53" fmla="*/ 2151608 w 3361473"/>
              <a:gd name="connsiteY53" fmla="*/ 2764325 h 3307950"/>
              <a:gd name="connsiteX54" fmla="*/ 1648994 w 3361473"/>
              <a:gd name="connsiteY54" fmla="*/ 2757057 h 3307950"/>
              <a:gd name="connsiteX55" fmla="*/ 1624526 w 3361473"/>
              <a:gd name="connsiteY55" fmla="*/ 2653148 h 3307950"/>
              <a:gd name="connsiteX56" fmla="*/ 1737870 w 3361473"/>
              <a:gd name="connsiteY56" fmla="*/ 2629659 h 3307950"/>
              <a:gd name="connsiteX57" fmla="*/ 2804881 w 3361473"/>
              <a:gd name="connsiteY57" fmla="*/ 2627204 h 3307950"/>
              <a:gd name="connsiteX58" fmla="*/ 2948042 w 3361473"/>
              <a:gd name="connsiteY58" fmla="*/ 2605460 h 3307950"/>
              <a:gd name="connsiteX59" fmla="*/ 3014502 w 3361473"/>
              <a:gd name="connsiteY59" fmla="*/ 2533228 h 3307950"/>
              <a:gd name="connsiteX60" fmla="*/ 2990131 w 3361473"/>
              <a:gd name="connsiteY60" fmla="*/ 2454150 h 3307950"/>
              <a:gd name="connsiteX61" fmla="*/ 2712880 w 3361473"/>
              <a:gd name="connsiteY61" fmla="*/ 2353462 h 3307950"/>
              <a:gd name="connsiteX62" fmla="*/ 2738382 w 3361473"/>
              <a:gd name="connsiteY62" fmla="*/ 2277357 h 3307950"/>
              <a:gd name="connsiteX63" fmla="*/ 2566977 w 3361473"/>
              <a:gd name="connsiteY63" fmla="*/ 2244759 h 3307950"/>
              <a:gd name="connsiteX64" fmla="*/ 2555875 w 3361473"/>
              <a:gd name="connsiteY64" fmla="*/ 2181060 h 3307950"/>
              <a:gd name="connsiteX65" fmla="*/ 2991530 w 3361473"/>
              <a:gd name="connsiteY65" fmla="*/ 2168462 h 3307950"/>
              <a:gd name="connsiteX66" fmla="*/ 3218927 w 3361473"/>
              <a:gd name="connsiteY66" fmla="*/ 2095597 h 3307950"/>
              <a:gd name="connsiteX67" fmla="*/ 3167807 w 3361473"/>
              <a:gd name="connsiteY67" fmla="*/ 2023154 h 330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61473" h="3307950">
                <a:moveTo>
                  <a:pt x="3167807" y="2023135"/>
                </a:moveTo>
                <a:cubicBezTo>
                  <a:pt x="3154978" y="2017459"/>
                  <a:pt x="3141403" y="2014218"/>
                  <a:pt x="3127520" y="2012339"/>
                </a:cubicBezTo>
                <a:lnTo>
                  <a:pt x="2498273" y="2012339"/>
                </a:lnTo>
                <a:lnTo>
                  <a:pt x="2498273" y="2011227"/>
                </a:lnTo>
                <a:cubicBezTo>
                  <a:pt x="2122903" y="2029002"/>
                  <a:pt x="2220178" y="1836773"/>
                  <a:pt x="2498273" y="1829716"/>
                </a:cubicBezTo>
                <a:lnTo>
                  <a:pt x="2498273" y="1826936"/>
                </a:lnTo>
                <a:lnTo>
                  <a:pt x="3361474" y="1826936"/>
                </a:lnTo>
                <a:cubicBezTo>
                  <a:pt x="3359825" y="1775911"/>
                  <a:pt x="3353766" y="1725347"/>
                  <a:pt x="3353746" y="1672251"/>
                </a:cubicBezTo>
                <a:cubicBezTo>
                  <a:pt x="3353746" y="748688"/>
                  <a:pt x="2605058" y="0"/>
                  <a:pt x="1681495" y="0"/>
                </a:cubicBezTo>
                <a:cubicBezTo>
                  <a:pt x="1276711" y="0"/>
                  <a:pt x="880364" y="149392"/>
                  <a:pt x="576594" y="416979"/>
                </a:cubicBezTo>
                <a:cubicBezTo>
                  <a:pt x="344461" y="621462"/>
                  <a:pt x="170947" y="889758"/>
                  <a:pt x="81073" y="1185878"/>
                </a:cubicBezTo>
                <a:cubicBezTo>
                  <a:pt x="55168" y="1271245"/>
                  <a:pt x="36990" y="1362326"/>
                  <a:pt x="30279" y="1451375"/>
                </a:cubicBezTo>
                <a:cubicBezTo>
                  <a:pt x="22417" y="1555687"/>
                  <a:pt x="3875" y="1658388"/>
                  <a:pt x="500" y="1763198"/>
                </a:cubicBezTo>
                <a:cubicBezTo>
                  <a:pt x="-305" y="1788030"/>
                  <a:pt x="-459" y="1813456"/>
                  <a:pt x="2533" y="1838153"/>
                </a:cubicBezTo>
                <a:lnTo>
                  <a:pt x="1111250" y="1838153"/>
                </a:lnTo>
                <a:cubicBezTo>
                  <a:pt x="1171670" y="1838153"/>
                  <a:pt x="1281217" y="1821816"/>
                  <a:pt x="1269194" y="1920165"/>
                </a:cubicBezTo>
                <a:cubicBezTo>
                  <a:pt x="1253548" y="2048216"/>
                  <a:pt x="558531" y="1970135"/>
                  <a:pt x="494601" y="1995465"/>
                </a:cubicBezTo>
                <a:cubicBezTo>
                  <a:pt x="480546" y="2001026"/>
                  <a:pt x="468581" y="2009559"/>
                  <a:pt x="461927" y="2023115"/>
                </a:cubicBezTo>
                <a:cubicBezTo>
                  <a:pt x="448217" y="2051053"/>
                  <a:pt x="466970" y="2086182"/>
                  <a:pt x="494141" y="2101330"/>
                </a:cubicBezTo>
                <a:cubicBezTo>
                  <a:pt x="521331" y="2116479"/>
                  <a:pt x="553986" y="2116920"/>
                  <a:pt x="585107" y="2116996"/>
                </a:cubicBezTo>
                <a:cubicBezTo>
                  <a:pt x="896739" y="2117648"/>
                  <a:pt x="1208352" y="2118319"/>
                  <a:pt x="1519984" y="2118971"/>
                </a:cubicBezTo>
                <a:cubicBezTo>
                  <a:pt x="1543972" y="2119029"/>
                  <a:pt x="1569225" y="2119393"/>
                  <a:pt x="1590011" y="2131397"/>
                </a:cubicBezTo>
                <a:cubicBezTo>
                  <a:pt x="1610797" y="2143400"/>
                  <a:pt x="1624430" y="2171319"/>
                  <a:pt x="1612542" y="2192162"/>
                </a:cubicBezTo>
                <a:cubicBezTo>
                  <a:pt x="1601516" y="2211510"/>
                  <a:pt x="1575841" y="2215479"/>
                  <a:pt x="1553636" y="2217358"/>
                </a:cubicBezTo>
                <a:cubicBezTo>
                  <a:pt x="1339547" y="2235383"/>
                  <a:pt x="1125439" y="2253407"/>
                  <a:pt x="911351" y="2271432"/>
                </a:cubicBezTo>
                <a:cubicBezTo>
                  <a:pt x="870776" y="2274845"/>
                  <a:pt x="816914" y="2293924"/>
                  <a:pt x="823337" y="2334134"/>
                </a:cubicBezTo>
                <a:cubicBezTo>
                  <a:pt x="829071" y="2369972"/>
                  <a:pt x="877123" y="2376856"/>
                  <a:pt x="913364" y="2374881"/>
                </a:cubicBezTo>
                <a:cubicBezTo>
                  <a:pt x="1175640" y="2360557"/>
                  <a:pt x="1437934" y="2346233"/>
                  <a:pt x="1700210" y="2331910"/>
                </a:cubicBezTo>
                <a:cubicBezTo>
                  <a:pt x="1725693" y="2330510"/>
                  <a:pt x="1752155" y="2329283"/>
                  <a:pt x="1775798" y="2338908"/>
                </a:cubicBezTo>
                <a:cubicBezTo>
                  <a:pt x="1799440" y="2348534"/>
                  <a:pt x="1819363" y="2372350"/>
                  <a:pt x="1815816" y="2397622"/>
                </a:cubicBezTo>
                <a:cubicBezTo>
                  <a:pt x="1811214" y="2430507"/>
                  <a:pt x="1773305" y="2446173"/>
                  <a:pt x="1740784" y="2452904"/>
                </a:cubicBezTo>
                <a:cubicBezTo>
                  <a:pt x="1655628" y="2470526"/>
                  <a:pt x="872732" y="2424046"/>
                  <a:pt x="1024119" y="2650790"/>
                </a:cubicBezTo>
                <a:cubicBezTo>
                  <a:pt x="1087761" y="2746128"/>
                  <a:pt x="1237977" y="2694355"/>
                  <a:pt x="1252455" y="2766319"/>
                </a:cubicBezTo>
                <a:cubicBezTo>
                  <a:pt x="1258015" y="2794008"/>
                  <a:pt x="1233126" y="2818648"/>
                  <a:pt x="1207623" y="2830785"/>
                </a:cubicBezTo>
                <a:cubicBezTo>
                  <a:pt x="1154681" y="2855981"/>
                  <a:pt x="1093341" y="2852760"/>
                  <a:pt x="1035259" y="2860756"/>
                </a:cubicBezTo>
                <a:cubicBezTo>
                  <a:pt x="977178" y="2868752"/>
                  <a:pt x="913633" y="2895386"/>
                  <a:pt x="895033" y="2950993"/>
                </a:cubicBezTo>
                <a:cubicBezTo>
                  <a:pt x="877123" y="3004549"/>
                  <a:pt x="910584" y="3064567"/>
                  <a:pt x="958138" y="3095036"/>
                </a:cubicBezTo>
                <a:cubicBezTo>
                  <a:pt x="1056313" y="3157968"/>
                  <a:pt x="1189215" y="3139177"/>
                  <a:pt x="1301581" y="3143721"/>
                </a:cubicBezTo>
                <a:cubicBezTo>
                  <a:pt x="1441788" y="3149416"/>
                  <a:pt x="1581996" y="3155092"/>
                  <a:pt x="1722223" y="3160787"/>
                </a:cubicBezTo>
                <a:cubicBezTo>
                  <a:pt x="1747898" y="3161823"/>
                  <a:pt x="1781819" y="3170969"/>
                  <a:pt x="1781435" y="3196644"/>
                </a:cubicBezTo>
                <a:cubicBezTo>
                  <a:pt x="1780553" y="3255377"/>
                  <a:pt x="1652349" y="3208705"/>
                  <a:pt x="1656280" y="3271753"/>
                </a:cubicBezTo>
                <a:cubicBezTo>
                  <a:pt x="1657852" y="3296968"/>
                  <a:pt x="1691140" y="3304312"/>
                  <a:pt x="1716393" y="3304561"/>
                </a:cubicBezTo>
                <a:cubicBezTo>
                  <a:pt x="1824445" y="3305654"/>
                  <a:pt x="1932515" y="3306766"/>
                  <a:pt x="2040566" y="3307859"/>
                </a:cubicBezTo>
                <a:cubicBezTo>
                  <a:pt x="2080143" y="3308262"/>
                  <a:pt x="2121791" y="3308166"/>
                  <a:pt x="2156383" y="3288933"/>
                </a:cubicBezTo>
                <a:cubicBezTo>
                  <a:pt x="2281327" y="3219424"/>
                  <a:pt x="2150995" y="3105774"/>
                  <a:pt x="2064343" y="3095918"/>
                </a:cubicBezTo>
                <a:cubicBezTo>
                  <a:pt x="1931326" y="3080789"/>
                  <a:pt x="1798309" y="3065641"/>
                  <a:pt x="1665311" y="3050512"/>
                </a:cubicBezTo>
                <a:cubicBezTo>
                  <a:pt x="1645638" y="3048268"/>
                  <a:pt x="1625006" y="3045680"/>
                  <a:pt x="1608937" y="3034098"/>
                </a:cubicBezTo>
                <a:cubicBezTo>
                  <a:pt x="1592887" y="3022516"/>
                  <a:pt x="1583760" y="2998778"/>
                  <a:pt x="1594747" y="2982306"/>
                </a:cubicBezTo>
                <a:cubicBezTo>
                  <a:pt x="1603069" y="2969843"/>
                  <a:pt x="1619253" y="2965777"/>
                  <a:pt x="1633960" y="2962997"/>
                </a:cubicBezTo>
                <a:cubicBezTo>
                  <a:pt x="1698618" y="2950763"/>
                  <a:pt x="1767380" y="2940869"/>
                  <a:pt x="1833284" y="2940812"/>
                </a:cubicBezTo>
                <a:cubicBezTo>
                  <a:pt x="1944327" y="2940716"/>
                  <a:pt x="2055350" y="2940639"/>
                  <a:pt x="2166393" y="2940543"/>
                </a:cubicBezTo>
                <a:cubicBezTo>
                  <a:pt x="2225720" y="2940505"/>
                  <a:pt x="2302420" y="2926737"/>
                  <a:pt x="2312372" y="2868253"/>
                </a:cubicBezTo>
                <a:cubicBezTo>
                  <a:pt x="2318507" y="2832262"/>
                  <a:pt x="2291816" y="2797152"/>
                  <a:pt x="2258873" y="2781410"/>
                </a:cubicBezTo>
                <a:cubicBezTo>
                  <a:pt x="2225931" y="2765667"/>
                  <a:pt x="2188098" y="2764843"/>
                  <a:pt x="2151608" y="2764325"/>
                </a:cubicBezTo>
                <a:lnTo>
                  <a:pt x="1648994" y="2757057"/>
                </a:lnTo>
                <a:cubicBezTo>
                  <a:pt x="1584681" y="2756118"/>
                  <a:pt x="1572217" y="2689753"/>
                  <a:pt x="1624526" y="2653148"/>
                </a:cubicBezTo>
                <a:cubicBezTo>
                  <a:pt x="1656664" y="2630656"/>
                  <a:pt x="1698638" y="2629755"/>
                  <a:pt x="1737870" y="2629659"/>
                </a:cubicBezTo>
                <a:cubicBezTo>
                  <a:pt x="2093546" y="2628834"/>
                  <a:pt x="2449204" y="2628029"/>
                  <a:pt x="2804881" y="2627204"/>
                </a:cubicBezTo>
                <a:cubicBezTo>
                  <a:pt x="2853586" y="2627090"/>
                  <a:pt x="2904169" y="2626572"/>
                  <a:pt x="2948042" y="2605460"/>
                </a:cubicBezTo>
                <a:cubicBezTo>
                  <a:pt x="2948042" y="2598346"/>
                  <a:pt x="3009459" y="2558635"/>
                  <a:pt x="3014502" y="2533228"/>
                </a:cubicBezTo>
                <a:cubicBezTo>
                  <a:pt x="3020312" y="2503871"/>
                  <a:pt x="3007906" y="2476777"/>
                  <a:pt x="2990131" y="2454150"/>
                </a:cubicBezTo>
                <a:cubicBezTo>
                  <a:pt x="2912683" y="2355495"/>
                  <a:pt x="2700569" y="2417353"/>
                  <a:pt x="2712880" y="2353462"/>
                </a:cubicBezTo>
                <a:cubicBezTo>
                  <a:pt x="2716485" y="2334709"/>
                  <a:pt x="2778535" y="2316819"/>
                  <a:pt x="2738382" y="2277357"/>
                </a:cubicBezTo>
                <a:cubicBezTo>
                  <a:pt x="2709543" y="2249016"/>
                  <a:pt x="2608587" y="2243053"/>
                  <a:pt x="2566977" y="2244759"/>
                </a:cubicBezTo>
                <a:cubicBezTo>
                  <a:pt x="2479904" y="2248345"/>
                  <a:pt x="2504045" y="2183188"/>
                  <a:pt x="2555875" y="2181060"/>
                </a:cubicBezTo>
                <a:cubicBezTo>
                  <a:pt x="2699955" y="2175116"/>
                  <a:pt x="2845456" y="2168097"/>
                  <a:pt x="2991530" y="2168462"/>
                </a:cubicBezTo>
                <a:cubicBezTo>
                  <a:pt x="3053619" y="2168615"/>
                  <a:pt x="3212350" y="2197320"/>
                  <a:pt x="3218927" y="2095597"/>
                </a:cubicBezTo>
                <a:cubicBezTo>
                  <a:pt x="3220960" y="2064188"/>
                  <a:pt x="3196607" y="2035886"/>
                  <a:pt x="3167807" y="2023154"/>
                </a:cubicBezTo>
                <a:close/>
              </a:path>
            </a:pathLst>
          </a:custGeom>
          <a:gradFill>
            <a:gsLst>
              <a:gs pos="0">
                <a:srgbClr val="FF9F18"/>
              </a:gs>
              <a:gs pos="50000">
                <a:srgbClr val="FFC60C"/>
              </a:gs>
              <a:gs pos="100000">
                <a:srgbClr val="FFEE00"/>
              </a:gs>
            </a:gsLst>
            <a:lin ang="162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267" name="!!Water2">
            <a:extLst>
              <a:ext uri="{FF2B5EF4-FFF2-40B4-BE49-F238E27FC236}">
                <a16:creationId xmlns:a16="http://schemas.microsoft.com/office/drawing/2014/main" id="{2A42CDF8-CB86-09CA-6AE3-84F437D3192C}"/>
              </a:ext>
            </a:extLst>
          </p:cNvPr>
          <p:cNvSpPr/>
          <p:nvPr userDrawn="1"/>
        </p:nvSpPr>
        <p:spPr>
          <a:xfrm>
            <a:off x="5398319" y="5203847"/>
            <a:ext cx="2251922" cy="1337443"/>
          </a:xfrm>
          <a:custGeom>
            <a:avLst/>
            <a:gdLst>
              <a:gd name="connsiteX0" fmla="*/ 1135484 w 1664574"/>
              <a:gd name="connsiteY0" fmla="*/ 42652 h 988610"/>
              <a:gd name="connsiteX1" fmla="*/ 1228330 w 1664574"/>
              <a:gd name="connsiteY1" fmla="*/ 77071 h 988610"/>
              <a:gd name="connsiteX2" fmla="*/ 1168024 w 1664574"/>
              <a:gd name="connsiteY2" fmla="*/ 192140 h 988610"/>
              <a:gd name="connsiteX3" fmla="*/ 1042639 w 1664574"/>
              <a:gd name="connsiteY3" fmla="*/ 203645 h 988610"/>
              <a:gd name="connsiteX4" fmla="*/ 924387 w 1664574"/>
              <a:gd name="connsiteY4" fmla="*/ 240039 h 988610"/>
              <a:gd name="connsiteX5" fmla="*/ 918078 w 1664574"/>
              <a:gd name="connsiteY5" fmla="*/ 351158 h 988610"/>
              <a:gd name="connsiteX6" fmla="*/ 980435 w 1664574"/>
              <a:gd name="connsiteY6" fmla="*/ 369605 h 988610"/>
              <a:gd name="connsiteX7" fmla="*/ 1361902 w 1664574"/>
              <a:gd name="connsiteY7" fmla="*/ 405635 h 988610"/>
              <a:gd name="connsiteX8" fmla="*/ 1457375 w 1664574"/>
              <a:gd name="connsiteY8" fmla="*/ 449066 h 988610"/>
              <a:gd name="connsiteX9" fmla="*/ 1201868 w 1664574"/>
              <a:gd name="connsiteY9" fmla="*/ 588334 h 988610"/>
              <a:gd name="connsiteX10" fmla="*/ 1153298 w 1664574"/>
              <a:gd name="connsiteY10" fmla="*/ 611823 h 988610"/>
              <a:gd name="connsiteX11" fmla="*/ 1137114 w 1664574"/>
              <a:gd name="connsiteY11" fmla="*/ 660509 h 988610"/>
              <a:gd name="connsiteX12" fmla="*/ 1245242 w 1664574"/>
              <a:gd name="connsiteY12" fmla="*/ 727947 h 988610"/>
              <a:gd name="connsiteX13" fmla="*/ 1288673 w 1664574"/>
              <a:gd name="connsiteY13" fmla="*/ 789288 h 988610"/>
              <a:gd name="connsiteX14" fmla="*/ 1596048 w 1664574"/>
              <a:gd name="connsiteY14" fmla="*/ 834886 h 988610"/>
              <a:gd name="connsiteX15" fmla="*/ 1664465 w 1664574"/>
              <a:gd name="connsiteY15" fmla="*/ 903111 h 988610"/>
              <a:gd name="connsiteX16" fmla="*/ 1612194 w 1664574"/>
              <a:gd name="connsiteY16" fmla="*/ 976052 h 988610"/>
              <a:gd name="connsiteX17" fmla="*/ 1518064 w 1664574"/>
              <a:gd name="connsiteY17" fmla="*/ 988593 h 988610"/>
              <a:gd name="connsiteX18" fmla="*/ 1094335 w 1664574"/>
              <a:gd name="connsiteY18" fmla="*/ 977663 h 988610"/>
              <a:gd name="connsiteX19" fmla="*/ 1035525 w 1664574"/>
              <a:gd name="connsiteY19" fmla="*/ 940502 h 988610"/>
              <a:gd name="connsiteX20" fmla="*/ 1071382 w 1664574"/>
              <a:gd name="connsiteY20" fmla="*/ 912391 h 988610"/>
              <a:gd name="connsiteX21" fmla="*/ 1112762 w 1664574"/>
              <a:gd name="connsiteY21" fmla="*/ 792605 h 988610"/>
              <a:gd name="connsiteX22" fmla="*/ 937560 w 1664574"/>
              <a:gd name="connsiteY22" fmla="*/ 704669 h 988610"/>
              <a:gd name="connsiteX23" fmla="*/ 972842 w 1664574"/>
              <a:gd name="connsiteY23" fmla="*/ 600970 h 988610"/>
              <a:gd name="connsiteX24" fmla="*/ 1037155 w 1664574"/>
              <a:gd name="connsiteY24" fmla="*/ 530694 h 988610"/>
              <a:gd name="connsiteX25" fmla="*/ 970253 w 1664574"/>
              <a:gd name="connsiteY25" fmla="*/ 489276 h 988610"/>
              <a:gd name="connsiteX26" fmla="*/ 698870 w 1664574"/>
              <a:gd name="connsiteY26" fmla="*/ 455566 h 988610"/>
              <a:gd name="connsiteX27" fmla="*/ 602093 w 1664574"/>
              <a:gd name="connsiteY27" fmla="*/ 427609 h 988610"/>
              <a:gd name="connsiteX28" fmla="*/ 570551 w 1664574"/>
              <a:gd name="connsiteY28" fmla="*/ 339769 h 988610"/>
              <a:gd name="connsiteX29" fmla="*/ 709397 w 1664574"/>
              <a:gd name="connsiteY29" fmla="*/ 237240 h 988610"/>
              <a:gd name="connsiteX30" fmla="*/ 669685 w 1664574"/>
              <a:gd name="connsiteY30" fmla="*/ 168306 h 988610"/>
              <a:gd name="connsiteX31" fmla="*/ 585315 w 1664574"/>
              <a:gd name="connsiteY31" fmla="*/ 155899 h 988610"/>
              <a:gd name="connsiteX32" fmla="*/ 126112 w 1664574"/>
              <a:gd name="connsiteY32" fmla="*/ 157932 h 988610"/>
              <a:gd name="connsiteX33" fmla="*/ 18828 w 1664574"/>
              <a:gd name="connsiteY33" fmla="*/ 127540 h 988610"/>
              <a:gd name="connsiteX34" fmla="*/ 257998 w 1664574"/>
              <a:gd name="connsiteY34" fmla="*/ 122 h 988610"/>
              <a:gd name="connsiteX35" fmla="*/ 1135484 w 1664574"/>
              <a:gd name="connsiteY35" fmla="*/ 42690 h 988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664574" h="988610">
                <a:moveTo>
                  <a:pt x="1135484" y="42652"/>
                </a:moveTo>
                <a:cubicBezTo>
                  <a:pt x="1169750" y="44263"/>
                  <a:pt x="1209155" y="48634"/>
                  <a:pt x="1228330" y="77071"/>
                </a:cubicBezTo>
                <a:cubicBezTo>
                  <a:pt x="1256363" y="118681"/>
                  <a:pt x="1215559" y="176129"/>
                  <a:pt x="1168024" y="192140"/>
                </a:cubicBezTo>
                <a:cubicBezTo>
                  <a:pt x="1128063" y="205601"/>
                  <a:pt x="1084766" y="202495"/>
                  <a:pt x="1042639" y="203645"/>
                </a:cubicBezTo>
                <a:cubicBezTo>
                  <a:pt x="1000492" y="204777"/>
                  <a:pt x="955508" y="211603"/>
                  <a:pt x="924387" y="240039"/>
                </a:cubicBezTo>
                <a:cubicBezTo>
                  <a:pt x="893266" y="268476"/>
                  <a:pt x="885193" y="324774"/>
                  <a:pt x="918078" y="351158"/>
                </a:cubicBezTo>
                <a:cubicBezTo>
                  <a:pt x="935240" y="364945"/>
                  <a:pt x="958537" y="367534"/>
                  <a:pt x="980435" y="369605"/>
                </a:cubicBezTo>
                <a:cubicBezTo>
                  <a:pt x="1107584" y="381608"/>
                  <a:pt x="1234753" y="393631"/>
                  <a:pt x="1361902" y="405635"/>
                </a:cubicBezTo>
                <a:cubicBezTo>
                  <a:pt x="1398316" y="409067"/>
                  <a:pt x="1440827" y="416430"/>
                  <a:pt x="1457375" y="449066"/>
                </a:cubicBezTo>
                <a:cubicBezTo>
                  <a:pt x="1520269" y="573032"/>
                  <a:pt x="1262365" y="569964"/>
                  <a:pt x="1201868" y="588334"/>
                </a:cubicBezTo>
                <a:cubicBezTo>
                  <a:pt x="1184515" y="593607"/>
                  <a:pt x="1166816" y="599743"/>
                  <a:pt x="1153298" y="611823"/>
                </a:cubicBezTo>
                <a:cubicBezTo>
                  <a:pt x="1139779" y="623884"/>
                  <a:pt x="1131323" y="643347"/>
                  <a:pt x="1137114" y="660509"/>
                </a:cubicBezTo>
                <a:cubicBezTo>
                  <a:pt x="1150920" y="701447"/>
                  <a:pt x="1219375" y="694659"/>
                  <a:pt x="1245242" y="727947"/>
                </a:cubicBezTo>
                <a:cubicBezTo>
                  <a:pt x="1260659" y="747755"/>
                  <a:pt x="1270725" y="771724"/>
                  <a:pt x="1288673" y="789288"/>
                </a:cubicBezTo>
                <a:cubicBezTo>
                  <a:pt x="1358681" y="857743"/>
                  <a:pt x="1506942" y="814292"/>
                  <a:pt x="1596048" y="834886"/>
                </a:cubicBezTo>
                <a:cubicBezTo>
                  <a:pt x="1629700" y="842671"/>
                  <a:pt x="1662317" y="868634"/>
                  <a:pt x="1664465" y="903111"/>
                </a:cubicBezTo>
                <a:cubicBezTo>
                  <a:pt x="1666440" y="934941"/>
                  <a:pt x="1641493" y="963474"/>
                  <a:pt x="1612194" y="976052"/>
                </a:cubicBezTo>
                <a:cubicBezTo>
                  <a:pt x="1582894" y="988631"/>
                  <a:pt x="1549952" y="988708"/>
                  <a:pt x="1518064" y="988593"/>
                </a:cubicBezTo>
                <a:cubicBezTo>
                  <a:pt x="1376360" y="988056"/>
                  <a:pt x="1235769" y="980904"/>
                  <a:pt x="1094335" y="977663"/>
                </a:cubicBezTo>
                <a:cubicBezTo>
                  <a:pt x="1068065" y="977069"/>
                  <a:pt x="1032495" y="966599"/>
                  <a:pt x="1035525" y="940502"/>
                </a:cubicBezTo>
                <a:cubicBezTo>
                  <a:pt x="1037423" y="924241"/>
                  <a:pt x="1055160" y="914558"/>
                  <a:pt x="1071382" y="912391"/>
                </a:cubicBezTo>
                <a:cubicBezTo>
                  <a:pt x="1149539" y="901941"/>
                  <a:pt x="1192070" y="840006"/>
                  <a:pt x="1112762" y="792605"/>
                </a:cubicBezTo>
                <a:cubicBezTo>
                  <a:pt x="1052514" y="756595"/>
                  <a:pt x="963178" y="801732"/>
                  <a:pt x="937560" y="704669"/>
                </a:cubicBezTo>
                <a:cubicBezTo>
                  <a:pt x="927685" y="667258"/>
                  <a:pt x="942200" y="624594"/>
                  <a:pt x="972842" y="600970"/>
                </a:cubicBezTo>
                <a:cubicBezTo>
                  <a:pt x="999476" y="580415"/>
                  <a:pt x="1041680" y="564039"/>
                  <a:pt x="1037155" y="530694"/>
                </a:cubicBezTo>
                <a:cubicBezTo>
                  <a:pt x="1033339" y="502622"/>
                  <a:pt x="998383" y="492766"/>
                  <a:pt x="970253" y="489276"/>
                </a:cubicBezTo>
                <a:cubicBezTo>
                  <a:pt x="879786" y="478039"/>
                  <a:pt x="789337" y="466803"/>
                  <a:pt x="698870" y="455566"/>
                </a:cubicBezTo>
                <a:cubicBezTo>
                  <a:pt x="665217" y="451386"/>
                  <a:pt x="630146" y="446688"/>
                  <a:pt x="602093" y="427609"/>
                </a:cubicBezTo>
                <a:cubicBezTo>
                  <a:pt x="574060" y="408530"/>
                  <a:pt x="555882" y="370333"/>
                  <a:pt x="570551" y="339769"/>
                </a:cubicBezTo>
                <a:cubicBezTo>
                  <a:pt x="596398" y="285944"/>
                  <a:pt x="695591" y="295321"/>
                  <a:pt x="709397" y="237240"/>
                </a:cubicBezTo>
                <a:cubicBezTo>
                  <a:pt x="716031" y="209340"/>
                  <a:pt x="695533" y="180712"/>
                  <a:pt x="669685" y="168306"/>
                </a:cubicBezTo>
                <a:cubicBezTo>
                  <a:pt x="643837" y="155880"/>
                  <a:pt x="614001" y="155765"/>
                  <a:pt x="585315" y="155899"/>
                </a:cubicBezTo>
                <a:cubicBezTo>
                  <a:pt x="432241" y="156571"/>
                  <a:pt x="279186" y="157261"/>
                  <a:pt x="126112" y="157932"/>
                </a:cubicBezTo>
                <a:cubicBezTo>
                  <a:pt x="87724" y="158105"/>
                  <a:pt x="44370" y="156168"/>
                  <a:pt x="18828" y="127540"/>
                </a:cubicBezTo>
                <a:cubicBezTo>
                  <a:pt x="-76049" y="21176"/>
                  <a:pt x="216388" y="-1930"/>
                  <a:pt x="257998" y="122"/>
                </a:cubicBezTo>
                <a:cubicBezTo>
                  <a:pt x="550398" y="14560"/>
                  <a:pt x="842970" y="28884"/>
                  <a:pt x="1135484" y="42690"/>
                </a:cubicBezTo>
                <a:close/>
              </a:path>
            </a:pathLst>
          </a:custGeom>
          <a:solidFill>
            <a:schemeClr val="tx2">
              <a:lumMod val="60000"/>
              <a:lumOff val="40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258" name="!!RAAM">
            <a:extLst>
              <a:ext uri="{FF2B5EF4-FFF2-40B4-BE49-F238E27FC236}">
                <a16:creationId xmlns:a16="http://schemas.microsoft.com/office/drawing/2014/main" id="{92B4DD39-C19F-CBBA-5BC6-AF3653B611F9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-32613600" y="-25247459"/>
            <a:ext cx="77419200" cy="57813056"/>
          </a:xfrm>
          <a:prstGeom prst="rect">
            <a:avLst/>
          </a:prstGeom>
        </p:spPr>
      </p:pic>
      <p:pic>
        <p:nvPicPr>
          <p:cNvPr id="2" name="!!FOTO" descr="Afbeelding met stoel, meubels, hoed, kleding&#10;&#10;Automatisch gegenereerde beschrijving">
            <a:extLst>
              <a:ext uri="{FF2B5EF4-FFF2-40B4-BE49-F238E27FC236}">
                <a16:creationId xmlns:a16="http://schemas.microsoft.com/office/drawing/2014/main" id="{66F11075-79B7-7469-0C70-416458D6C14D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566" y="5491873"/>
            <a:ext cx="10080517" cy="6720344"/>
          </a:xfrm>
          <a:prstGeom prst="rect">
            <a:avLst/>
          </a:prstGeom>
        </p:spPr>
      </p:pic>
      <p:pic>
        <p:nvPicPr>
          <p:cNvPr id="287" name="!!Koffer">
            <a:extLst>
              <a:ext uri="{FF2B5EF4-FFF2-40B4-BE49-F238E27FC236}">
                <a16:creationId xmlns:a16="http://schemas.microsoft.com/office/drawing/2014/main" id="{9F62D92B-2D01-1C00-EB27-BBF5DB4881F3}"/>
              </a:ext>
            </a:extLst>
          </p:cNvPr>
          <p:cNvPicPr>
            <a:picLocks noChangeAspect="1"/>
          </p:cNvPicPr>
          <p:nvPr userDrawn="1"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5679568" y="7633209"/>
            <a:ext cx="2930028" cy="2603258"/>
          </a:xfrm>
          <a:prstGeom prst="rect">
            <a:avLst/>
          </a:prstGeom>
        </p:spPr>
      </p:pic>
      <p:sp>
        <p:nvSpPr>
          <p:cNvPr id="157" name="Rechthoek 156">
            <a:extLst>
              <a:ext uri="{FF2B5EF4-FFF2-40B4-BE49-F238E27FC236}">
                <a16:creationId xmlns:a16="http://schemas.microsoft.com/office/drawing/2014/main" id="{84CC6013-D415-76D9-CA40-0B553B5C5FBE}"/>
              </a:ext>
            </a:extLst>
          </p:cNvPr>
          <p:cNvSpPr/>
          <p:nvPr userDrawn="1"/>
        </p:nvSpPr>
        <p:spPr>
          <a:xfrm>
            <a:off x="593463" y="4902106"/>
            <a:ext cx="4304633" cy="1204810"/>
          </a:xfrm>
          <a:custGeom>
            <a:avLst/>
            <a:gdLst>
              <a:gd name="connsiteX0" fmla="*/ 0 w 4304633"/>
              <a:gd name="connsiteY0" fmla="*/ 0 h 1204810"/>
              <a:gd name="connsiteX1" fmla="*/ 528855 w 4304633"/>
              <a:gd name="connsiteY1" fmla="*/ 0 h 1204810"/>
              <a:gd name="connsiteX2" fmla="*/ 1100756 w 4304633"/>
              <a:gd name="connsiteY2" fmla="*/ 0 h 1204810"/>
              <a:gd name="connsiteX3" fmla="*/ 1715704 w 4304633"/>
              <a:gd name="connsiteY3" fmla="*/ 0 h 1204810"/>
              <a:gd name="connsiteX4" fmla="*/ 2373698 w 4304633"/>
              <a:gd name="connsiteY4" fmla="*/ 0 h 1204810"/>
              <a:gd name="connsiteX5" fmla="*/ 2902553 w 4304633"/>
              <a:gd name="connsiteY5" fmla="*/ 0 h 1204810"/>
              <a:gd name="connsiteX6" fmla="*/ 3603593 w 4304633"/>
              <a:gd name="connsiteY6" fmla="*/ 0 h 1204810"/>
              <a:gd name="connsiteX7" fmla="*/ 4304633 w 4304633"/>
              <a:gd name="connsiteY7" fmla="*/ 0 h 1204810"/>
              <a:gd name="connsiteX8" fmla="*/ 4304633 w 4304633"/>
              <a:gd name="connsiteY8" fmla="*/ 578309 h 1204810"/>
              <a:gd name="connsiteX9" fmla="*/ 4304633 w 4304633"/>
              <a:gd name="connsiteY9" fmla="*/ 1204810 h 1204810"/>
              <a:gd name="connsiteX10" fmla="*/ 3775778 w 4304633"/>
              <a:gd name="connsiteY10" fmla="*/ 1204810 h 1204810"/>
              <a:gd name="connsiteX11" fmla="*/ 3289970 w 4304633"/>
              <a:gd name="connsiteY11" fmla="*/ 1204810 h 1204810"/>
              <a:gd name="connsiteX12" fmla="*/ 2804161 w 4304633"/>
              <a:gd name="connsiteY12" fmla="*/ 1204810 h 1204810"/>
              <a:gd name="connsiteX13" fmla="*/ 2146167 w 4304633"/>
              <a:gd name="connsiteY13" fmla="*/ 1204810 h 1204810"/>
              <a:gd name="connsiteX14" fmla="*/ 1445127 w 4304633"/>
              <a:gd name="connsiteY14" fmla="*/ 1204810 h 1204810"/>
              <a:gd name="connsiteX15" fmla="*/ 916272 w 4304633"/>
              <a:gd name="connsiteY15" fmla="*/ 1204810 h 1204810"/>
              <a:gd name="connsiteX16" fmla="*/ 0 w 4304633"/>
              <a:gd name="connsiteY16" fmla="*/ 1204810 h 1204810"/>
              <a:gd name="connsiteX17" fmla="*/ 0 w 4304633"/>
              <a:gd name="connsiteY17" fmla="*/ 578309 h 1204810"/>
              <a:gd name="connsiteX18" fmla="*/ 0 w 4304633"/>
              <a:gd name="connsiteY18" fmla="*/ 0 h 1204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04633" h="1204810" fill="none" extrusionOk="0">
                <a:moveTo>
                  <a:pt x="0" y="0"/>
                </a:moveTo>
                <a:cubicBezTo>
                  <a:pt x="108364" y="-10394"/>
                  <a:pt x="398684" y="26205"/>
                  <a:pt x="528855" y="0"/>
                </a:cubicBezTo>
                <a:cubicBezTo>
                  <a:pt x="659027" y="-26205"/>
                  <a:pt x="956161" y="7352"/>
                  <a:pt x="1100756" y="0"/>
                </a:cubicBezTo>
                <a:cubicBezTo>
                  <a:pt x="1245351" y="-7352"/>
                  <a:pt x="1557353" y="17537"/>
                  <a:pt x="1715704" y="0"/>
                </a:cubicBezTo>
                <a:cubicBezTo>
                  <a:pt x="1874055" y="-17537"/>
                  <a:pt x="2218380" y="12374"/>
                  <a:pt x="2373698" y="0"/>
                </a:cubicBezTo>
                <a:cubicBezTo>
                  <a:pt x="2529016" y="-12374"/>
                  <a:pt x="2698861" y="15586"/>
                  <a:pt x="2902553" y="0"/>
                </a:cubicBezTo>
                <a:cubicBezTo>
                  <a:pt x="3106245" y="-15586"/>
                  <a:pt x="3361945" y="-11522"/>
                  <a:pt x="3603593" y="0"/>
                </a:cubicBezTo>
                <a:cubicBezTo>
                  <a:pt x="3845241" y="11522"/>
                  <a:pt x="4156067" y="32374"/>
                  <a:pt x="4304633" y="0"/>
                </a:cubicBezTo>
                <a:cubicBezTo>
                  <a:pt x="4289007" y="253595"/>
                  <a:pt x="4286690" y="335852"/>
                  <a:pt x="4304633" y="578309"/>
                </a:cubicBezTo>
                <a:cubicBezTo>
                  <a:pt x="4322576" y="820766"/>
                  <a:pt x="4289044" y="902252"/>
                  <a:pt x="4304633" y="1204810"/>
                </a:cubicBezTo>
                <a:cubicBezTo>
                  <a:pt x="4193146" y="1227415"/>
                  <a:pt x="3907997" y="1218264"/>
                  <a:pt x="3775778" y="1204810"/>
                </a:cubicBezTo>
                <a:cubicBezTo>
                  <a:pt x="3643559" y="1191356"/>
                  <a:pt x="3406577" y="1197693"/>
                  <a:pt x="3289970" y="1204810"/>
                </a:cubicBezTo>
                <a:cubicBezTo>
                  <a:pt x="3173363" y="1211927"/>
                  <a:pt x="3041557" y="1210058"/>
                  <a:pt x="2804161" y="1204810"/>
                </a:cubicBezTo>
                <a:cubicBezTo>
                  <a:pt x="2566765" y="1199562"/>
                  <a:pt x="2426251" y="1178101"/>
                  <a:pt x="2146167" y="1204810"/>
                </a:cubicBezTo>
                <a:cubicBezTo>
                  <a:pt x="1866083" y="1231519"/>
                  <a:pt x="1778285" y="1181884"/>
                  <a:pt x="1445127" y="1204810"/>
                </a:cubicBezTo>
                <a:cubicBezTo>
                  <a:pt x="1111969" y="1227736"/>
                  <a:pt x="1180656" y="1202211"/>
                  <a:pt x="916272" y="1204810"/>
                </a:cubicBezTo>
                <a:cubicBezTo>
                  <a:pt x="651888" y="1207409"/>
                  <a:pt x="378103" y="1220688"/>
                  <a:pt x="0" y="1204810"/>
                </a:cubicBezTo>
                <a:cubicBezTo>
                  <a:pt x="-16756" y="1077431"/>
                  <a:pt x="-14406" y="884151"/>
                  <a:pt x="0" y="578309"/>
                </a:cubicBezTo>
                <a:cubicBezTo>
                  <a:pt x="14406" y="272467"/>
                  <a:pt x="-23771" y="132618"/>
                  <a:pt x="0" y="0"/>
                </a:cubicBezTo>
                <a:close/>
              </a:path>
              <a:path w="4304633" h="1204810" stroke="0" extrusionOk="0">
                <a:moveTo>
                  <a:pt x="0" y="0"/>
                </a:moveTo>
                <a:cubicBezTo>
                  <a:pt x="272587" y="7845"/>
                  <a:pt x="425933" y="13501"/>
                  <a:pt x="657994" y="0"/>
                </a:cubicBezTo>
                <a:cubicBezTo>
                  <a:pt x="890055" y="-13501"/>
                  <a:pt x="1030067" y="19578"/>
                  <a:pt x="1229895" y="0"/>
                </a:cubicBezTo>
                <a:cubicBezTo>
                  <a:pt x="1429723" y="-19578"/>
                  <a:pt x="1644661" y="-16829"/>
                  <a:pt x="1844843" y="0"/>
                </a:cubicBezTo>
                <a:cubicBezTo>
                  <a:pt x="2045025" y="16829"/>
                  <a:pt x="2160144" y="-19958"/>
                  <a:pt x="2373698" y="0"/>
                </a:cubicBezTo>
                <a:cubicBezTo>
                  <a:pt x="2587253" y="19958"/>
                  <a:pt x="2775920" y="-22019"/>
                  <a:pt x="2988645" y="0"/>
                </a:cubicBezTo>
                <a:cubicBezTo>
                  <a:pt x="3201370" y="22019"/>
                  <a:pt x="3271447" y="-15800"/>
                  <a:pt x="3517500" y="0"/>
                </a:cubicBezTo>
                <a:cubicBezTo>
                  <a:pt x="3763554" y="15800"/>
                  <a:pt x="4074782" y="-33817"/>
                  <a:pt x="4304633" y="0"/>
                </a:cubicBezTo>
                <a:cubicBezTo>
                  <a:pt x="4291510" y="280462"/>
                  <a:pt x="4312747" y="323630"/>
                  <a:pt x="4304633" y="590357"/>
                </a:cubicBezTo>
                <a:cubicBezTo>
                  <a:pt x="4296519" y="857084"/>
                  <a:pt x="4303409" y="914191"/>
                  <a:pt x="4304633" y="1204810"/>
                </a:cubicBezTo>
                <a:cubicBezTo>
                  <a:pt x="4088143" y="1223575"/>
                  <a:pt x="3910516" y="1200215"/>
                  <a:pt x="3732732" y="1204810"/>
                </a:cubicBezTo>
                <a:cubicBezTo>
                  <a:pt x="3554948" y="1209405"/>
                  <a:pt x="3458917" y="1230796"/>
                  <a:pt x="3203877" y="1204810"/>
                </a:cubicBezTo>
                <a:cubicBezTo>
                  <a:pt x="2948837" y="1178824"/>
                  <a:pt x="2853529" y="1181878"/>
                  <a:pt x="2631976" y="1204810"/>
                </a:cubicBezTo>
                <a:cubicBezTo>
                  <a:pt x="2410423" y="1227742"/>
                  <a:pt x="2192075" y="1225961"/>
                  <a:pt x="1930935" y="1204810"/>
                </a:cubicBezTo>
                <a:cubicBezTo>
                  <a:pt x="1669795" y="1183659"/>
                  <a:pt x="1594819" y="1202774"/>
                  <a:pt x="1315988" y="1204810"/>
                </a:cubicBezTo>
                <a:cubicBezTo>
                  <a:pt x="1037157" y="1206846"/>
                  <a:pt x="935484" y="1195891"/>
                  <a:pt x="744087" y="1204810"/>
                </a:cubicBezTo>
                <a:cubicBezTo>
                  <a:pt x="552690" y="1213729"/>
                  <a:pt x="317188" y="1212691"/>
                  <a:pt x="0" y="1204810"/>
                </a:cubicBezTo>
                <a:cubicBezTo>
                  <a:pt x="-28817" y="991317"/>
                  <a:pt x="-2462" y="731460"/>
                  <a:pt x="0" y="578309"/>
                </a:cubicBezTo>
                <a:cubicBezTo>
                  <a:pt x="2462" y="425158"/>
                  <a:pt x="-27194" y="18924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dirty="0">
                <a:solidFill>
                  <a:schemeClr val="accent2"/>
                </a:solidFill>
              </a:rPr>
              <a:t>Voeg in</a:t>
            </a:r>
            <a:r>
              <a:rPr lang="nl-NL" baseline="0" dirty="0">
                <a:solidFill>
                  <a:schemeClr val="accent2"/>
                </a:solidFill>
              </a:rPr>
              <a:t> het tekstkader je eigen </a:t>
            </a:r>
          </a:p>
          <a:p>
            <a:pPr algn="ctr"/>
            <a:r>
              <a:rPr lang="nl-NL" baseline="0" dirty="0">
                <a:solidFill>
                  <a:schemeClr val="accent2"/>
                </a:solidFill>
              </a:rPr>
              <a:t>titel toe.</a:t>
            </a:r>
            <a:endParaRPr lang="nl-NL" dirty="0">
              <a:solidFill>
                <a:schemeClr val="accent2"/>
              </a:solidFill>
            </a:endParaRPr>
          </a:p>
        </p:txBody>
      </p:sp>
      <p:sp>
        <p:nvSpPr>
          <p:cNvPr id="273" name="Rechthoek 272">
            <a:extLst>
              <a:ext uri="{FF2B5EF4-FFF2-40B4-BE49-F238E27FC236}">
                <a16:creationId xmlns:a16="http://schemas.microsoft.com/office/drawing/2014/main" id="{8FBBC0D5-4AD4-AB06-3854-CC62FE68C287}"/>
              </a:ext>
            </a:extLst>
          </p:cNvPr>
          <p:cNvSpPr/>
          <p:nvPr userDrawn="1"/>
        </p:nvSpPr>
        <p:spPr>
          <a:xfrm>
            <a:off x="-57150" y="-34003"/>
            <a:ext cx="12306300" cy="73219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80" name="Vrije vorm: vorm 279">
            <a:extLst>
              <a:ext uri="{FF2B5EF4-FFF2-40B4-BE49-F238E27FC236}">
                <a16:creationId xmlns:a16="http://schemas.microsoft.com/office/drawing/2014/main" id="{0B79521F-D33B-9728-9BD5-73FA8E7B08CB}"/>
              </a:ext>
            </a:extLst>
          </p:cNvPr>
          <p:cNvSpPr/>
          <p:nvPr userDrawn="1"/>
        </p:nvSpPr>
        <p:spPr>
          <a:xfrm>
            <a:off x="-27533600" y="-18345153"/>
            <a:ext cx="53848000" cy="43548304"/>
          </a:xfrm>
          <a:custGeom>
            <a:avLst/>
            <a:gdLst>
              <a:gd name="connsiteX0" fmla="*/ 27506268 w 53848000"/>
              <a:gd name="connsiteY0" fmla="*/ 18345460 h 43548304"/>
              <a:gd name="connsiteX1" fmla="*/ 27506268 w 53848000"/>
              <a:gd name="connsiteY1" fmla="*/ 25563311 h 43548304"/>
              <a:gd name="connsiteX2" fmla="*/ 39780130 w 53848000"/>
              <a:gd name="connsiteY2" fmla="*/ 25563311 h 43548304"/>
              <a:gd name="connsiteX3" fmla="*/ 39780130 w 53848000"/>
              <a:gd name="connsiteY3" fmla="*/ 18345460 h 43548304"/>
              <a:gd name="connsiteX4" fmla="*/ 0 w 53848000"/>
              <a:gd name="connsiteY4" fmla="*/ 0 h 43548304"/>
              <a:gd name="connsiteX5" fmla="*/ 53848000 w 53848000"/>
              <a:gd name="connsiteY5" fmla="*/ 0 h 43548304"/>
              <a:gd name="connsiteX6" fmla="*/ 53848000 w 53848000"/>
              <a:gd name="connsiteY6" fmla="*/ 11250359 h 43548304"/>
              <a:gd name="connsiteX7" fmla="*/ 53848000 w 53848000"/>
              <a:gd name="connsiteY7" fmla="*/ 18345460 h 43548304"/>
              <a:gd name="connsiteX8" fmla="*/ 53848000 w 53848000"/>
              <a:gd name="connsiteY8" fmla="*/ 25563311 h 43548304"/>
              <a:gd name="connsiteX9" fmla="*/ 53848000 w 53848000"/>
              <a:gd name="connsiteY9" fmla="*/ 29595817 h 43548304"/>
              <a:gd name="connsiteX10" fmla="*/ 53848000 w 53848000"/>
              <a:gd name="connsiteY10" fmla="*/ 43548304 h 43548304"/>
              <a:gd name="connsiteX11" fmla="*/ 0 w 53848000"/>
              <a:gd name="connsiteY11" fmla="*/ 43548304 h 43548304"/>
              <a:gd name="connsiteX12" fmla="*/ 0 w 53848000"/>
              <a:gd name="connsiteY12" fmla="*/ 29595817 h 43548304"/>
              <a:gd name="connsiteX13" fmla="*/ 0 w 53848000"/>
              <a:gd name="connsiteY13" fmla="*/ 25563311 h 43548304"/>
              <a:gd name="connsiteX14" fmla="*/ 0 w 53848000"/>
              <a:gd name="connsiteY14" fmla="*/ 18345460 h 43548304"/>
              <a:gd name="connsiteX15" fmla="*/ 0 w 53848000"/>
              <a:gd name="connsiteY15" fmla="*/ 11250359 h 43548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</a:cxnLst>
            <a:rect l="l" t="t" r="r" b="b"/>
            <a:pathLst>
              <a:path w="53848000" h="43548304">
                <a:moveTo>
                  <a:pt x="27506268" y="18345460"/>
                </a:moveTo>
                <a:lnTo>
                  <a:pt x="27506268" y="25563311"/>
                </a:lnTo>
                <a:lnTo>
                  <a:pt x="39780130" y="25563311"/>
                </a:lnTo>
                <a:lnTo>
                  <a:pt x="39780130" y="18345460"/>
                </a:lnTo>
                <a:close/>
                <a:moveTo>
                  <a:pt x="0" y="0"/>
                </a:moveTo>
                <a:lnTo>
                  <a:pt x="53848000" y="0"/>
                </a:lnTo>
                <a:lnTo>
                  <a:pt x="53848000" y="11250359"/>
                </a:lnTo>
                <a:lnTo>
                  <a:pt x="53848000" y="18345460"/>
                </a:lnTo>
                <a:lnTo>
                  <a:pt x="53848000" y="25563311"/>
                </a:lnTo>
                <a:lnTo>
                  <a:pt x="53848000" y="29595817"/>
                </a:lnTo>
                <a:lnTo>
                  <a:pt x="53848000" y="43548304"/>
                </a:lnTo>
                <a:lnTo>
                  <a:pt x="0" y="43548304"/>
                </a:lnTo>
                <a:lnTo>
                  <a:pt x="0" y="29595817"/>
                </a:lnTo>
                <a:lnTo>
                  <a:pt x="0" y="25563311"/>
                </a:lnTo>
                <a:lnTo>
                  <a:pt x="0" y="18345460"/>
                </a:lnTo>
                <a:lnTo>
                  <a:pt x="0" y="1125035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nl-NL"/>
          </a:p>
        </p:txBody>
      </p:sp>
      <p:sp>
        <p:nvSpPr>
          <p:cNvPr id="285" name="Rechthoek: afgeronde hoeken 284">
            <a:extLst>
              <a:ext uri="{FF2B5EF4-FFF2-40B4-BE49-F238E27FC236}">
                <a16:creationId xmlns:a16="http://schemas.microsoft.com/office/drawing/2014/main" id="{44ADC0B0-76E6-C4F2-8579-FB7D24B508A0}"/>
              </a:ext>
            </a:extLst>
          </p:cNvPr>
          <p:cNvSpPr/>
          <p:nvPr userDrawn="1"/>
        </p:nvSpPr>
        <p:spPr>
          <a:xfrm>
            <a:off x="3831838" y="2454083"/>
            <a:ext cx="1697766" cy="18176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286" name="Rechthoek: afgeronde hoeken 285">
            <a:extLst>
              <a:ext uri="{FF2B5EF4-FFF2-40B4-BE49-F238E27FC236}">
                <a16:creationId xmlns:a16="http://schemas.microsoft.com/office/drawing/2014/main" id="{DB26A4B3-88B1-118F-439F-54E9600FAC9C}"/>
              </a:ext>
            </a:extLst>
          </p:cNvPr>
          <p:cNvSpPr/>
          <p:nvPr userDrawn="1"/>
        </p:nvSpPr>
        <p:spPr>
          <a:xfrm>
            <a:off x="5000428" y="3739094"/>
            <a:ext cx="1558362" cy="181765"/>
          </a:xfrm>
          <a:prstGeom prst="roundRect">
            <a:avLst>
              <a:gd name="adj" fmla="val 50000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59" name="Graphic 158">
            <a:extLst>
              <a:ext uri="{FF2B5EF4-FFF2-40B4-BE49-F238E27FC236}">
                <a16:creationId xmlns:a16="http://schemas.microsoft.com/office/drawing/2014/main" id="{A29C9AD4-8AA0-FD85-764C-0F921BD41EFF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9171256" y="-70709"/>
            <a:ext cx="4462005" cy="7459556"/>
          </a:xfrm>
          <a:prstGeom prst="rect">
            <a:avLst/>
          </a:prstGeom>
        </p:spPr>
      </p:pic>
      <p:grpSp>
        <p:nvGrpSpPr>
          <p:cNvPr id="143" name="!!Boek">
            <a:extLst>
              <a:ext uri="{FF2B5EF4-FFF2-40B4-BE49-F238E27FC236}">
                <a16:creationId xmlns:a16="http://schemas.microsoft.com/office/drawing/2014/main" id="{99168248-94F5-34CA-3787-2776D18B29F7}"/>
              </a:ext>
            </a:extLst>
          </p:cNvPr>
          <p:cNvGrpSpPr/>
          <p:nvPr userDrawn="1"/>
        </p:nvGrpSpPr>
        <p:grpSpPr>
          <a:xfrm>
            <a:off x="6673321" y="1521102"/>
            <a:ext cx="4819924" cy="4985850"/>
            <a:chOff x="3991868" y="1279856"/>
            <a:chExt cx="4819924" cy="4985850"/>
          </a:xfrm>
        </p:grpSpPr>
        <p:pic>
          <p:nvPicPr>
            <p:cNvPr id="7" name="Graphic 6">
              <a:extLst>
                <a:ext uri="{FF2B5EF4-FFF2-40B4-BE49-F238E27FC236}">
                  <a16:creationId xmlns:a16="http://schemas.microsoft.com/office/drawing/2014/main" id="{B190CA08-3BBD-9731-1C9C-FAA55679379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0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21"/>
                </a:ext>
              </a:extLst>
            </a:blip>
            <a:stretch>
              <a:fillRect/>
            </a:stretch>
          </p:blipFill>
          <p:spPr>
            <a:xfrm>
              <a:off x="3991868" y="1279856"/>
              <a:ext cx="4819924" cy="4985850"/>
            </a:xfrm>
            <a:prstGeom prst="rect">
              <a:avLst/>
            </a:prstGeom>
          </p:spPr>
        </p:pic>
        <p:sp>
          <p:nvSpPr>
            <p:cNvPr id="142" name="Rechthoek 141">
              <a:extLst>
                <a:ext uri="{FF2B5EF4-FFF2-40B4-BE49-F238E27FC236}">
                  <a16:creationId xmlns:a16="http://schemas.microsoft.com/office/drawing/2014/main" id="{071CB8DF-C7D7-B3FD-7511-B6057196025B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156" name="Tijdelijke aanduiding voor tekst 155">
            <a:extLst>
              <a:ext uri="{FF2B5EF4-FFF2-40B4-BE49-F238E27FC236}">
                <a16:creationId xmlns:a16="http://schemas.microsoft.com/office/drawing/2014/main" id="{ADF09036-EFEE-092E-4680-6ADA169107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466561" y="4562692"/>
            <a:ext cx="3610526" cy="1391451"/>
          </a:xfrm>
          <a:custGeom>
            <a:avLst/>
            <a:gdLst>
              <a:gd name="connsiteX0" fmla="*/ 3546518 w 3610526"/>
              <a:gd name="connsiteY0" fmla="*/ 0 h 1391451"/>
              <a:gd name="connsiteX1" fmla="*/ 3610526 w 3610526"/>
              <a:gd name="connsiteY1" fmla="*/ 1236003 h 1391451"/>
              <a:gd name="connsiteX2" fmla="*/ 91440 w 3610526"/>
              <a:gd name="connsiteY2" fmla="*/ 1391451 h 1391451"/>
              <a:gd name="connsiteX3" fmla="*/ 0 w 3610526"/>
              <a:gd name="connsiteY3" fmla="*/ 109728 h 1391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10526" h="1391451">
                <a:moveTo>
                  <a:pt x="3546518" y="0"/>
                </a:moveTo>
                <a:lnTo>
                  <a:pt x="3610526" y="1236003"/>
                </a:lnTo>
                <a:lnTo>
                  <a:pt x="91440" y="1391451"/>
                </a:lnTo>
                <a:lnTo>
                  <a:pt x="0" y="109728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lIns="252000" rIns="252000" anchor="ctr">
            <a:noAutofit/>
          </a:bodyPr>
          <a:lstStyle>
            <a:lvl1pPr marL="0" indent="0" algn="ctr">
              <a:buNone/>
              <a:defRPr sz="2400" b="1">
                <a:solidFill>
                  <a:schemeClr val="accent2"/>
                </a:solidFill>
              </a:defRPr>
            </a:lvl1pPr>
          </a:lstStyle>
          <a:p>
            <a:pPr lvl="0"/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6609844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0">
        <p159:morph option="byObject"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2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10" fill="hold"/>
                                        <p:tgtEl>
                                          <p:spTgt spid="15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6" presetClass="emph" presetSubtype="0" decel="10000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750" fill="hold"/>
                                        <p:tgtEl>
                                          <p:spTgt spid="15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42" presetClass="path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4.81481E-6 L -0.23672 0.00324 " pathEditMode="relative" rAng="0" ptsTypes="AA">
                                      <p:cBhvr>
                                        <p:cTn id="41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36" y="162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42" presetClass="path" presetSubtype="0" decel="10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33333E-6 L -0.26042 3.33333E-6 " pathEditMode="relative" rAng="0" ptsTypes="AA">
                                      <p:cBhvr>
                                        <p:cTn id="4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1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6" presetClass="emph" presetSubtype="0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45" dur="500" fill="hold"/>
                                        <p:tgtEl>
                                          <p:spTgt spid="14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" presetClass="entr" presetSubtype="4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1" grpId="0" animBg="1"/>
      <p:bldP spid="282" grpId="0" animBg="1"/>
      <p:bldP spid="283" grpId="0" animBg="1"/>
      <p:bldP spid="284" grpId="0" animBg="1"/>
      <p:bldP spid="157" grpId="0" animBg="1"/>
      <p:bldP spid="157" grpId="1" animBg="1"/>
      <p:bldP spid="285" grpId="0" animBg="1"/>
      <p:bldP spid="286" grpId="0" animBg="1"/>
      <p:bldP spid="156" grpId="0" animBg="1">
        <p:tmplLst>
          <p:tmpl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6" grpId="1" animBg="1"/>
      <p:bldP spid="156" grpId="2" animBg="1"/>
      <p:bldP spid="156" grpId="3" animBg="1">
        <p:tmplLst>
          <p:tmpl>
            <p:tnLst>
              <p:par>
                <p:cTn presetID="42" presetClass="path" presetSubtype="0" decel="100000" fill="hold" nodeType="withEffect">
                  <p:stCondLst>
                    <p:cond delay="0"/>
                  </p:stCondLst>
                  <p:childTnLst>
                    <p:animMotion origin="layout" path="M 3.33333E-6 3.33333E-6 L -0.26042 3.33333E-6 " pathEditMode="relative" rAng="0" ptsTypes="AA">
                      <p:cBhvr>
                        <p:cTn dur="1000" fill="hold"/>
                        <p:tgtEl>
                          <p:spTgt spid="156"/>
                        </p:tgtEl>
                        <p:attrNameLst>
                          <p:attrName>ppt_x</p:attrName>
                          <p:attrName>ppt_y</p:attrName>
                        </p:attrNameLst>
                      </p:cBhvr>
                      <p:rCtr x="-13021" y="0"/>
                    </p:animMotion>
                  </p:childTnLst>
                </p:cTn>
              </p:par>
            </p:tnLst>
          </p:tmpl>
        </p:tmplLst>
      </p:bldP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gradFill>
            <a:gsLst>
              <a:gs pos="20000">
                <a:schemeClr val="tx2"/>
              </a:gs>
              <a:gs pos="100000">
                <a:schemeClr val="bg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5" name="Graphic 153">
            <a:extLst>
              <a:ext uri="{FF2B5EF4-FFF2-40B4-BE49-F238E27FC236}">
                <a16:creationId xmlns:a16="http://schemas.microsoft.com/office/drawing/2014/main" id="{5B535665-9D33-1D3F-D0F6-1E6A89783E6B}"/>
              </a:ext>
            </a:extLst>
          </p:cNvPr>
          <p:cNvSpPr/>
          <p:nvPr userDrawn="1"/>
        </p:nvSpPr>
        <p:spPr>
          <a:xfrm>
            <a:off x="2483071" y="1773988"/>
            <a:ext cx="9397489" cy="5085125"/>
          </a:xfrm>
          <a:custGeom>
            <a:avLst/>
            <a:gdLst>
              <a:gd name="connsiteX0" fmla="*/ 19019 w 9397489"/>
              <a:gd name="connsiteY0" fmla="*/ 4273446 h 5085125"/>
              <a:gd name="connsiteX1" fmla="*/ 9378518 w 9397489"/>
              <a:gd name="connsiteY1" fmla="*/ 4273446 h 5085125"/>
              <a:gd name="connsiteX2" fmla="*/ 9391738 w 9397489"/>
              <a:gd name="connsiteY2" fmla="*/ 4464050 h 5085125"/>
              <a:gd name="connsiteX3" fmla="*/ 5798 w 9397489"/>
              <a:gd name="connsiteY3" fmla="*/ 4464050 h 5085125"/>
              <a:gd name="connsiteX4" fmla="*/ 19019 w 9397489"/>
              <a:gd name="connsiteY4" fmla="*/ 4273446 h 5085125"/>
              <a:gd name="connsiteX5" fmla="*/ 31311 w 9397489"/>
              <a:gd name="connsiteY5" fmla="*/ 4153582 h 5085125"/>
              <a:gd name="connsiteX6" fmla="*/ 9366179 w 9397489"/>
              <a:gd name="connsiteY6" fmla="*/ 4153582 h 5085125"/>
              <a:gd name="connsiteX7" fmla="*/ 9332873 w 9397489"/>
              <a:gd name="connsiteY7" fmla="*/ 3917844 h 5085125"/>
              <a:gd name="connsiteX8" fmla="*/ 64663 w 9397489"/>
              <a:gd name="connsiteY8" fmla="*/ 3917844 h 5085125"/>
              <a:gd name="connsiteX9" fmla="*/ 31358 w 9397489"/>
              <a:gd name="connsiteY9" fmla="*/ 4153582 h 5085125"/>
              <a:gd name="connsiteX10" fmla="*/ 4698768 w 9397489"/>
              <a:gd name="connsiteY10" fmla="*/ 0 h 5085125"/>
              <a:gd name="connsiteX11" fmla="*/ 145887 w 9397489"/>
              <a:gd name="connsiteY11" fmla="*/ 3532507 h 5085125"/>
              <a:gd name="connsiteX12" fmla="*/ 9251602 w 9397489"/>
              <a:gd name="connsiteY12" fmla="*/ 3532507 h 5085125"/>
              <a:gd name="connsiteX13" fmla="*/ 4698768 w 9397489"/>
              <a:gd name="connsiteY13" fmla="*/ 0 h 5085125"/>
              <a:gd name="connsiteX14" fmla="*/ 138465 w 9397489"/>
              <a:gd name="connsiteY14" fmla="*/ 3562195 h 5085125"/>
              <a:gd name="connsiteX15" fmla="*/ 77837 w 9397489"/>
              <a:gd name="connsiteY15" fmla="*/ 3843068 h 5085125"/>
              <a:gd name="connsiteX16" fmla="*/ 9319699 w 9397489"/>
              <a:gd name="connsiteY16" fmla="*/ 3843068 h 5085125"/>
              <a:gd name="connsiteX17" fmla="*/ 9259071 w 9397489"/>
              <a:gd name="connsiteY17" fmla="*/ 3562195 h 5085125"/>
              <a:gd name="connsiteX18" fmla="*/ 138465 w 9397489"/>
              <a:gd name="connsiteY18" fmla="*/ 3562195 h 5085125"/>
              <a:gd name="connsiteX19" fmla="*/ 15772 w 9397489"/>
              <a:gd name="connsiteY19" fmla="*/ 5085125 h 5085125"/>
              <a:gd name="connsiteX20" fmla="*/ 9381811 w 9397489"/>
              <a:gd name="connsiteY20" fmla="*/ 5085125 h 5085125"/>
              <a:gd name="connsiteX21" fmla="*/ 9388908 w 9397489"/>
              <a:gd name="connsiteY21" fmla="*/ 4984744 h 5085125"/>
              <a:gd name="connsiteX22" fmla="*/ 8628 w 9397489"/>
              <a:gd name="connsiteY22" fmla="*/ 4984744 h 5085125"/>
              <a:gd name="connsiteX23" fmla="*/ 15725 w 9397489"/>
              <a:gd name="connsiteY23" fmla="*/ 5085125 h 5085125"/>
              <a:gd name="connsiteX24" fmla="*/ 0 w 9397489"/>
              <a:gd name="connsiteY24" fmla="*/ 4698769 h 5085125"/>
              <a:gd name="connsiteX25" fmla="*/ 649 w 9397489"/>
              <a:gd name="connsiteY25" fmla="*/ 4774611 h 5085125"/>
              <a:gd name="connsiteX26" fmla="*/ 9396840 w 9397489"/>
              <a:gd name="connsiteY26" fmla="*/ 4774611 h 5085125"/>
              <a:gd name="connsiteX27" fmla="*/ 9397490 w 9397489"/>
              <a:gd name="connsiteY27" fmla="*/ 4698769 h 5085125"/>
              <a:gd name="connsiteX28" fmla="*/ 9396933 w 9397489"/>
              <a:gd name="connsiteY28" fmla="*/ 4629095 h 5085125"/>
              <a:gd name="connsiteX29" fmla="*/ 557 w 9397489"/>
              <a:gd name="connsiteY29" fmla="*/ 4629095 h 5085125"/>
              <a:gd name="connsiteX30" fmla="*/ 0 w 9397489"/>
              <a:gd name="connsiteY30" fmla="*/ 4698769 h 50851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9397489" h="5085125">
                <a:moveTo>
                  <a:pt x="19019" y="4273446"/>
                </a:moveTo>
                <a:lnTo>
                  <a:pt x="9378518" y="4273446"/>
                </a:lnTo>
                <a:cubicBezTo>
                  <a:pt x="9384177" y="4336625"/>
                  <a:pt x="9388583" y="4400176"/>
                  <a:pt x="9391738" y="4464050"/>
                </a:cubicBezTo>
                <a:lnTo>
                  <a:pt x="5798" y="4464050"/>
                </a:lnTo>
                <a:cubicBezTo>
                  <a:pt x="8953" y="4400176"/>
                  <a:pt x="13359" y="4336625"/>
                  <a:pt x="19019" y="4273446"/>
                </a:cubicBezTo>
                <a:close/>
                <a:moveTo>
                  <a:pt x="31311" y="4153582"/>
                </a:moveTo>
                <a:lnTo>
                  <a:pt x="9366179" y="4153582"/>
                </a:lnTo>
                <a:cubicBezTo>
                  <a:pt x="9357041" y="4074400"/>
                  <a:pt x="9345908" y="3995774"/>
                  <a:pt x="9332873" y="3917844"/>
                </a:cubicBezTo>
                <a:lnTo>
                  <a:pt x="64663" y="3917844"/>
                </a:lnTo>
                <a:cubicBezTo>
                  <a:pt x="51629" y="3995774"/>
                  <a:pt x="40496" y="4074400"/>
                  <a:pt x="31358" y="4153582"/>
                </a:cubicBezTo>
                <a:close/>
                <a:moveTo>
                  <a:pt x="4698768" y="0"/>
                </a:moveTo>
                <a:cubicBezTo>
                  <a:pt x="2506288" y="0"/>
                  <a:pt x="664586" y="1501639"/>
                  <a:pt x="145887" y="3532507"/>
                </a:cubicBezTo>
                <a:lnTo>
                  <a:pt x="9251602" y="3532507"/>
                </a:lnTo>
                <a:cubicBezTo>
                  <a:pt x="8732950" y="1501639"/>
                  <a:pt x="6891248" y="0"/>
                  <a:pt x="4698768" y="0"/>
                </a:cubicBezTo>
                <a:close/>
                <a:moveTo>
                  <a:pt x="138465" y="3562195"/>
                </a:moveTo>
                <a:cubicBezTo>
                  <a:pt x="115457" y="3654737"/>
                  <a:pt x="95232" y="3748392"/>
                  <a:pt x="77837" y="3843068"/>
                </a:cubicBezTo>
                <a:lnTo>
                  <a:pt x="9319699" y="3843068"/>
                </a:lnTo>
                <a:cubicBezTo>
                  <a:pt x="9302304" y="3748439"/>
                  <a:pt x="9282033" y="3654783"/>
                  <a:pt x="9259071" y="3562195"/>
                </a:cubicBezTo>
                <a:lnTo>
                  <a:pt x="138465" y="3562195"/>
                </a:lnTo>
                <a:close/>
                <a:moveTo>
                  <a:pt x="15772" y="5085125"/>
                </a:moveTo>
                <a:lnTo>
                  <a:pt x="9381811" y="5085125"/>
                </a:lnTo>
                <a:cubicBezTo>
                  <a:pt x="9384548" y="5051774"/>
                  <a:pt x="9386913" y="5018282"/>
                  <a:pt x="9388908" y="4984744"/>
                </a:cubicBezTo>
                <a:lnTo>
                  <a:pt x="8628" y="4984744"/>
                </a:lnTo>
                <a:cubicBezTo>
                  <a:pt x="10623" y="5018328"/>
                  <a:pt x="13035" y="5051774"/>
                  <a:pt x="15725" y="5085125"/>
                </a:cubicBezTo>
                <a:close/>
                <a:moveTo>
                  <a:pt x="0" y="4698769"/>
                </a:moveTo>
                <a:cubicBezTo>
                  <a:pt x="0" y="4724096"/>
                  <a:pt x="278" y="4749377"/>
                  <a:pt x="649" y="4774611"/>
                </a:cubicBezTo>
                <a:lnTo>
                  <a:pt x="9396840" y="4774611"/>
                </a:lnTo>
                <a:cubicBezTo>
                  <a:pt x="9397258" y="4749377"/>
                  <a:pt x="9397490" y="4724096"/>
                  <a:pt x="9397490" y="4698769"/>
                </a:cubicBezTo>
                <a:cubicBezTo>
                  <a:pt x="9397490" y="4675482"/>
                  <a:pt x="9397258" y="4652289"/>
                  <a:pt x="9396933" y="4629095"/>
                </a:cubicBezTo>
                <a:lnTo>
                  <a:pt x="557" y="4629095"/>
                </a:lnTo>
                <a:cubicBezTo>
                  <a:pt x="232" y="4652289"/>
                  <a:pt x="0" y="4675482"/>
                  <a:pt x="0" y="4698769"/>
                </a:cubicBezTo>
                <a:close/>
              </a:path>
            </a:pathLst>
          </a:custGeom>
          <a:gradFill>
            <a:gsLst>
              <a:gs pos="20000">
                <a:schemeClr val="bg2"/>
              </a:gs>
              <a:gs pos="100000">
                <a:schemeClr val="accent1"/>
              </a:gs>
            </a:gsLst>
            <a:lin ang="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pic>
        <p:nvPicPr>
          <p:cNvPr id="23" name="Graphic 22">
            <a:extLst>
              <a:ext uri="{FF2B5EF4-FFF2-40B4-BE49-F238E27FC236}">
                <a16:creationId xmlns:a16="http://schemas.microsoft.com/office/drawing/2014/main" id="{A4395BAD-58A1-85A3-2DCA-20DBBB9CE24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4189581"/>
            <a:ext cx="12192000" cy="3714974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2981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6" name="Groep 15">
            <a:extLst>
              <a:ext uri="{FF2B5EF4-FFF2-40B4-BE49-F238E27FC236}">
                <a16:creationId xmlns:a16="http://schemas.microsoft.com/office/drawing/2014/main" id="{9ED7BF99-EE59-E5A4-531B-D5C17CD305D0}"/>
              </a:ext>
            </a:extLst>
          </p:cNvPr>
          <p:cNvGrpSpPr/>
          <p:nvPr userDrawn="1"/>
        </p:nvGrpSpPr>
        <p:grpSpPr>
          <a:xfrm>
            <a:off x="2369624" y="1590284"/>
            <a:ext cx="3291775" cy="1893109"/>
            <a:chOff x="2367030" y="1590284"/>
            <a:chExt cx="3291775" cy="189310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15" name="Diazoom 214">
                  <a:extLst>
                    <a:ext uri="{FF2B5EF4-FFF2-40B4-BE49-F238E27FC236}">
                      <a16:creationId xmlns:a16="http://schemas.microsoft.com/office/drawing/2014/main" id="{32D54328-A719-10A3-7A8E-14C982ABD8A6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30319226"/>
                    </p:ext>
                  </p:extLst>
                </p:nvPr>
              </p:nvGraphicFramePr>
              <p:xfrm>
                <a:off x="2401633" y="1630563"/>
                <a:ext cx="3253619" cy="1830161"/>
              </p:xfrm>
              <a:graphic>
                <a:graphicData uri="http://schemas.microsoft.com/office/powerpoint/2016/slidezoom">
                  <pslz:sldZm>
                    <pslz:sldZmObj sldId="258" cId="582674811">
                      <pslz:zmPr id="{08E554AC-9AC2-45D7-BC9D-C6997047777E}" returnToParent="0" transitionDur="1000" showBg="0">
                        <p166:blipFill xmlns:p166="http://schemas.microsoft.com/office/powerpoint/2016/6/main">
                          <a:blip r:embed="rId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53619" cy="183016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15" name="Diazoom 214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32D54328-A719-10A3-7A8E-14C982ABD8A6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2401633" y="1630563"/>
                  <a:ext cx="3253619" cy="183016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5" name="Rechthoek 14">
              <a:extLst>
                <a:ext uri="{FF2B5EF4-FFF2-40B4-BE49-F238E27FC236}">
                  <a16:creationId xmlns:a16="http://schemas.microsoft.com/office/drawing/2014/main" id="{AB9D7DD5-98DA-DEFB-8D90-5F43496BE04F}"/>
                </a:ext>
              </a:extLst>
            </p:cNvPr>
            <p:cNvSpPr/>
            <p:nvPr userDrawn="1"/>
          </p:nvSpPr>
          <p:spPr>
            <a:xfrm>
              <a:off x="2367030" y="1590284"/>
              <a:ext cx="3291775" cy="1893109"/>
            </a:xfrm>
            <a:custGeom>
              <a:avLst/>
              <a:gdLst>
                <a:gd name="connsiteX0" fmla="*/ 0 w 3291775"/>
                <a:gd name="connsiteY0" fmla="*/ 0 h 1941640"/>
                <a:gd name="connsiteX1" fmla="*/ 3291775 w 3291775"/>
                <a:gd name="connsiteY1" fmla="*/ 0 h 1941640"/>
                <a:gd name="connsiteX2" fmla="*/ 3291775 w 3291775"/>
                <a:gd name="connsiteY2" fmla="*/ 1941640 h 1941640"/>
                <a:gd name="connsiteX3" fmla="*/ 0 w 3291775"/>
                <a:gd name="connsiteY3" fmla="*/ 1941640 h 1941640"/>
                <a:gd name="connsiteX4" fmla="*/ 0 w 3291775"/>
                <a:gd name="connsiteY4" fmla="*/ 0 h 1941640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57781 h 1999421"/>
                <a:gd name="connsiteX1" fmla="*/ 3291775 w 3291775"/>
                <a:gd name="connsiteY1" fmla="*/ 57781 h 1999421"/>
                <a:gd name="connsiteX2" fmla="*/ 3291775 w 3291775"/>
                <a:gd name="connsiteY2" fmla="*/ 1999421 h 1999421"/>
                <a:gd name="connsiteX3" fmla="*/ 0 w 3291775"/>
                <a:gd name="connsiteY3" fmla="*/ 1999421 h 1999421"/>
                <a:gd name="connsiteX4" fmla="*/ 0 w 3291775"/>
                <a:gd name="connsiteY4" fmla="*/ 57781 h 1999421"/>
                <a:gd name="connsiteX0" fmla="*/ 0 w 3291775"/>
                <a:gd name="connsiteY0" fmla="*/ 72427 h 2014067"/>
                <a:gd name="connsiteX1" fmla="*/ 3291775 w 3291775"/>
                <a:gd name="connsiteY1" fmla="*/ 72427 h 2014067"/>
                <a:gd name="connsiteX2" fmla="*/ 3291775 w 3291775"/>
                <a:gd name="connsiteY2" fmla="*/ 2014067 h 2014067"/>
                <a:gd name="connsiteX3" fmla="*/ 0 w 3291775"/>
                <a:gd name="connsiteY3" fmla="*/ 2014067 h 2014067"/>
                <a:gd name="connsiteX4" fmla="*/ 0 w 3291775"/>
                <a:gd name="connsiteY4" fmla="*/ 72427 h 2014067"/>
                <a:gd name="connsiteX0" fmla="*/ 0 w 3291775"/>
                <a:gd name="connsiteY0" fmla="*/ 56831 h 1998471"/>
                <a:gd name="connsiteX1" fmla="*/ 3291775 w 3291775"/>
                <a:gd name="connsiteY1" fmla="*/ 56831 h 1998471"/>
                <a:gd name="connsiteX2" fmla="*/ 3291775 w 3291775"/>
                <a:gd name="connsiteY2" fmla="*/ 1998471 h 1998471"/>
                <a:gd name="connsiteX3" fmla="*/ 0 w 3291775"/>
                <a:gd name="connsiteY3" fmla="*/ 1998471 h 1998471"/>
                <a:gd name="connsiteX4" fmla="*/ 0 w 3291775"/>
                <a:gd name="connsiteY4" fmla="*/ 56831 h 1998471"/>
                <a:gd name="connsiteX0" fmla="*/ 0 w 3291775"/>
                <a:gd name="connsiteY0" fmla="*/ 56831 h 1998471"/>
                <a:gd name="connsiteX1" fmla="*/ 3291775 w 3291775"/>
                <a:gd name="connsiteY1" fmla="*/ 56831 h 1998471"/>
                <a:gd name="connsiteX2" fmla="*/ 3291775 w 3291775"/>
                <a:gd name="connsiteY2" fmla="*/ 1998471 h 1998471"/>
                <a:gd name="connsiteX3" fmla="*/ 0 w 3291775"/>
                <a:gd name="connsiteY3" fmla="*/ 1998471 h 1998471"/>
                <a:gd name="connsiteX4" fmla="*/ 0 w 3291775"/>
                <a:gd name="connsiteY4" fmla="*/ 56831 h 19984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91775" h="1998471">
                  <a:moveTo>
                    <a:pt x="0" y="56831"/>
                  </a:moveTo>
                  <a:cubicBezTo>
                    <a:pt x="1092924" y="61164"/>
                    <a:pt x="2003837" y="-73178"/>
                    <a:pt x="3291775" y="56831"/>
                  </a:cubicBezTo>
                  <a:lnTo>
                    <a:pt x="3291775" y="1998471"/>
                  </a:lnTo>
                  <a:cubicBezTo>
                    <a:pt x="1964834" y="1881462"/>
                    <a:pt x="1179597" y="1955134"/>
                    <a:pt x="0" y="1998471"/>
                  </a:cubicBezTo>
                  <a:lnTo>
                    <a:pt x="0" y="56831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grpSp>
        <p:nvGrpSpPr>
          <p:cNvPr id="181" name="Graphic 129">
            <a:extLst>
              <a:ext uri="{FF2B5EF4-FFF2-40B4-BE49-F238E27FC236}">
                <a16:creationId xmlns:a16="http://schemas.microsoft.com/office/drawing/2014/main" id="{9AD23E98-B168-6744-C700-08A87E938E89}"/>
              </a:ext>
            </a:extLst>
          </p:cNvPr>
          <p:cNvGrpSpPr/>
          <p:nvPr userDrawn="1"/>
        </p:nvGrpSpPr>
        <p:grpSpPr>
          <a:xfrm>
            <a:off x="2325758" y="1304568"/>
            <a:ext cx="701315" cy="924715"/>
            <a:chOff x="2986379" y="2020005"/>
            <a:chExt cx="578017" cy="762141"/>
          </a:xfrm>
        </p:grpSpPr>
        <p:sp>
          <p:nvSpPr>
            <p:cNvPr id="182" name="Vrije vorm: vorm 181">
              <a:extLst>
                <a:ext uri="{FF2B5EF4-FFF2-40B4-BE49-F238E27FC236}">
                  <a16:creationId xmlns:a16="http://schemas.microsoft.com/office/drawing/2014/main" id="{CC63AD85-41DB-5998-46A4-6754F9D5A0DB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3" name="Vrije vorm: vorm 182">
              <a:extLst>
                <a:ext uri="{FF2B5EF4-FFF2-40B4-BE49-F238E27FC236}">
                  <a16:creationId xmlns:a16="http://schemas.microsoft.com/office/drawing/2014/main" id="{02DFE886-C7C6-1DB6-7E02-AB960B045F5C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4" name="Vrije vorm: vorm 183">
              <a:extLst>
                <a:ext uri="{FF2B5EF4-FFF2-40B4-BE49-F238E27FC236}">
                  <a16:creationId xmlns:a16="http://schemas.microsoft.com/office/drawing/2014/main" id="{F69540F1-B379-7C66-A242-BAE038E4DB28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5" name="Vrije vorm: vorm 184">
              <a:extLst>
                <a:ext uri="{FF2B5EF4-FFF2-40B4-BE49-F238E27FC236}">
                  <a16:creationId xmlns:a16="http://schemas.microsoft.com/office/drawing/2014/main" id="{E0176951-D95F-7D3D-456F-82B74D7F2D8F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86" name="Graphic 129">
            <a:extLst>
              <a:ext uri="{FF2B5EF4-FFF2-40B4-BE49-F238E27FC236}">
                <a16:creationId xmlns:a16="http://schemas.microsoft.com/office/drawing/2014/main" id="{72B8704B-E55C-6A40-3C7F-9411F70B3B21}"/>
              </a:ext>
            </a:extLst>
          </p:cNvPr>
          <p:cNvGrpSpPr/>
          <p:nvPr userDrawn="1"/>
        </p:nvGrpSpPr>
        <p:grpSpPr>
          <a:xfrm>
            <a:off x="5202155" y="2930343"/>
            <a:ext cx="658951" cy="934650"/>
            <a:chOff x="5357076" y="3359953"/>
            <a:chExt cx="543101" cy="770329"/>
          </a:xfrm>
        </p:grpSpPr>
        <p:sp>
          <p:nvSpPr>
            <p:cNvPr id="187" name="Vrije vorm: vorm 186">
              <a:extLst>
                <a:ext uri="{FF2B5EF4-FFF2-40B4-BE49-F238E27FC236}">
                  <a16:creationId xmlns:a16="http://schemas.microsoft.com/office/drawing/2014/main" id="{1FDA2772-15DE-D337-0CF7-2AADA77503F9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88" name="Vrije vorm: vorm 187">
              <a:extLst>
                <a:ext uri="{FF2B5EF4-FFF2-40B4-BE49-F238E27FC236}">
                  <a16:creationId xmlns:a16="http://schemas.microsoft.com/office/drawing/2014/main" id="{71AD6DFB-9904-3F6C-B25B-05F4F4892A6F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1" name="Groep 20">
            <a:extLst>
              <a:ext uri="{FF2B5EF4-FFF2-40B4-BE49-F238E27FC236}">
                <a16:creationId xmlns:a16="http://schemas.microsoft.com/office/drawing/2014/main" id="{394233D5-B945-6B09-0605-E5773CF7638C}"/>
              </a:ext>
            </a:extLst>
          </p:cNvPr>
          <p:cNvGrpSpPr/>
          <p:nvPr userDrawn="1"/>
        </p:nvGrpSpPr>
        <p:grpSpPr>
          <a:xfrm>
            <a:off x="3398515" y="3983499"/>
            <a:ext cx="3108874" cy="1819880"/>
            <a:chOff x="3628639" y="4228497"/>
            <a:chExt cx="2716820" cy="159037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0" name="Diazoom 19">
                  <a:extLst>
                    <a:ext uri="{FF2B5EF4-FFF2-40B4-BE49-F238E27FC236}">
                      <a16:creationId xmlns:a16="http://schemas.microsoft.com/office/drawing/2014/main" id="{8AE94F22-0827-FD47-B776-CE5FBC483001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182970817"/>
                    </p:ext>
                  </p:extLst>
                </p:nvPr>
              </p:nvGraphicFramePr>
              <p:xfrm>
                <a:off x="3628639" y="4240754"/>
                <a:ext cx="2716820" cy="1528211"/>
              </p:xfrm>
              <a:graphic>
                <a:graphicData uri="http://schemas.microsoft.com/office/powerpoint/2016/slidezoom">
                  <pslz:sldZm>
                    <pslz:sldZmObj sldId="265" cId="1718295592">
                      <pslz:zmPr id="{972F2060-9975-4B35-86D0-118253D871D5}" returnToParent="0" transitionDur="1000" showBg="0">
                        <p166:blipFill xmlns:p166="http://schemas.microsoft.com/office/powerpoint/2016/6/main">
                          <a:blip r:embed="rId13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08874" cy="174874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0" name="Diazoom 19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8AE94F22-0827-FD47-B776-CE5FBC48300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395921" y="3997525"/>
                  <a:ext cx="3108874" cy="174874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8" name="Rechthoek 17">
              <a:extLst>
                <a:ext uri="{FF2B5EF4-FFF2-40B4-BE49-F238E27FC236}">
                  <a16:creationId xmlns:a16="http://schemas.microsoft.com/office/drawing/2014/main" id="{EB06B1E5-AFA3-9031-E709-37A778723401}"/>
                </a:ext>
              </a:extLst>
            </p:cNvPr>
            <p:cNvSpPr/>
            <p:nvPr userDrawn="1"/>
          </p:nvSpPr>
          <p:spPr>
            <a:xfrm>
              <a:off x="4188715" y="4228497"/>
              <a:ext cx="1593672" cy="1590379"/>
            </a:xfrm>
            <a:custGeom>
              <a:avLst/>
              <a:gdLst>
                <a:gd name="connsiteX0" fmla="*/ 0 w 1593672"/>
                <a:gd name="connsiteY0" fmla="*/ 0 h 1462225"/>
                <a:gd name="connsiteX1" fmla="*/ 1593672 w 1593672"/>
                <a:gd name="connsiteY1" fmla="*/ 0 h 1462225"/>
                <a:gd name="connsiteX2" fmla="*/ 1593672 w 1593672"/>
                <a:gd name="connsiteY2" fmla="*/ 1462225 h 1462225"/>
                <a:gd name="connsiteX3" fmla="*/ 0 w 1593672"/>
                <a:gd name="connsiteY3" fmla="*/ 1462225 h 1462225"/>
                <a:gd name="connsiteX4" fmla="*/ 0 w 1593672"/>
                <a:gd name="connsiteY4" fmla="*/ 0 h 1462225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496861"/>
                <a:gd name="connsiteX1" fmla="*/ 1593672 w 1593672"/>
                <a:gd name="connsiteY1" fmla="*/ 34636 h 1496861"/>
                <a:gd name="connsiteX2" fmla="*/ 1593672 w 1593672"/>
                <a:gd name="connsiteY2" fmla="*/ 1496861 h 1496861"/>
                <a:gd name="connsiteX3" fmla="*/ 0 w 1593672"/>
                <a:gd name="connsiteY3" fmla="*/ 1496861 h 1496861"/>
                <a:gd name="connsiteX4" fmla="*/ 0 w 1593672"/>
                <a:gd name="connsiteY4" fmla="*/ 34636 h 1496861"/>
                <a:gd name="connsiteX0" fmla="*/ 0 w 1593672"/>
                <a:gd name="connsiteY0" fmla="*/ 34636 h 1526879"/>
                <a:gd name="connsiteX1" fmla="*/ 1593672 w 1593672"/>
                <a:gd name="connsiteY1" fmla="*/ 34636 h 1526879"/>
                <a:gd name="connsiteX2" fmla="*/ 1593672 w 1593672"/>
                <a:gd name="connsiteY2" fmla="*/ 1496861 h 1526879"/>
                <a:gd name="connsiteX3" fmla="*/ 0 w 1593672"/>
                <a:gd name="connsiteY3" fmla="*/ 1496861 h 1526879"/>
                <a:gd name="connsiteX4" fmla="*/ 0 w 1593672"/>
                <a:gd name="connsiteY4" fmla="*/ 34636 h 1526879"/>
                <a:gd name="connsiteX0" fmla="*/ 0 w 1593672"/>
                <a:gd name="connsiteY0" fmla="*/ 34636 h 1590379"/>
                <a:gd name="connsiteX1" fmla="*/ 1593672 w 1593672"/>
                <a:gd name="connsiteY1" fmla="*/ 34636 h 1590379"/>
                <a:gd name="connsiteX2" fmla="*/ 1593672 w 1593672"/>
                <a:gd name="connsiteY2" fmla="*/ 1496861 h 1590379"/>
                <a:gd name="connsiteX3" fmla="*/ 0 w 1593672"/>
                <a:gd name="connsiteY3" fmla="*/ 1590379 h 1590379"/>
                <a:gd name="connsiteX4" fmla="*/ 0 w 1593672"/>
                <a:gd name="connsiteY4" fmla="*/ 34636 h 15903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3672" h="1590379">
                  <a:moveTo>
                    <a:pt x="0" y="34636"/>
                  </a:moveTo>
                  <a:cubicBezTo>
                    <a:pt x="531224" y="34636"/>
                    <a:pt x="911780" y="-43296"/>
                    <a:pt x="1593672" y="34636"/>
                  </a:cubicBezTo>
                  <a:cubicBezTo>
                    <a:pt x="1541718" y="610367"/>
                    <a:pt x="1593672" y="1009453"/>
                    <a:pt x="1593672" y="1496861"/>
                  </a:cubicBezTo>
                  <a:cubicBezTo>
                    <a:pt x="688375" y="1564402"/>
                    <a:pt x="531224" y="1590379"/>
                    <a:pt x="0" y="1590379"/>
                  </a:cubicBezTo>
                  <a:lnTo>
                    <a:pt x="0" y="3463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2" name="Groep 21">
            <a:extLst>
              <a:ext uri="{FF2B5EF4-FFF2-40B4-BE49-F238E27FC236}">
                <a16:creationId xmlns:a16="http://schemas.microsoft.com/office/drawing/2014/main" id="{9752CDF7-C173-3EB7-1CFE-B6402E46FED3}"/>
              </a:ext>
            </a:extLst>
          </p:cNvPr>
          <p:cNvGrpSpPr/>
          <p:nvPr userDrawn="1"/>
        </p:nvGrpSpPr>
        <p:grpSpPr>
          <a:xfrm>
            <a:off x="1807561" y="3617694"/>
            <a:ext cx="2704707" cy="1553843"/>
            <a:chOff x="1863571" y="3572171"/>
            <a:chExt cx="2657774" cy="1526880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9" name="Diazoom 18">
                  <a:extLst>
                    <a:ext uri="{FF2B5EF4-FFF2-40B4-BE49-F238E27FC236}">
                      <a16:creationId xmlns:a16="http://schemas.microsoft.com/office/drawing/2014/main" id="{4F5F7694-A72F-B596-B7F9-E28BB659744E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440678689"/>
                    </p:ext>
                  </p:extLst>
                </p:nvPr>
              </p:nvGraphicFramePr>
              <p:xfrm>
                <a:off x="1863571" y="3594384"/>
                <a:ext cx="2657774" cy="1494998"/>
              </p:xfrm>
              <a:graphic>
                <a:graphicData uri="http://schemas.microsoft.com/office/powerpoint/2016/slidezoom">
                  <pslz:sldZm>
                    <pslz:sldZmObj sldId="264" cId="2423831452">
                      <pslz:zmPr id="{D76C54AA-3C43-4AB3-A75A-01B7FA66E5DE}" returnToParent="0" transitionDur="1000" showBg="0">
                        <p166:blipFill xmlns:p166="http://schemas.microsoft.com/office/powerpoint/2016/6/main">
                          <a:blip r:embed="rId1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2704707" cy="152139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9" name="Diazoom 18">
                  <a:hlinkClick r:id="rId17" action="ppaction://hlinksldjump"/>
                  <a:extLst>
                    <a:ext uri="{FF2B5EF4-FFF2-40B4-BE49-F238E27FC236}">
                      <a16:creationId xmlns:a16="http://schemas.microsoft.com/office/drawing/2014/main" id="{4F5F7694-A72F-B596-B7F9-E28BB659744E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804967" y="3640299"/>
                  <a:ext cx="2704707" cy="152139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" name="Rechthoek 16">
              <a:extLst>
                <a:ext uri="{FF2B5EF4-FFF2-40B4-BE49-F238E27FC236}">
                  <a16:creationId xmlns:a16="http://schemas.microsoft.com/office/drawing/2014/main" id="{7B32EDF6-D571-DD0C-39BE-903DCBFBF5CC}"/>
                </a:ext>
              </a:extLst>
            </p:cNvPr>
            <p:cNvSpPr/>
            <p:nvPr userDrawn="1"/>
          </p:nvSpPr>
          <p:spPr>
            <a:xfrm>
              <a:off x="2401633" y="3572171"/>
              <a:ext cx="1593672" cy="1526880"/>
            </a:xfrm>
            <a:custGeom>
              <a:avLst/>
              <a:gdLst>
                <a:gd name="connsiteX0" fmla="*/ 0 w 1593672"/>
                <a:gd name="connsiteY0" fmla="*/ 0 h 1462225"/>
                <a:gd name="connsiteX1" fmla="*/ 1593672 w 1593672"/>
                <a:gd name="connsiteY1" fmla="*/ 0 h 1462225"/>
                <a:gd name="connsiteX2" fmla="*/ 1593672 w 1593672"/>
                <a:gd name="connsiteY2" fmla="*/ 1462225 h 1462225"/>
                <a:gd name="connsiteX3" fmla="*/ 0 w 1593672"/>
                <a:gd name="connsiteY3" fmla="*/ 1462225 h 1462225"/>
                <a:gd name="connsiteX4" fmla="*/ 0 w 1593672"/>
                <a:gd name="connsiteY4" fmla="*/ 0 h 1462225"/>
                <a:gd name="connsiteX0" fmla="*/ 0 w 1593672"/>
                <a:gd name="connsiteY0" fmla="*/ 41564 h 1503789"/>
                <a:gd name="connsiteX1" fmla="*/ 1593672 w 1593672"/>
                <a:gd name="connsiteY1" fmla="*/ 41564 h 1503789"/>
                <a:gd name="connsiteX2" fmla="*/ 1593672 w 1593672"/>
                <a:gd name="connsiteY2" fmla="*/ 1503789 h 1503789"/>
                <a:gd name="connsiteX3" fmla="*/ 0 w 1593672"/>
                <a:gd name="connsiteY3" fmla="*/ 1503789 h 1503789"/>
                <a:gd name="connsiteX4" fmla="*/ 0 w 1593672"/>
                <a:gd name="connsiteY4" fmla="*/ 41564 h 1503789"/>
                <a:gd name="connsiteX0" fmla="*/ 0 w 1593672"/>
                <a:gd name="connsiteY0" fmla="*/ 41564 h 1526880"/>
                <a:gd name="connsiteX1" fmla="*/ 1593672 w 1593672"/>
                <a:gd name="connsiteY1" fmla="*/ 41564 h 1526880"/>
                <a:gd name="connsiteX2" fmla="*/ 1593672 w 1593672"/>
                <a:gd name="connsiteY2" fmla="*/ 1503789 h 1526880"/>
                <a:gd name="connsiteX3" fmla="*/ 0 w 1593672"/>
                <a:gd name="connsiteY3" fmla="*/ 1503789 h 1526880"/>
                <a:gd name="connsiteX4" fmla="*/ 0 w 1593672"/>
                <a:gd name="connsiteY4" fmla="*/ 41564 h 15268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3672" h="1526880">
                  <a:moveTo>
                    <a:pt x="0" y="41564"/>
                  </a:moveTo>
                  <a:cubicBezTo>
                    <a:pt x="531224" y="41564"/>
                    <a:pt x="1005298" y="-51955"/>
                    <a:pt x="1593672" y="41564"/>
                  </a:cubicBezTo>
                  <a:lnTo>
                    <a:pt x="1593672" y="1503789"/>
                  </a:lnTo>
                  <a:cubicBezTo>
                    <a:pt x="901388" y="1555744"/>
                    <a:pt x="531224" y="1503789"/>
                    <a:pt x="0" y="1503789"/>
                  </a:cubicBezTo>
                  <a:lnTo>
                    <a:pt x="0" y="41564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6" name="Graphic 129">
            <a:extLst>
              <a:ext uri="{FF2B5EF4-FFF2-40B4-BE49-F238E27FC236}">
                <a16:creationId xmlns:a16="http://schemas.microsoft.com/office/drawing/2014/main" id="{C0DB1B20-AC1F-2CC0-EBE0-7C945E44AADA}"/>
              </a:ext>
            </a:extLst>
          </p:cNvPr>
          <p:cNvGrpSpPr/>
          <p:nvPr userDrawn="1"/>
        </p:nvGrpSpPr>
        <p:grpSpPr>
          <a:xfrm rot="14400000">
            <a:off x="4762829" y="3725828"/>
            <a:ext cx="459873" cy="652279"/>
            <a:chOff x="5357076" y="3359953"/>
            <a:chExt cx="543101" cy="770329"/>
          </a:xfrm>
        </p:grpSpPr>
        <p:sp>
          <p:nvSpPr>
            <p:cNvPr id="27" name="Vrije vorm: vorm 26">
              <a:extLst>
                <a:ext uri="{FF2B5EF4-FFF2-40B4-BE49-F238E27FC236}">
                  <a16:creationId xmlns:a16="http://schemas.microsoft.com/office/drawing/2014/main" id="{5B7D7731-291D-A6C6-3024-289F129A5CA2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8" name="Vrije vorm: vorm 27">
              <a:extLst>
                <a:ext uri="{FF2B5EF4-FFF2-40B4-BE49-F238E27FC236}">
                  <a16:creationId xmlns:a16="http://schemas.microsoft.com/office/drawing/2014/main" id="{616AF36B-B13F-6A91-D0D0-E34E20FFDFFA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9" name="Graphic 129">
            <a:extLst>
              <a:ext uri="{FF2B5EF4-FFF2-40B4-BE49-F238E27FC236}">
                <a16:creationId xmlns:a16="http://schemas.microsoft.com/office/drawing/2014/main" id="{D27EA0B3-86B1-3BAE-EB11-7B7827948EEB}"/>
              </a:ext>
            </a:extLst>
          </p:cNvPr>
          <p:cNvGrpSpPr/>
          <p:nvPr userDrawn="1"/>
        </p:nvGrpSpPr>
        <p:grpSpPr>
          <a:xfrm>
            <a:off x="2250088" y="3590052"/>
            <a:ext cx="373865" cy="516771"/>
            <a:chOff x="6321784" y="1988245"/>
            <a:chExt cx="428257" cy="591954"/>
          </a:xfrm>
        </p:grpSpPr>
        <p:sp>
          <p:nvSpPr>
            <p:cNvPr id="30" name="Vrije vorm: vorm 29">
              <a:extLst>
                <a:ext uri="{FF2B5EF4-FFF2-40B4-BE49-F238E27FC236}">
                  <a16:creationId xmlns:a16="http://schemas.microsoft.com/office/drawing/2014/main" id="{F505391E-7477-433B-E293-8EC3E2404511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1" name="Vrije vorm: vorm 30">
              <a:extLst>
                <a:ext uri="{FF2B5EF4-FFF2-40B4-BE49-F238E27FC236}">
                  <a16:creationId xmlns:a16="http://schemas.microsoft.com/office/drawing/2014/main" id="{9E36A0B4-71FF-DAF3-AB0D-53CE0D24D323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2" name="Vrije vorm: vorm 31">
              <a:extLst>
                <a:ext uri="{FF2B5EF4-FFF2-40B4-BE49-F238E27FC236}">
                  <a16:creationId xmlns:a16="http://schemas.microsoft.com/office/drawing/2014/main" id="{88D48C2A-11BF-EDB5-BD75-F0D42E84A896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3" name="Vrije vorm: vorm 32">
              <a:extLst>
                <a:ext uri="{FF2B5EF4-FFF2-40B4-BE49-F238E27FC236}">
                  <a16:creationId xmlns:a16="http://schemas.microsoft.com/office/drawing/2014/main" id="{416C248A-BCB4-FB15-BE55-64442A59D22C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4" name="Vrije vorm: vorm 33">
              <a:extLst>
                <a:ext uri="{FF2B5EF4-FFF2-40B4-BE49-F238E27FC236}">
                  <a16:creationId xmlns:a16="http://schemas.microsoft.com/office/drawing/2014/main" id="{69DE250E-E16B-06BF-1BA3-1ECC997E07AB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5" name="Vrije vorm: vorm 34">
              <a:extLst>
                <a:ext uri="{FF2B5EF4-FFF2-40B4-BE49-F238E27FC236}">
                  <a16:creationId xmlns:a16="http://schemas.microsoft.com/office/drawing/2014/main" id="{A37978D8-CDC5-564C-9561-5BE7D18D2C4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36" name="Vrije vorm: vorm 35">
              <a:extLst>
                <a:ext uri="{FF2B5EF4-FFF2-40B4-BE49-F238E27FC236}">
                  <a16:creationId xmlns:a16="http://schemas.microsoft.com/office/drawing/2014/main" id="{1A7F210B-BAF2-069C-A0D4-AF6E9E0C4289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45" name="Graphic 129">
            <a:extLst>
              <a:ext uri="{FF2B5EF4-FFF2-40B4-BE49-F238E27FC236}">
                <a16:creationId xmlns:a16="http://schemas.microsoft.com/office/drawing/2014/main" id="{0F100B40-CEA7-F0D3-C6C8-087C558DF73F}"/>
              </a:ext>
            </a:extLst>
          </p:cNvPr>
          <p:cNvGrpSpPr/>
          <p:nvPr userDrawn="1"/>
        </p:nvGrpSpPr>
        <p:grpSpPr>
          <a:xfrm rot="15470260">
            <a:off x="3604081" y="4463462"/>
            <a:ext cx="644922" cy="759014"/>
            <a:chOff x="8327047" y="3706463"/>
            <a:chExt cx="628545" cy="739740"/>
          </a:xfrm>
        </p:grpSpPr>
        <p:sp>
          <p:nvSpPr>
            <p:cNvPr id="46" name="Vrije vorm: vorm 45">
              <a:extLst>
                <a:ext uri="{FF2B5EF4-FFF2-40B4-BE49-F238E27FC236}">
                  <a16:creationId xmlns:a16="http://schemas.microsoft.com/office/drawing/2014/main" id="{B8213F68-AC97-BB00-3755-BEE1BD5AA803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7" name="Vrije vorm: vorm 46">
              <a:extLst>
                <a:ext uri="{FF2B5EF4-FFF2-40B4-BE49-F238E27FC236}">
                  <a16:creationId xmlns:a16="http://schemas.microsoft.com/office/drawing/2014/main" id="{D4DC0F17-270C-BEBA-41EE-035860E53F6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8" name="Vrije vorm: vorm 47">
              <a:extLst>
                <a:ext uri="{FF2B5EF4-FFF2-40B4-BE49-F238E27FC236}">
                  <a16:creationId xmlns:a16="http://schemas.microsoft.com/office/drawing/2014/main" id="{F3F5779B-ED0A-B047-0C78-22255AEF498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49" name="Vrije vorm: vorm 48">
              <a:extLst>
                <a:ext uri="{FF2B5EF4-FFF2-40B4-BE49-F238E27FC236}">
                  <a16:creationId xmlns:a16="http://schemas.microsoft.com/office/drawing/2014/main" id="{C013B396-BBD9-3948-38F0-2A3808F307FA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3" name="Groep 2">
            <a:extLst>
              <a:ext uri="{FF2B5EF4-FFF2-40B4-BE49-F238E27FC236}">
                <a16:creationId xmlns:a16="http://schemas.microsoft.com/office/drawing/2014/main" id="{A19C76B4-229C-27B2-4821-1F1C5F3F4F42}"/>
              </a:ext>
            </a:extLst>
          </p:cNvPr>
          <p:cNvGrpSpPr/>
          <p:nvPr userDrawn="1"/>
        </p:nvGrpSpPr>
        <p:grpSpPr>
          <a:xfrm>
            <a:off x="4065866" y="1202632"/>
            <a:ext cx="8126133" cy="4626537"/>
            <a:chOff x="4139472" y="1202632"/>
            <a:chExt cx="8126133" cy="462653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4" name="Diazoom 3">
                  <a:extLst>
                    <a:ext uri="{FF2B5EF4-FFF2-40B4-BE49-F238E27FC236}">
                      <a16:creationId xmlns:a16="http://schemas.microsoft.com/office/drawing/2014/main" id="{08997062-F711-21EC-0A5D-91340949E8F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4162598090"/>
                    </p:ext>
                  </p:extLst>
                </p:nvPr>
              </p:nvGraphicFramePr>
              <p:xfrm>
                <a:off x="4139472" y="1228437"/>
                <a:ext cx="8126133" cy="4570950"/>
              </p:xfrm>
              <a:graphic>
                <a:graphicData uri="http://schemas.microsoft.com/office/powerpoint/2016/slidezoom">
                  <pslz:sldZm>
                    <pslz:sldZmObj sldId="263" cId="1759187247">
                      <pslz:zmPr id="{FC1F469E-75BE-4334-8B58-AA28720910B3}" returnToParent="0" transitionDur="1000" showBg="0">
                        <p166:blipFill xmlns:p166="http://schemas.microsoft.com/office/powerpoint/2016/6/main">
                          <a:blip r:embed="rId1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126133" cy="457095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4" name="Diazoom 3">
                  <a:hlinkClick r:id="rId20" action="ppaction://hlinksldjump"/>
                  <a:extLst>
                    <a:ext uri="{FF2B5EF4-FFF2-40B4-BE49-F238E27FC236}">
                      <a16:creationId xmlns:a16="http://schemas.microsoft.com/office/drawing/2014/main" id="{08997062-F711-21EC-0A5D-91340949E8F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065866" y="1228437"/>
                  <a:ext cx="8126133" cy="457095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" name="Rechthoek 1">
              <a:extLst>
                <a:ext uri="{FF2B5EF4-FFF2-40B4-BE49-F238E27FC236}">
                  <a16:creationId xmlns:a16="http://schemas.microsoft.com/office/drawing/2014/main" id="{BA9CDA5D-3849-A62E-638B-E673D838F7EC}"/>
                </a:ext>
              </a:extLst>
            </p:cNvPr>
            <p:cNvSpPr/>
            <p:nvPr userDrawn="1"/>
          </p:nvSpPr>
          <p:spPr>
            <a:xfrm>
              <a:off x="6504794" y="1202632"/>
              <a:ext cx="3408024" cy="4626537"/>
            </a:xfrm>
            <a:custGeom>
              <a:avLst/>
              <a:gdLst>
                <a:gd name="connsiteX0" fmla="*/ 0 w 3267760"/>
                <a:gd name="connsiteY0" fmla="*/ 0 h 4381617"/>
                <a:gd name="connsiteX1" fmla="*/ 3267760 w 3267760"/>
                <a:gd name="connsiteY1" fmla="*/ 0 h 4381617"/>
                <a:gd name="connsiteX2" fmla="*/ 3267760 w 3267760"/>
                <a:gd name="connsiteY2" fmla="*/ 4381617 h 4381617"/>
                <a:gd name="connsiteX3" fmla="*/ 0 w 3267760"/>
                <a:gd name="connsiteY3" fmla="*/ 4381617 h 4381617"/>
                <a:gd name="connsiteX4" fmla="*/ 0 w 3267760"/>
                <a:gd name="connsiteY4" fmla="*/ 0 h 4381617"/>
                <a:gd name="connsiteX0" fmla="*/ 0 w 3267760"/>
                <a:gd name="connsiteY0" fmla="*/ 127747 h 4509364"/>
                <a:gd name="connsiteX1" fmla="*/ 3267760 w 3267760"/>
                <a:gd name="connsiteY1" fmla="*/ 0 h 4509364"/>
                <a:gd name="connsiteX2" fmla="*/ 3267760 w 3267760"/>
                <a:gd name="connsiteY2" fmla="*/ 4509364 h 4509364"/>
                <a:gd name="connsiteX3" fmla="*/ 0 w 3267760"/>
                <a:gd name="connsiteY3" fmla="*/ 4509364 h 4509364"/>
                <a:gd name="connsiteX4" fmla="*/ 0 w 3267760"/>
                <a:gd name="connsiteY4" fmla="*/ 127747 h 4509364"/>
                <a:gd name="connsiteX0" fmla="*/ 0 w 3267760"/>
                <a:gd name="connsiteY0" fmla="*/ 134956 h 4516573"/>
                <a:gd name="connsiteX1" fmla="*/ 3267760 w 3267760"/>
                <a:gd name="connsiteY1" fmla="*/ 7209 h 4516573"/>
                <a:gd name="connsiteX2" fmla="*/ 3267760 w 3267760"/>
                <a:gd name="connsiteY2" fmla="*/ 4516573 h 4516573"/>
                <a:gd name="connsiteX3" fmla="*/ 0 w 3267760"/>
                <a:gd name="connsiteY3" fmla="*/ 4516573 h 4516573"/>
                <a:gd name="connsiteX4" fmla="*/ 0 w 3267760"/>
                <a:gd name="connsiteY4" fmla="*/ 134956 h 4516573"/>
                <a:gd name="connsiteX0" fmla="*/ 0 w 3267760"/>
                <a:gd name="connsiteY0" fmla="*/ 138989 h 4520606"/>
                <a:gd name="connsiteX1" fmla="*/ 3267760 w 3267760"/>
                <a:gd name="connsiteY1" fmla="*/ 11242 h 4520606"/>
                <a:gd name="connsiteX2" fmla="*/ 3267760 w 3267760"/>
                <a:gd name="connsiteY2" fmla="*/ 4520606 h 4520606"/>
                <a:gd name="connsiteX3" fmla="*/ 0 w 3267760"/>
                <a:gd name="connsiteY3" fmla="*/ 4520606 h 4520606"/>
                <a:gd name="connsiteX4" fmla="*/ 0 w 3267760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20606"/>
                <a:gd name="connsiteX1" fmla="*/ 3267760 w 3408954"/>
                <a:gd name="connsiteY1" fmla="*/ 11242 h 4520606"/>
                <a:gd name="connsiteX2" fmla="*/ 3408954 w 3408954"/>
                <a:gd name="connsiteY2" fmla="*/ 4520606 h 4520606"/>
                <a:gd name="connsiteX3" fmla="*/ 0 w 3408954"/>
                <a:gd name="connsiteY3" fmla="*/ 4520606 h 4520606"/>
                <a:gd name="connsiteX4" fmla="*/ 0 w 3408954"/>
                <a:gd name="connsiteY4" fmla="*/ 138989 h 4520606"/>
                <a:gd name="connsiteX0" fmla="*/ 0 w 3408954"/>
                <a:gd name="connsiteY0" fmla="*/ 138989 h 4589335"/>
                <a:gd name="connsiteX1" fmla="*/ 3267760 w 3408954"/>
                <a:gd name="connsiteY1" fmla="*/ 11242 h 4589335"/>
                <a:gd name="connsiteX2" fmla="*/ 3408954 w 3408954"/>
                <a:gd name="connsiteY2" fmla="*/ 4520606 h 4589335"/>
                <a:gd name="connsiteX3" fmla="*/ 0 w 3408954"/>
                <a:gd name="connsiteY3" fmla="*/ 4520606 h 4589335"/>
                <a:gd name="connsiteX4" fmla="*/ 0 w 3408954"/>
                <a:gd name="connsiteY4" fmla="*/ 138989 h 4589335"/>
                <a:gd name="connsiteX0" fmla="*/ 0 w 3408954"/>
                <a:gd name="connsiteY0" fmla="*/ 138989 h 4589335"/>
                <a:gd name="connsiteX1" fmla="*/ 3320410 w 3408954"/>
                <a:gd name="connsiteY1" fmla="*/ 11242 h 4589335"/>
                <a:gd name="connsiteX2" fmla="*/ 3408954 w 3408954"/>
                <a:gd name="connsiteY2" fmla="*/ 4520606 h 4589335"/>
                <a:gd name="connsiteX3" fmla="*/ 0 w 3408954"/>
                <a:gd name="connsiteY3" fmla="*/ 4520606 h 4589335"/>
                <a:gd name="connsiteX4" fmla="*/ 0 w 3408954"/>
                <a:gd name="connsiteY4" fmla="*/ 138989 h 4589335"/>
                <a:gd name="connsiteX0" fmla="*/ 0 w 3408954"/>
                <a:gd name="connsiteY0" fmla="*/ 80663 h 4605654"/>
                <a:gd name="connsiteX1" fmla="*/ 3320410 w 3408954"/>
                <a:gd name="connsiteY1" fmla="*/ 27561 h 4605654"/>
                <a:gd name="connsiteX2" fmla="*/ 3408954 w 3408954"/>
                <a:gd name="connsiteY2" fmla="*/ 4536925 h 4605654"/>
                <a:gd name="connsiteX3" fmla="*/ 0 w 3408954"/>
                <a:gd name="connsiteY3" fmla="*/ 4536925 h 4605654"/>
                <a:gd name="connsiteX4" fmla="*/ 0 w 3408954"/>
                <a:gd name="connsiteY4" fmla="*/ 80663 h 4605654"/>
                <a:gd name="connsiteX0" fmla="*/ 0 w 3335889"/>
                <a:gd name="connsiteY0" fmla="*/ 80663 h 4604077"/>
                <a:gd name="connsiteX1" fmla="*/ 3320410 w 3335889"/>
                <a:gd name="connsiteY1" fmla="*/ 27561 h 4604077"/>
                <a:gd name="connsiteX2" fmla="*/ 3335889 w 3335889"/>
                <a:gd name="connsiteY2" fmla="*/ 4530705 h 4604077"/>
                <a:gd name="connsiteX3" fmla="*/ 0 w 3335889"/>
                <a:gd name="connsiteY3" fmla="*/ 4536925 h 4604077"/>
                <a:gd name="connsiteX4" fmla="*/ 0 w 3335889"/>
                <a:gd name="connsiteY4" fmla="*/ 80663 h 460407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66333"/>
                <a:gd name="connsiteY0" fmla="*/ 80663 h 4626537"/>
                <a:gd name="connsiteX1" fmla="*/ 3320410 w 3366333"/>
                <a:gd name="connsiteY1" fmla="*/ 27561 h 4626537"/>
                <a:gd name="connsiteX2" fmla="*/ 3366333 w 3366333"/>
                <a:gd name="connsiteY2" fmla="*/ 4599129 h 4626537"/>
                <a:gd name="connsiteX3" fmla="*/ 0 w 3366333"/>
                <a:gd name="connsiteY3" fmla="*/ 4536925 h 4626537"/>
                <a:gd name="connsiteX4" fmla="*/ 0 w 3366333"/>
                <a:gd name="connsiteY4" fmla="*/ 80663 h 4626537"/>
                <a:gd name="connsiteX0" fmla="*/ 0 w 3335889"/>
                <a:gd name="connsiteY0" fmla="*/ 80663 h 4626537"/>
                <a:gd name="connsiteX1" fmla="*/ 3320410 w 3335889"/>
                <a:gd name="connsiteY1" fmla="*/ 27561 h 4626537"/>
                <a:gd name="connsiteX2" fmla="*/ 3335889 w 3335889"/>
                <a:gd name="connsiteY2" fmla="*/ 4599129 h 4626537"/>
                <a:gd name="connsiteX3" fmla="*/ 0 w 3335889"/>
                <a:gd name="connsiteY3" fmla="*/ 4536925 h 4626537"/>
                <a:gd name="connsiteX4" fmla="*/ 0 w 3335889"/>
                <a:gd name="connsiteY4" fmla="*/ 80663 h 4626537"/>
                <a:gd name="connsiteX0" fmla="*/ 0 w 3335889"/>
                <a:gd name="connsiteY0" fmla="*/ 80663 h 4626537"/>
                <a:gd name="connsiteX1" fmla="*/ 3320410 w 3335889"/>
                <a:gd name="connsiteY1" fmla="*/ 27561 h 4626537"/>
                <a:gd name="connsiteX2" fmla="*/ 3335889 w 3335889"/>
                <a:gd name="connsiteY2" fmla="*/ 4599129 h 4626537"/>
                <a:gd name="connsiteX3" fmla="*/ 0 w 3335889"/>
                <a:gd name="connsiteY3" fmla="*/ 4536925 h 4626537"/>
                <a:gd name="connsiteX4" fmla="*/ 0 w 3335889"/>
                <a:gd name="connsiteY4" fmla="*/ 80663 h 46265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35889" h="4626537">
                  <a:moveTo>
                    <a:pt x="0" y="80663"/>
                  </a:moveTo>
                  <a:cubicBezTo>
                    <a:pt x="477412" y="-22431"/>
                    <a:pt x="1094880" y="-10539"/>
                    <a:pt x="3320410" y="27561"/>
                  </a:cubicBezTo>
                  <a:cubicBezTo>
                    <a:pt x="3235918" y="1712218"/>
                    <a:pt x="3223350" y="2857484"/>
                    <a:pt x="3335889" y="4599129"/>
                  </a:cubicBezTo>
                  <a:cubicBezTo>
                    <a:pt x="2199571" y="4599129"/>
                    <a:pt x="1358194" y="4691566"/>
                    <a:pt x="0" y="4536925"/>
                  </a:cubicBezTo>
                  <a:lnTo>
                    <a:pt x="0" y="80663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97" name="Graphic 129">
            <a:extLst>
              <a:ext uri="{FF2B5EF4-FFF2-40B4-BE49-F238E27FC236}">
                <a16:creationId xmlns:a16="http://schemas.microsoft.com/office/drawing/2014/main" id="{243AE600-48DC-F193-3A12-D6336FD91FE2}"/>
              </a:ext>
            </a:extLst>
          </p:cNvPr>
          <p:cNvGrpSpPr/>
          <p:nvPr userDrawn="1"/>
        </p:nvGrpSpPr>
        <p:grpSpPr>
          <a:xfrm>
            <a:off x="9240272" y="1112035"/>
            <a:ext cx="762622" cy="897536"/>
            <a:chOff x="8327047" y="3706463"/>
            <a:chExt cx="628545" cy="739740"/>
          </a:xfrm>
        </p:grpSpPr>
        <p:sp>
          <p:nvSpPr>
            <p:cNvPr id="198" name="Vrije vorm: vorm 197">
              <a:extLst>
                <a:ext uri="{FF2B5EF4-FFF2-40B4-BE49-F238E27FC236}">
                  <a16:creationId xmlns:a16="http://schemas.microsoft.com/office/drawing/2014/main" id="{F9D87B75-AB9C-634D-5517-A7DF5A6A2DA1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99" name="Vrije vorm: vorm 198">
              <a:extLst>
                <a:ext uri="{FF2B5EF4-FFF2-40B4-BE49-F238E27FC236}">
                  <a16:creationId xmlns:a16="http://schemas.microsoft.com/office/drawing/2014/main" id="{BDF6E257-22DA-CD11-B974-C8408839CB9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0" name="Vrije vorm: vorm 199">
              <a:extLst>
                <a:ext uri="{FF2B5EF4-FFF2-40B4-BE49-F238E27FC236}">
                  <a16:creationId xmlns:a16="http://schemas.microsoft.com/office/drawing/2014/main" id="{D9E95D3D-A09F-3BAF-90C9-61AFD08E205B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1" name="Vrije vorm: vorm 200">
              <a:extLst>
                <a:ext uri="{FF2B5EF4-FFF2-40B4-BE49-F238E27FC236}">
                  <a16:creationId xmlns:a16="http://schemas.microsoft.com/office/drawing/2014/main" id="{64BBF123-7CDA-3AAF-6167-0F1CEC3CB69A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02" name="Graphic 129">
            <a:extLst>
              <a:ext uri="{FF2B5EF4-FFF2-40B4-BE49-F238E27FC236}">
                <a16:creationId xmlns:a16="http://schemas.microsoft.com/office/drawing/2014/main" id="{28DDEF69-0F3A-3080-F284-9F042E7D2295}"/>
              </a:ext>
            </a:extLst>
          </p:cNvPr>
          <p:cNvGrpSpPr/>
          <p:nvPr userDrawn="1"/>
        </p:nvGrpSpPr>
        <p:grpSpPr>
          <a:xfrm>
            <a:off x="6377710" y="5071712"/>
            <a:ext cx="673288" cy="766404"/>
            <a:chOff x="6785872" y="5189865"/>
            <a:chExt cx="554917" cy="631663"/>
          </a:xfrm>
        </p:grpSpPr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C56ABBC8-9AB4-2593-AA85-95DBA4E04E8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9E950D43-B6E3-39ED-EF1E-B4C1F47EE5CA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C26A17B8-8620-6F13-2B58-071637C90DFD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15196C0A-2B07-7A43-A742-65E2C41AE1C2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7" name="Vrije vorm: vorm 206">
              <a:extLst>
                <a:ext uri="{FF2B5EF4-FFF2-40B4-BE49-F238E27FC236}">
                  <a16:creationId xmlns:a16="http://schemas.microsoft.com/office/drawing/2014/main" id="{A0ACDD51-6560-459B-27DE-A19AE765BE98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A69BFF4B-F0B6-E8F2-158F-3E857D4D0A6E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C9A7AFAE-A566-176F-E8FB-720BB4E5938B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0" name="Vrije vorm: vorm 209">
              <a:extLst>
                <a:ext uri="{FF2B5EF4-FFF2-40B4-BE49-F238E27FC236}">
                  <a16:creationId xmlns:a16="http://schemas.microsoft.com/office/drawing/2014/main" id="{E6174DE4-E941-3A9C-CC2C-444C05585F60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1" name="Vrije vorm: vorm 210">
              <a:extLst>
                <a:ext uri="{FF2B5EF4-FFF2-40B4-BE49-F238E27FC236}">
                  <a16:creationId xmlns:a16="http://schemas.microsoft.com/office/drawing/2014/main" id="{7C91651C-8CF7-72E6-8EAD-9B153418BED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8901981" y="728637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6" name="Rechthoek 5">
            <a:extLst>
              <a:ext uri="{FF2B5EF4-FFF2-40B4-BE49-F238E27FC236}">
                <a16:creationId xmlns:a16="http://schemas.microsoft.com/office/drawing/2014/main" id="{D63B1E8F-47E5-42F7-D469-C6FA0FE50FD0}"/>
              </a:ext>
            </a:extLst>
          </p:cNvPr>
          <p:cNvSpPr/>
          <p:nvPr userDrawn="1"/>
        </p:nvSpPr>
        <p:spPr>
          <a:xfrm>
            <a:off x="2296685" y="2460600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254EE9AC-A0AA-90D5-7C31-B5D4047F22DF}"/>
              </a:ext>
            </a:extLst>
          </p:cNvPr>
          <p:cNvSpPr/>
          <p:nvPr userDrawn="1"/>
        </p:nvSpPr>
        <p:spPr>
          <a:xfrm>
            <a:off x="2872299" y="492794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DB8F1CFF-E8D9-612B-4B1D-252168618229}"/>
              </a:ext>
            </a:extLst>
          </p:cNvPr>
          <p:cNvSpPr/>
          <p:nvPr userDrawn="1"/>
        </p:nvSpPr>
        <p:spPr>
          <a:xfrm>
            <a:off x="5583810" y="450013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959A0610-8913-10E1-28E9-1F5A2D8B6EDA}"/>
              </a:ext>
            </a:extLst>
          </p:cNvPr>
          <p:cNvSpPr/>
          <p:nvPr userDrawn="1"/>
        </p:nvSpPr>
        <p:spPr>
          <a:xfrm>
            <a:off x="6392395" y="2751386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4</a:t>
            </a:r>
          </a:p>
        </p:txBody>
      </p:sp>
      <p:pic>
        <p:nvPicPr>
          <p:cNvPr id="25" name="Graphic 24">
            <a:extLst>
              <a:ext uri="{FF2B5EF4-FFF2-40B4-BE49-F238E27FC236}">
                <a16:creationId xmlns:a16="http://schemas.microsoft.com/office/drawing/2014/main" id="{B84E6AE2-CDF7-AD72-2A2F-A07813951D0B}"/>
              </a:ext>
            </a:extLst>
          </p:cNvPr>
          <p:cNvPicPr>
            <a:picLocks noChangeAspect="1"/>
          </p:cNvPicPr>
          <p:nvPr userDrawn="1"/>
        </p:nvPicPr>
        <p:blipFill>
          <a:blip r:embed="rId22">
            <a:extLs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 rot="7788489">
            <a:off x="-765023" y="-357438"/>
            <a:ext cx="2525596" cy="2323438"/>
          </a:xfrm>
          <a:prstGeom prst="rect">
            <a:avLst/>
          </a:prstGeom>
        </p:spPr>
      </p:pic>
      <p:pic>
        <p:nvPicPr>
          <p:cNvPr id="38" name="Graphic 37">
            <a:extLst>
              <a:ext uri="{FF2B5EF4-FFF2-40B4-BE49-F238E27FC236}">
                <a16:creationId xmlns:a16="http://schemas.microsoft.com/office/drawing/2014/main" id="{86765AF9-E920-D751-C027-5D17EEC10E77}"/>
              </a:ext>
            </a:extLst>
          </p:cNvPr>
          <p:cNvPicPr>
            <a:picLocks noChangeAspect="1"/>
          </p:cNvPicPr>
          <p:nvPr userDrawn="1"/>
        </p:nvPicPr>
        <p:blipFill>
          <a:blip r:embed="rId24">
            <a:extLst>
              <a:ext uri="{96DAC541-7B7A-43D3-8B79-37D633B846F1}">
                <asvg:svgBlip xmlns:asvg="http://schemas.microsoft.com/office/drawing/2016/SVG/main" r:embed="rId25"/>
              </a:ext>
            </a:extLst>
          </a:blip>
          <a:stretch>
            <a:fillRect/>
          </a:stretch>
        </p:blipFill>
        <p:spPr>
          <a:xfrm rot="18900000">
            <a:off x="8830833" y="2850666"/>
            <a:ext cx="4452954" cy="3584752"/>
          </a:xfrm>
          <a:prstGeom prst="rect">
            <a:avLst/>
          </a:prstGeom>
        </p:spPr>
      </p:pic>
      <p:sp>
        <p:nvSpPr>
          <p:cNvPr id="5" name="Rechthoek 4">
            <a:extLst>
              <a:ext uri="{FF2B5EF4-FFF2-40B4-BE49-F238E27FC236}">
                <a16:creationId xmlns:a16="http://schemas.microsoft.com/office/drawing/2014/main" id="{6F7EB884-BF8E-04EB-FFEE-9EB898E9F04B}"/>
              </a:ext>
            </a:extLst>
          </p:cNvPr>
          <p:cNvSpPr/>
          <p:nvPr userDrawn="1"/>
        </p:nvSpPr>
        <p:spPr>
          <a:xfrm>
            <a:off x="415119" y="5779855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4 onderstaande verborgen slides. Deze komen automatisch op deze pagina terecht.</a:t>
            </a:r>
          </a:p>
        </p:txBody>
      </p:sp>
      <p:pic>
        <p:nvPicPr>
          <p:cNvPr id="132" name="Graphic 131">
            <a:extLst>
              <a:ext uri="{FF2B5EF4-FFF2-40B4-BE49-F238E27FC236}">
                <a16:creationId xmlns:a16="http://schemas.microsoft.com/office/drawing/2014/main" id="{E2C979C8-B051-2B22-7A81-3B049D5E7916}"/>
              </a:ext>
            </a:extLst>
          </p:cNvPr>
          <p:cNvPicPr>
            <a:picLocks noChangeAspect="1"/>
          </p:cNvPicPr>
          <p:nvPr userDrawn="1"/>
        </p:nvPicPr>
        <p:blipFill>
          <a:blip r:embed="rId26">
            <a:extLst>
              <a:ext uri="{96DAC541-7B7A-43D3-8B79-37D633B846F1}">
                <asvg:svgBlip xmlns:asvg="http://schemas.microsoft.com/office/drawing/2016/SVG/main" r:embed="rId27"/>
              </a:ext>
            </a:extLst>
          </a:blip>
          <a:stretch>
            <a:fillRect/>
          </a:stretch>
        </p:blipFill>
        <p:spPr>
          <a:xfrm>
            <a:off x="4749362" y="928843"/>
            <a:ext cx="1108503" cy="1033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2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4" presetClass="path" presetSubtype="0" accel="33000" decel="67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 -0.051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259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2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120000">
                                      <p:cBhvr>
                                        <p:cTn id="18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9" decel="10000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5" dur="10" fill="hold"/>
                                        <p:tgtEl>
                                          <p:spTgt spid="1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37" dur="750" fill="hold"/>
                                        <p:tgtEl>
                                          <p:spTgt spid="1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18" presetClass="entr" presetSubtype="1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0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8" presetClass="entr" presetSubtype="3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mph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48" dur="10" fill="hold"/>
                                        <p:tgtEl>
                                          <p:spTgt spid="22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decel="10000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50" dur="750" fill="hold"/>
                                        <p:tgtEl>
                                          <p:spTgt spid="22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5" dur="10" fill="hold"/>
                                        <p:tgtEl>
                                          <p:spTgt spid="2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6" presetClass="emp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7" dur="750" fill="hold"/>
                                        <p:tgtEl>
                                          <p:spTgt spid="2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2" dur="10" fill="hold"/>
                                        <p:tgtEl>
                                          <p:spTgt spid="3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4" dur="750" fill="hold"/>
                                        <p:tgtEl>
                                          <p:spTgt spid="3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32" presetClass="emph" presetSubtype="0" repeatCount="indefinite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Rot by="120000">
                                      <p:cBhvr>
                                        <p:cTn id="6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7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8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9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0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18" presetClass="entr" presetSubtype="12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8" presetClass="entr" presetSubtype="3" fill="hold" nodeType="withEffect">
                                  <p:stCondLst>
                                    <p:cond delay="45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12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8" presetClass="entr" presetSubtype="6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9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8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2" presetClass="emph" presetSubtype="0" repeatCount="indefinite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87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8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9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0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1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32" presetClass="emph" presetSubtype="0" repeatCount="indefinite" fill="hold" nodeType="withEffect">
                                  <p:stCondLst>
                                    <p:cond delay="1050"/>
                                  </p:stCondLst>
                                  <p:childTnLst>
                                    <p:animRot by="120000">
                                      <p:cBhvr>
                                        <p:cTn id="93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4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5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6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7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32" presetClass="emph" presetSubtype="0" repeatCount="indefinite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animRot by="120000">
                                      <p:cBhvr>
                                        <p:cTn id="99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0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01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2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3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3" grpId="0" animBg="1"/>
      <p:bldP spid="13" grpId="1" animBg="1"/>
      <p:bldP spid="5" grpId="0" animBg="1"/>
      <p:bldP spid="5" grpId="1" animBg="1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4B6CE218-0C74-BEB5-40AB-0114B2C931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0"/>
            <a:ext cx="1219200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t="-98" b="-98"/>
            </a:stretch>
          </a:blipFill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CF090E27-E86C-63B1-BE6F-26FEF6CEA2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BAA74E2E-4B40-D6F7-B87D-569DC1796BD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1889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72044C0-2B13-9282-6D7B-AB29E96FAD3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56510" y="0"/>
            <a:ext cx="707898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5182" t="-22328" r="-75182" b="-2232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6510" y="0"/>
            <a:ext cx="707898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B75E4A55-8100-103B-3B23-EDF8BF304498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212033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2">
            <a:extLst>
              <a:ext uri="{FF2B5EF4-FFF2-40B4-BE49-F238E27FC236}">
                <a16:creationId xmlns:a16="http://schemas.microsoft.com/office/drawing/2014/main" id="{36F69221-043C-2DD9-67C2-40071765BC7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556510" y="0"/>
            <a:ext cx="707898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5182" t="-22328" r="-75182" b="-22328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556510" y="0"/>
            <a:ext cx="707898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5ADE634E-F8A4-56BF-5829-34AAE5F558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479302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fbeelding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6493403-0AEF-FA2F-05F4-E996673D60D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582955" y="0"/>
            <a:ext cx="502609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0636" t="-40600" r="-90636" b="-12664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2" name="Tijdelijke aanduiding voor afbeelding 7">
            <a:extLst>
              <a:ext uri="{FF2B5EF4-FFF2-40B4-BE49-F238E27FC236}">
                <a16:creationId xmlns:a16="http://schemas.microsoft.com/office/drawing/2014/main" id="{3EA8EBC6-F035-1B2E-641D-FBB253E957E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582955" y="0"/>
            <a:ext cx="502609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6" name="Rechthoek 5">
            <a:extLst>
              <a:ext uri="{FF2B5EF4-FFF2-40B4-BE49-F238E27FC236}">
                <a16:creationId xmlns:a16="http://schemas.microsoft.com/office/drawing/2014/main" id="{7E81214D-B59D-5532-2EA3-0ACD7BB1378E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354305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1"/>
            <a:ext cx="12191999" cy="6857999"/>
          </a:xfrm>
          <a:prstGeom prst="rect">
            <a:avLst/>
          </a:prstGeom>
          <a:gradFill>
            <a:gsLst>
              <a:gs pos="0">
                <a:schemeClr val="accent2"/>
              </a:gs>
              <a:gs pos="100000">
                <a:schemeClr val="tx2"/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B23FB85-D8BC-B9BC-4230-DA8C64FCC84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-3316" y="6746342"/>
            <a:ext cx="12121640" cy="6021133"/>
          </a:xfrm>
          <a:prstGeom prst="rect">
            <a:avLst/>
          </a:prstGeom>
        </p:spPr>
      </p:pic>
      <p:pic>
        <p:nvPicPr>
          <p:cNvPr id="2" name="Graphic 1">
            <a:extLst>
              <a:ext uri="{FF2B5EF4-FFF2-40B4-BE49-F238E27FC236}">
                <a16:creationId xmlns:a16="http://schemas.microsoft.com/office/drawing/2014/main" id="{9F404ACE-AE4F-35AB-0146-A6775FCEBB1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0" y="1849474"/>
            <a:ext cx="12192000" cy="5537200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20886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2" name="Groep 11">
            <a:extLst>
              <a:ext uri="{FF2B5EF4-FFF2-40B4-BE49-F238E27FC236}">
                <a16:creationId xmlns:a16="http://schemas.microsoft.com/office/drawing/2014/main" id="{65713A86-7435-FF80-0702-BE80C81E9C8D}"/>
              </a:ext>
            </a:extLst>
          </p:cNvPr>
          <p:cNvGrpSpPr/>
          <p:nvPr userDrawn="1"/>
        </p:nvGrpSpPr>
        <p:grpSpPr>
          <a:xfrm>
            <a:off x="3150916" y="722626"/>
            <a:ext cx="676582" cy="676659"/>
            <a:chOff x="8899387" y="728637"/>
            <a:chExt cx="676582" cy="676659"/>
          </a:xfrm>
        </p:grpSpPr>
        <p:sp>
          <p:nvSpPr>
            <p:cNvPr id="10" name="Vrije vorm: vorm 9">
              <a:extLst>
                <a:ext uri="{FF2B5EF4-FFF2-40B4-BE49-F238E27FC236}">
                  <a16:creationId xmlns:a16="http://schemas.microsoft.com/office/drawing/2014/main" id="{2CC41E80-1512-BD00-E83A-B7B4A22B6D5E}"/>
                </a:ext>
              </a:extLst>
            </p:cNvPr>
            <p:cNvSpPr/>
            <p:nvPr userDrawn="1"/>
          </p:nvSpPr>
          <p:spPr>
            <a:xfrm>
              <a:off x="8899387" y="728637"/>
              <a:ext cx="676582" cy="326168"/>
            </a:xfrm>
            <a:custGeom>
              <a:avLst/>
              <a:gdLst>
                <a:gd name="connsiteX0" fmla="*/ 0 w 557632"/>
                <a:gd name="connsiteY0" fmla="*/ 0 h 268825"/>
                <a:gd name="connsiteX1" fmla="*/ 557633 w 557632"/>
                <a:gd name="connsiteY1" fmla="*/ 0 h 268825"/>
                <a:gd name="connsiteX2" fmla="*/ 557633 w 557632"/>
                <a:gd name="connsiteY2" fmla="*/ 172415 h 268825"/>
                <a:gd name="connsiteX3" fmla="*/ 461222 w 557632"/>
                <a:gd name="connsiteY3" fmla="*/ 268825 h 268825"/>
                <a:gd name="connsiteX4" fmla="*/ 96410 w 557632"/>
                <a:gd name="connsiteY4" fmla="*/ 268825 h 268825"/>
                <a:gd name="connsiteX5" fmla="*/ 0 w 557632"/>
                <a:gd name="connsiteY5" fmla="*/ 172415 h 268825"/>
                <a:gd name="connsiteX6" fmla="*/ 0 w 557632"/>
                <a:gd name="connsiteY6" fmla="*/ 0 h 268825"/>
                <a:gd name="connsiteX7" fmla="*/ 0 w 557632"/>
                <a:gd name="connsiteY7" fmla="*/ 0 h 268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7632" h="268825">
                  <a:moveTo>
                    <a:pt x="0" y="0"/>
                  </a:moveTo>
                  <a:lnTo>
                    <a:pt x="557633" y="0"/>
                  </a:lnTo>
                  <a:lnTo>
                    <a:pt x="557633" y="172415"/>
                  </a:lnTo>
                  <a:cubicBezTo>
                    <a:pt x="557633" y="225615"/>
                    <a:pt x="514444" y="268825"/>
                    <a:pt x="461222" y="268825"/>
                  </a:cubicBezTo>
                  <a:lnTo>
                    <a:pt x="96410" y="268825"/>
                  </a:lnTo>
                  <a:cubicBezTo>
                    <a:pt x="43210" y="268825"/>
                    <a:pt x="0" y="225637"/>
                    <a:pt x="0" y="172415"/>
                  </a:cubicBez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7D90C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" name="Vrije vorm: vorm 10">
              <a:extLst>
                <a:ext uri="{FF2B5EF4-FFF2-40B4-BE49-F238E27FC236}">
                  <a16:creationId xmlns:a16="http://schemas.microsoft.com/office/drawing/2014/main" id="{906AB2A0-468E-D5BA-64F1-8D4E7A28FA56}"/>
                </a:ext>
              </a:extLst>
            </p:cNvPr>
            <p:cNvSpPr/>
            <p:nvPr userDrawn="1"/>
          </p:nvSpPr>
          <p:spPr>
            <a:xfrm>
              <a:off x="9093801" y="925397"/>
              <a:ext cx="300484" cy="479899"/>
            </a:xfrm>
            <a:custGeom>
              <a:avLst/>
              <a:gdLst>
                <a:gd name="connsiteX0" fmla="*/ 118986 w 247656"/>
                <a:gd name="connsiteY0" fmla="*/ 395507 h 395528"/>
                <a:gd name="connsiteX1" fmla="*/ 80082 w 247656"/>
                <a:gd name="connsiteY1" fmla="*/ 389716 h 395528"/>
                <a:gd name="connsiteX2" fmla="*/ 20009 w 247656"/>
                <a:gd name="connsiteY2" fmla="*/ 346527 h 395528"/>
                <a:gd name="connsiteX3" fmla="*/ 1024 w 247656"/>
                <a:gd name="connsiteY3" fmla="*/ 267023 h 395528"/>
                <a:gd name="connsiteX4" fmla="*/ 10633 w 247656"/>
                <a:gd name="connsiteY4" fmla="*/ 221544 h 395528"/>
                <a:gd name="connsiteX5" fmla="*/ 16933 w 247656"/>
                <a:gd name="connsiteY5" fmla="*/ 195516 h 395528"/>
                <a:gd name="connsiteX6" fmla="*/ 7960 w 247656"/>
                <a:gd name="connsiteY6" fmla="*/ 24947 h 395528"/>
                <a:gd name="connsiteX7" fmla="*/ 14960 w 247656"/>
                <a:gd name="connsiteY7" fmla="*/ 5156 h 395528"/>
                <a:gd name="connsiteX8" fmla="*/ 34752 w 247656"/>
                <a:gd name="connsiteY8" fmla="*/ 12156 h 395528"/>
                <a:gd name="connsiteX9" fmla="*/ 46015 w 247656"/>
                <a:gd name="connsiteY9" fmla="*/ 201477 h 395528"/>
                <a:gd name="connsiteX10" fmla="*/ 39355 w 247656"/>
                <a:gd name="connsiteY10" fmla="*/ 229032 h 395528"/>
                <a:gd name="connsiteX11" fmla="*/ 30509 w 247656"/>
                <a:gd name="connsiteY11" fmla="*/ 270502 h 395528"/>
                <a:gd name="connsiteX12" fmla="*/ 42897 w 247656"/>
                <a:gd name="connsiteY12" fmla="*/ 327606 h 395528"/>
                <a:gd name="connsiteX13" fmla="*/ 89416 w 247656"/>
                <a:gd name="connsiteY13" fmla="*/ 361525 h 395528"/>
                <a:gd name="connsiteX14" fmla="*/ 189751 w 247656"/>
                <a:gd name="connsiteY14" fmla="*/ 345976 h 395528"/>
                <a:gd name="connsiteX15" fmla="*/ 216818 w 247656"/>
                <a:gd name="connsiteY15" fmla="*/ 259790 h 395528"/>
                <a:gd name="connsiteX16" fmla="*/ 202436 w 247656"/>
                <a:gd name="connsiteY16" fmla="*/ 192377 h 395528"/>
                <a:gd name="connsiteX17" fmla="*/ 189878 w 247656"/>
                <a:gd name="connsiteY17" fmla="*/ 138264 h 395528"/>
                <a:gd name="connsiteX18" fmla="*/ 210093 w 247656"/>
                <a:gd name="connsiteY18" fmla="*/ 6344 h 395528"/>
                <a:gd name="connsiteX19" fmla="*/ 230776 w 247656"/>
                <a:gd name="connsiteY19" fmla="*/ 2674 h 395528"/>
                <a:gd name="connsiteX20" fmla="*/ 234445 w 247656"/>
                <a:gd name="connsiteY20" fmla="*/ 23356 h 395528"/>
                <a:gd name="connsiteX21" fmla="*/ 219109 w 247656"/>
                <a:gd name="connsiteY21" fmla="*/ 133088 h 395528"/>
                <a:gd name="connsiteX22" fmla="*/ 231157 w 247656"/>
                <a:gd name="connsiteY22" fmla="*/ 184910 h 395528"/>
                <a:gd name="connsiteX23" fmla="*/ 246282 w 247656"/>
                <a:gd name="connsiteY23" fmla="*/ 256247 h 395528"/>
                <a:gd name="connsiteX24" fmla="*/ 205533 w 247656"/>
                <a:gd name="connsiteY24" fmla="*/ 371134 h 395528"/>
                <a:gd name="connsiteX25" fmla="*/ 118944 w 247656"/>
                <a:gd name="connsiteY25" fmla="*/ 395528 h 3955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47656" h="395528">
                  <a:moveTo>
                    <a:pt x="118986" y="395507"/>
                  </a:moveTo>
                  <a:cubicBezTo>
                    <a:pt x="105156" y="395507"/>
                    <a:pt x="91877" y="393619"/>
                    <a:pt x="80082" y="389716"/>
                  </a:cubicBezTo>
                  <a:cubicBezTo>
                    <a:pt x="58743" y="382652"/>
                    <a:pt x="36852" y="366912"/>
                    <a:pt x="20009" y="346527"/>
                  </a:cubicBezTo>
                  <a:cubicBezTo>
                    <a:pt x="3994" y="327160"/>
                    <a:pt x="-2752" y="298927"/>
                    <a:pt x="1024" y="267023"/>
                  </a:cubicBezTo>
                  <a:cubicBezTo>
                    <a:pt x="2891" y="251262"/>
                    <a:pt x="6815" y="236159"/>
                    <a:pt x="10633" y="221544"/>
                  </a:cubicBezTo>
                  <a:cubicBezTo>
                    <a:pt x="12966" y="212592"/>
                    <a:pt x="15172" y="204128"/>
                    <a:pt x="16933" y="195516"/>
                  </a:cubicBezTo>
                  <a:cubicBezTo>
                    <a:pt x="30721" y="128336"/>
                    <a:pt x="33691" y="78890"/>
                    <a:pt x="7960" y="24947"/>
                  </a:cubicBezTo>
                  <a:cubicBezTo>
                    <a:pt x="4439" y="17544"/>
                    <a:pt x="7557" y="8677"/>
                    <a:pt x="14960" y="5156"/>
                  </a:cubicBezTo>
                  <a:cubicBezTo>
                    <a:pt x="22342" y="1634"/>
                    <a:pt x="31230" y="4753"/>
                    <a:pt x="34752" y="12156"/>
                  </a:cubicBezTo>
                  <a:cubicBezTo>
                    <a:pt x="67101" y="79972"/>
                    <a:pt x="58064" y="142867"/>
                    <a:pt x="46015" y="201477"/>
                  </a:cubicBezTo>
                  <a:cubicBezTo>
                    <a:pt x="44085" y="210853"/>
                    <a:pt x="41688" y="220101"/>
                    <a:pt x="39355" y="229032"/>
                  </a:cubicBezTo>
                  <a:cubicBezTo>
                    <a:pt x="35642" y="243308"/>
                    <a:pt x="32121" y="256778"/>
                    <a:pt x="30509" y="270502"/>
                  </a:cubicBezTo>
                  <a:cubicBezTo>
                    <a:pt x="28897" y="284269"/>
                    <a:pt x="28346" y="310000"/>
                    <a:pt x="42897" y="327606"/>
                  </a:cubicBezTo>
                  <a:cubicBezTo>
                    <a:pt x="56282" y="343791"/>
                    <a:pt x="73231" y="356158"/>
                    <a:pt x="89416" y="361525"/>
                  </a:cubicBezTo>
                  <a:cubicBezTo>
                    <a:pt x="117628" y="370879"/>
                    <a:pt x="160775" y="364197"/>
                    <a:pt x="189751" y="345976"/>
                  </a:cubicBezTo>
                  <a:cubicBezTo>
                    <a:pt x="222036" y="325676"/>
                    <a:pt x="218621" y="274872"/>
                    <a:pt x="216818" y="259790"/>
                  </a:cubicBezTo>
                  <a:cubicBezTo>
                    <a:pt x="214124" y="237283"/>
                    <a:pt x="208439" y="215477"/>
                    <a:pt x="202436" y="192377"/>
                  </a:cubicBezTo>
                  <a:cubicBezTo>
                    <a:pt x="197875" y="174834"/>
                    <a:pt x="193145" y="156676"/>
                    <a:pt x="189878" y="138264"/>
                  </a:cubicBezTo>
                  <a:cubicBezTo>
                    <a:pt x="180354" y="84554"/>
                    <a:pt x="187354" y="38947"/>
                    <a:pt x="210093" y="6344"/>
                  </a:cubicBezTo>
                  <a:cubicBezTo>
                    <a:pt x="214781" y="-381"/>
                    <a:pt x="224051" y="-2014"/>
                    <a:pt x="230776" y="2674"/>
                  </a:cubicBezTo>
                  <a:cubicBezTo>
                    <a:pt x="237500" y="7362"/>
                    <a:pt x="239154" y="16632"/>
                    <a:pt x="234445" y="23356"/>
                  </a:cubicBezTo>
                  <a:cubicBezTo>
                    <a:pt x="211515" y="56214"/>
                    <a:pt x="213445" y="101163"/>
                    <a:pt x="219109" y="133088"/>
                  </a:cubicBezTo>
                  <a:cubicBezTo>
                    <a:pt x="222163" y="150355"/>
                    <a:pt x="226745" y="167919"/>
                    <a:pt x="231157" y="184910"/>
                  </a:cubicBezTo>
                  <a:cubicBezTo>
                    <a:pt x="237139" y="207947"/>
                    <a:pt x="243333" y="231747"/>
                    <a:pt x="246282" y="256247"/>
                  </a:cubicBezTo>
                  <a:cubicBezTo>
                    <a:pt x="252518" y="308218"/>
                    <a:pt x="237288" y="351173"/>
                    <a:pt x="205533" y="371134"/>
                  </a:cubicBezTo>
                  <a:cubicBezTo>
                    <a:pt x="180396" y="386937"/>
                    <a:pt x="148450" y="395528"/>
                    <a:pt x="118944" y="395528"/>
                  </a:cubicBezTo>
                  <a:close/>
                </a:path>
              </a:pathLst>
            </a:custGeom>
            <a:solidFill>
              <a:srgbClr val="22243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6" name="Groep 55">
            <a:extLst>
              <a:ext uri="{FF2B5EF4-FFF2-40B4-BE49-F238E27FC236}">
                <a16:creationId xmlns:a16="http://schemas.microsoft.com/office/drawing/2014/main" id="{5DE20071-8B4F-FAD0-3758-B1869A29E643}"/>
              </a:ext>
            </a:extLst>
          </p:cNvPr>
          <p:cNvGrpSpPr/>
          <p:nvPr userDrawn="1"/>
        </p:nvGrpSpPr>
        <p:grpSpPr>
          <a:xfrm>
            <a:off x="2390462" y="1429301"/>
            <a:ext cx="3286934" cy="1831004"/>
            <a:chOff x="2389963" y="1429301"/>
            <a:chExt cx="3286934" cy="1831004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1" name="Diazoom 50">
                  <a:extLst>
                    <a:ext uri="{FF2B5EF4-FFF2-40B4-BE49-F238E27FC236}">
                      <a16:creationId xmlns:a16="http://schemas.microsoft.com/office/drawing/2014/main" id="{A8BAAA7A-AE51-01A2-4732-D4684BA2BE7B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551702796"/>
                    </p:ext>
                  </p:extLst>
                </p:nvPr>
              </p:nvGraphicFramePr>
              <p:xfrm>
                <a:off x="2389963" y="1429301"/>
                <a:ext cx="3255118" cy="1831004"/>
              </p:xfrm>
              <a:graphic>
                <a:graphicData uri="http://schemas.microsoft.com/office/powerpoint/2016/slidezoom">
                  <pslz:sldZm>
                    <pslz:sldZmObj sldId="267" cId="2149428543">
                      <pslz:zmPr id="{7A262D9B-6A5B-4755-B4F6-5E4E3836C2AD}" returnToParent="0" transitionDur="1000" showBg="0">
                        <p166:blipFill xmlns:p166="http://schemas.microsoft.com/office/powerpoint/2016/6/main">
                          <a:blip r:embed="rId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255118" cy="183100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1" name="Diazoom 50">
                  <a:hlinkClick r:id="rId7" action="ppaction://hlinksldjump"/>
                  <a:extLst>
                    <a:ext uri="{FF2B5EF4-FFF2-40B4-BE49-F238E27FC236}">
                      <a16:creationId xmlns:a16="http://schemas.microsoft.com/office/drawing/2014/main" id="{A8BAAA7A-AE51-01A2-4732-D4684BA2BE7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2389963" y="1429301"/>
                  <a:ext cx="3255118" cy="183100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39" name="Rechthoek 38">
              <a:extLst>
                <a:ext uri="{FF2B5EF4-FFF2-40B4-BE49-F238E27FC236}">
                  <a16:creationId xmlns:a16="http://schemas.microsoft.com/office/drawing/2014/main" id="{6A6539DB-4974-4A89-8FF7-AD98C5CEA4D7}"/>
                </a:ext>
              </a:extLst>
            </p:cNvPr>
            <p:cNvSpPr/>
            <p:nvPr userDrawn="1"/>
          </p:nvSpPr>
          <p:spPr>
            <a:xfrm>
              <a:off x="2414672" y="1471127"/>
              <a:ext cx="3262225" cy="1725162"/>
            </a:xfrm>
            <a:custGeom>
              <a:avLst/>
              <a:gdLst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0 h 1662430"/>
                <a:gd name="connsiteX1" fmla="*/ 3262225 w 3262225"/>
                <a:gd name="connsiteY1" fmla="*/ 0 h 1662430"/>
                <a:gd name="connsiteX2" fmla="*/ 3262225 w 3262225"/>
                <a:gd name="connsiteY2" fmla="*/ 1662430 h 1662430"/>
                <a:gd name="connsiteX3" fmla="*/ 0 w 3262225"/>
                <a:gd name="connsiteY3" fmla="*/ 1662430 h 1662430"/>
                <a:gd name="connsiteX4" fmla="*/ 0 w 3262225"/>
                <a:gd name="connsiteY4" fmla="*/ 0 h 1662430"/>
                <a:gd name="connsiteX0" fmla="*/ 0 w 3262225"/>
                <a:gd name="connsiteY0" fmla="*/ 62732 h 1725162"/>
                <a:gd name="connsiteX1" fmla="*/ 3262225 w 3262225"/>
                <a:gd name="connsiteY1" fmla="*/ 62732 h 1725162"/>
                <a:gd name="connsiteX2" fmla="*/ 3262225 w 3262225"/>
                <a:gd name="connsiteY2" fmla="*/ 1725162 h 1725162"/>
                <a:gd name="connsiteX3" fmla="*/ 0 w 3262225"/>
                <a:gd name="connsiteY3" fmla="*/ 1725162 h 1725162"/>
                <a:gd name="connsiteX4" fmla="*/ 0 w 3262225"/>
                <a:gd name="connsiteY4" fmla="*/ 62732 h 17251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1725162">
                  <a:moveTo>
                    <a:pt x="0" y="62732"/>
                  </a:moveTo>
                  <a:cubicBezTo>
                    <a:pt x="1087408" y="62732"/>
                    <a:pt x="2635086" y="-78417"/>
                    <a:pt x="3262225" y="62732"/>
                  </a:cubicBezTo>
                  <a:lnTo>
                    <a:pt x="3262225" y="1725162"/>
                  </a:lnTo>
                  <a:cubicBezTo>
                    <a:pt x="2291418" y="1608561"/>
                    <a:pt x="1087408" y="1725162"/>
                    <a:pt x="0" y="1725162"/>
                  </a:cubicBezTo>
                  <a:lnTo>
                    <a:pt x="0" y="62732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7" name="Groep 56">
            <a:extLst>
              <a:ext uri="{FF2B5EF4-FFF2-40B4-BE49-F238E27FC236}">
                <a16:creationId xmlns:a16="http://schemas.microsoft.com/office/drawing/2014/main" id="{B063C7BB-43C5-1A10-D9B1-25FD8248F60D}"/>
              </a:ext>
            </a:extLst>
          </p:cNvPr>
          <p:cNvGrpSpPr/>
          <p:nvPr userDrawn="1"/>
        </p:nvGrpSpPr>
        <p:grpSpPr>
          <a:xfrm>
            <a:off x="1940006" y="3280413"/>
            <a:ext cx="4204153" cy="2469119"/>
            <a:chOff x="1939507" y="3280413"/>
            <a:chExt cx="4204153" cy="246911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3" name="Diazoom 52">
                  <a:extLst>
                    <a:ext uri="{FF2B5EF4-FFF2-40B4-BE49-F238E27FC236}">
                      <a16:creationId xmlns:a16="http://schemas.microsoft.com/office/drawing/2014/main" id="{DF25159B-6CC5-A3E5-22BE-F3A8432F9B31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818635058"/>
                    </p:ext>
                  </p:extLst>
                </p:nvPr>
              </p:nvGraphicFramePr>
              <p:xfrm>
                <a:off x="1939507" y="3317553"/>
                <a:ext cx="4204153" cy="2364835"/>
              </p:xfrm>
              <a:graphic>
                <a:graphicData uri="http://schemas.microsoft.com/office/powerpoint/2016/slidezoom">
                  <pslz:sldZm>
                    <pslz:sldZmObj sldId="268" cId="1443743242">
                      <pslz:zmPr id="{64D2506D-528F-43D2-8CBD-43BD354FECA1}" returnToParent="0" transitionDur="1000" showBg="0">
                        <p166:blipFill xmlns:p166="http://schemas.microsoft.com/office/powerpoint/2016/6/main">
                          <a:blip r:embed="rId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204153" cy="2364835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3" name="Diazoom 52">
                  <a:hlinkClick r:id="rId10" action="ppaction://hlinksldjump"/>
                  <a:extLst>
                    <a:ext uri="{FF2B5EF4-FFF2-40B4-BE49-F238E27FC236}">
                      <a16:creationId xmlns:a16="http://schemas.microsoft.com/office/drawing/2014/main" id="{DF25159B-6CC5-A3E5-22BE-F3A8432F9B31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1939507" y="3317553"/>
                  <a:ext cx="4204153" cy="2364835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0" name="Rechthoek 39">
              <a:extLst>
                <a:ext uri="{FF2B5EF4-FFF2-40B4-BE49-F238E27FC236}">
                  <a16:creationId xmlns:a16="http://schemas.microsoft.com/office/drawing/2014/main" id="{71A6F24E-63CB-F581-1E07-0219977B1642}"/>
                </a:ext>
              </a:extLst>
            </p:cNvPr>
            <p:cNvSpPr/>
            <p:nvPr userDrawn="1"/>
          </p:nvSpPr>
          <p:spPr>
            <a:xfrm>
              <a:off x="2414672" y="3280413"/>
              <a:ext cx="3262225" cy="2469119"/>
            </a:xfrm>
            <a:custGeom>
              <a:avLst/>
              <a:gdLst>
                <a:gd name="connsiteX0" fmla="*/ 0 w 3262225"/>
                <a:gd name="connsiteY0" fmla="*/ 0 h 2328724"/>
                <a:gd name="connsiteX1" fmla="*/ 3262225 w 3262225"/>
                <a:gd name="connsiteY1" fmla="*/ 0 h 2328724"/>
                <a:gd name="connsiteX2" fmla="*/ 3262225 w 3262225"/>
                <a:gd name="connsiteY2" fmla="*/ 2328724 h 2328724"/>
                <a:gd name="connsiteX3" fmla="*/ 0 w 3262225"/>
                <a:gd name="connsiteY3" fmla="*/ 2328724 h 2328724"/>
                <a:gd name="connsiteX4" fmla="*/ 0 w 3262225"/>
                <a:gd name="connsiteY4" fmla="*/ 0 h 2328724"/>
                <a:gd name="connsiteX0" fmla="*/ 0 w 3262225"/>
                <a:gd name="connsiteY0" fmla="*/ 49095 h 2377819"/>
                <a:gd name="connsiteX1" fmla="*/ 3262225 w 3262225"/>
                <a:gd name="connsiteY1" fmla="*/ 49095 h 2377819"/>
                <a:gd name="connsiteX2" fmla="*/ 3262225 w 3262225"/>
                <a:gd name="connsiteY2" fmla="*/ 2377819 h 2377819"/>
                <a:gd name="connsiteX3" fmla="*/ 0 w 3262225"/>
                <a:gd name="connsiteY3" fmla="*/ 2377819 h 2377819"/>
                <a:gd name="connsiteX4" fmla="*/ 0 w 3262225"/>
                <a:gd name="connsiteY4" fmla="*/ 49095 h 2377819"/>
                <a:gd name="connsiteX0" fmla="*/ 0 w 3262225"/>
                <a:gd name="connsiteY0" fmla="*/ 49095 h 2432369"/>
                <a:gd name="connsiteX1" fmla="*/ 3262225 w 3262225"/>
                <a:gd name="connsiteY1" fmla="*/ 49095 h 2432369"/>
                <a:gd name="connsiteX2" fmla="*/ 3262225 w 3262225"/>
                <a:gd name="connsiteY2" fmla="*/ 2377819 h 2432369"/>
                <a:gd name="connsiteX3" fmla="*/ 0 w 3262225"/>
                <a:gd name="connsiteY3" fmla="*/ 2377819 h 2432369"/>
                <a:gd name="connsiteX4" fmla="*/ 0 w 3262225"/>
                <a:gd name="connsiteY4" fmla="*/ 49095 h 2432369"/>
                <a:gd name="connsiteX0" fmla="*/ 0 w 3262225"/>
                <a:gd name="connsiteY0" fmla="*/ 49095 h 2525105"/>
                <a:gd name="connsiteX1" fmla="*/ 3262225 w 3262225"/>
                <a:gd name="connsiteY1" fmla="*/ 49095 h 2525105"/>
                <a:gd name="connsiteX2" fmla="*/ 3262225 w 3262225"/>
                <a:gd name="connsiteY2" fmla="*/ 2377819 h 2525105"/>
                <a:gd name="connsiteX3" fmla="*/ 6137 w 3262225"/>
                <a:gd name="connsiteY3" fmla="*/ 2525105 h 2525105"/>
                <a:gd name="connsiteX4" fmla="*/ 0 w 3262225"/>
                <a:gd name="connsiteY4" fmla="*/ 49095 h 2525105"/>
                <a:gd name="connsiteX0" fmla="*/ 0 w 3262225"/>
                <a:gd name="connsiteY0" fmla="*/ 49095 h 2533432"/>
                <a:gd name="connsiteX1" fmla="*/ 3262225 w 3262225"/>
                <a:gd name="connsiteY1" fmla="*/ 49095 h 2533432"/>
                <a:gd name="connsiteX2" fmla="*/ 3262225 w 3262225"/>
                <a:gd name="connsiteY2" fmla="*/ 2377819 h 2533432"/>
                <a:gd name="connsiteX3" fmla="*/ 6137 w 3262225"/>
                <a:gd name="connsiteY3" fmla="*/ 2525105 h 2533432"/>
                <a:gd name="connsiteX4" fmla="*/ 0 w 3262225"/>
                <a:gd name="connsiteY4" fmla="*/ 49095 h 2533432"/>
                <a:gd name="connsiteX0" fmla="*/ 0 w 3262225"/>
                <a:gd name="connsiteY0" fmla="*/ 49095 h 2458451"/>
                <a:gd name="connsiteX1" fmla="*/ 3262225 w 3262225"/>
                <a:gd name="connsiteY1" fmla="*/ 49095 h 2458451"/>
                <a:gd name="connsiteX2" fmla="*/ 3262225 w 3262225"/>
                <a:gd name="connsiteY2" fmla="*/ 2377819 h 2458451"/>
                <a:gd name="connsiteX3" fmla="*/ 6137 w 3262225"/>
                <a:gd name="connsiteY3" fmla="*/ 2424016 h 2458451"/>
                <a:gd name="connsiteX4" fmla="*/ 0 w 3262225"/>
                <a:gd name="connsiteY4" fmla="*/ 49095 h 2458451"/>
                <a:gd name="connsiteX0" fmla="*/ 0 w 3262225"/>
                <a:gd name="connsiteY0" fmla="*/ 49095 h 2433719"/>
                <a:gd name="connsiteX1" fmla="*/ 3262225 w 3262225"/>
                <a:gd name="connsiteY1" fmla="*/ 49095 h 2433719"/>
                <a:gd name="connsiteX2" fmla="*/ 3253035 w 3262225"/>
                <a:gd name="connsiteY2" fmla="*/ 2290515 h 2433719"/>
                <a:gd name="connsiteX3" fmla="*/ 6137 w 3262225"/>
                <a:gd name="connsiteY3" fmla="*/ 2424016 h 2433719"/>
                <a:gd name="connsiteX4" fmla="*/ 0 w 3262225"/>
                <a:gd name="connsiteY4" fmla="*/ 49095 h 2433719"/>
                <a:gd name="connsiteX0" fmla="*/ 0 w 3262225"/>
                <a:gd name="connsiteY0" fmla="*/ 49095 h 2479762"/>
                <a:gd name="connsiteX1" fmla="*/ 3262225 w 3262225"/>
                <a:gd name="connsiteY1" fmla="*/ 49095 h 2479762"/>
                <a:gd name="connsiteX2" fmla="*/ 3257630 w 3262225"/>
                <a:gd name="connsiteY2" fmla="*/ 2414579 h 2479762"/>
                <a:gd name="connsiteX3" fmla="*/ 6137 w 3262225"/>
                <a:gd name="connsiteY3" fmla="*/ 2424016 h 2479762"/>
                <a:gd name="connsiteX4" fmla="*/ 0 w 3262225"/>
                <a:gd name="connsiteY4" fmla="*/ 49095 h 2479762"/>
                <a:gd name="connsiteX0" fmla="*/ 0 w 3262225"/>
                <a:gd name="connsiteY0" fmla="*/ 49095 h 2510984"/>
                <a:gd name="connsiteX1" fmla="*/ 3262225 w 3262225"/>
                <a:gd name="connsiteY1" fmla="*/ 49095 h 2510984"/>
                <a:gd name="connsiteX2" fmla="*/ 3257630 w 3262225"/>
                <a:gd name="connsiteY2" fmla="*/ 2414579 h 2510984"/>
                <a:gd name="connsiteX3" fmla="*/ 6137 w 3262225"/>
                <a:gd name="connsiteY3" fmla="*/ 2488345 h 2510984"/>
                <a:gd name="connsiteX4" fmla="*/ 0 w 3262225"/>
                <a:gd name="connsiteY4" fmla="*/ 49095 h 2510984"/>
                <a:gd name="connsiteX0" fmla="*/ 0 w 3262225"/>
                <a:gd name="connsiteY0" fmla="*/ 49095 h 2507035"/>
                <a:gd name="connsiteX1" fmla="*/ 3262225 w 3262225"/>
                <a:gd name="connsiteY1" fmla="*/ 49095 h 2507035"/>
                <a:gd name="connsiteX2" fmla="*/ 3257630 w 3262225"/>
                <a:gd name="connsiteY2" fmla="*/ 2414579 h 2507035"/>
                <a:gd name="connsiteX3" fmla="*/ 6137 w 3262225"/>
                <a:gd name="connsiteY3" fmla="*/ 2488345 h 2507035"/>
                <a:gd name="connsiteX4" fmla="*/ 0 w 3262225"/>
                <a:gd name="connsiteY4" fmla="*/ 49095 h 2507035"/>
                <a:gd name="connsiteX0" fmla="*/ 0 w 3262225"/>
                <a:gd name="connsiteY0" fmla="*/ 49095 h 2495482"/>
                <a:gd name="connsiteX1" fmla="*/ 3262225 w 3262225"/>
                <a:gd name="connsiteY1" fmla="*/ 49095 h 2495482"/>
                <a:gd name="connsiteX2" fmla="*/ 3257630 w 3262225"/>
                <a:gd name="connsiteY2" fmla="*/ 2364034 h 2495482"/>
                <a:gd name="connsiteX3" fmla="*/ 6137 w 3262225"/>
                <a:gd name="connsiteY3" fmla="*/ 2488345 h 2495482"/>
                <a:gd name="connsiteX4" fmla="*/ 0 w 3262225"/>
                <a:gd name="connsiteY4" fmla="*/ 49095 h 2495482"/>
                <a:gd name="connsiteX0" fmla="*/ 0 w 3262225"/>
                <a:gd name="connsiteY0" fmla="*/ 49095 h 2469119"/>
                <a:gd name="connsiteX1" fmla="*/ 3262225 w 3262225"/>
                <a:gd name="connsiteY1" fmla="*/ 49095 h 2469119"/>
                <a:gd name="connsiteX2" fmla="*/ 3257630 w 3262225"/>
                <a:gd name="connsiteY2" fmla="*/ 2364034 h 2469119"/>
                <a:gd name="connsiteX3" fmla="*/ 6137 w 3262225"/>
                <a:gd name="connsiteY3" fmla="*/ 2456181 h 2469119"/>
                <a:gd name="connsiteX4" fmla="*/ 0 w 3262225"/>
                <a:gd name="connsiteY4" fmla="*/ 49095 h 24691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262225" h="2469119">
                  <a:moveTo>
                    <a:pt x="0" y="49095"/>
                  </a:moveTo>
                  <a:cubicBezTo>
                    <a:pt x="1087408" y="49095"/>
                    <a:pt x="2573716" y="-61370"/>
                    <a:pt x="3262225" y="49095"/>
                  </a:cubicBezTo>
                  <a:cubicBezTo>
                    <a:pt x="3259162" y="796235"/>
                    <a:pt x="3260693" y="1616894"/>
                    <a:pt x="3257630" y="2364034"/>
                  </a:cubicBezTo>
                  <a:cubicBezTo>
                    <a:pt x="2170222" y="2486773"/>
                    <a:pt x="1303804" y="2477676"/>
                    <a:pt x="6137" y="2456181"/>
                  </a:cubicBezTo>
                  <a:cubicBezTo>
                    <a:pt x="4091" y="1630844"/>
                    <a:pt x="2046" y="874432"/>
                    <a:pt x="0" y="4909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8" name="Groep 57">
            <a:extLst>
              <a:ext uri="{FF2B5EF4-FFF2-40B4-BE49-F238E27FC236}">
                <a16:creationId xmlns:a16="http://schemas.microsoft.com/office/drawing/2014/main" id="{A70F64AB-D4D4-CB09-C2D8-EB4C0F02D0CE}"/>
              </a:ext>
            </a:extLst>
          </p:cNvPr>
          <p:cNvGrpSpPr/>
          <p:nvPr userDrawn="1"/>
        </p:nvGrpSpPr>
        <p:grpSpPr>
          <a:xfrm>
            <a:off x="5356976" y="3355662"/>
            <a:ext cx="4142824" cy="2442490"/>
            <a:chOff x="5486278" y="3432189"/>
            <a:chExt cx="3883221" cy="2289436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4" name="Diazoom 53">
                  <a:extLst>
                    <a:ext uri="{FF2B5EF4-FFF2-40B4-BE49-F238E27FC236}">
                      <a16:creationId xmlns:a16="http://schemas.microsoft.com/office/drawing/2014/main" id="{4D2A84EE-3E3C-F8C4-E87F-F0224254C473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143831822"/>
                    </p:ext>
                  </p:extLst>
                </p:nvPr>
              </p:nvGraphicFramePr>
              <p:xfrm>
                <a:off x="5486278" y="3485313"/>
                <a:ext cx="3883221" cy="2184312"/>
              </p:xfrm>
              <a:graphic>
                <a:graphicData uri="http://schemas.microsoft.com/office/powerpoint/2016/slidezoom">
                  <pslz:sldZm>
                    <pslz:sldZmObj sldId="269" cId="3221287418">
                      <pslz:zmPr id="{68238DEE-94A5-438D-9857-D37ACA408731}" returnToParent="0" transitionDur="1000" showBg="0">
                        <p166:blipFill xmlns:p166="http://schemas.microsoft.com/office/powerpoint/2016/6/main">
                          <a:blip r:embed="rId12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142824" cy="2330338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4" name="Diazoom 53">
                  <a:hlinkClick r:id="rId13" action="ppaction://hlinksldjump"/>
                  <a:extLst>
                    <a:ext uri="{FF2B5EF4-FFF2-40B4-BE49-F238E27FC236}">
                      <a16:creationId xmlns:a16="http://schemas.microsoft.com/office/drawing/2014/main" id="{4D2A84EE-3E3C-F8C4-E87F-F0224254C473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356477" y="3412337"/>
                  <a:ext cx="4142824" cy="2330338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2" name="Rechthoek 41">
              <a:extLst>
                <a:ext uri="{FF2B5EF4-FFF2-40B4-BE49-F238E27FC236}">
                  <a16:creationId xmlns:a16="http://schemas.microsoft.com/office/drawing/2014/main" id="{FBB9E44A-0456-9656-C01B-73DFD30D82B9}"/>
                </a:ext>
              </a:extLst>
            </p:cNvPr>
            <p:cNvSpPr/>
            <p:nvPr userDrawn="1"/>
          </p:nvSpPr>
          <p:spPr>
            <a:xfrm>
              <a:off x="6614684" y="3432189"/>
              <a:ext cx="1596604" cy="2289436"/>
            </a:xfrm>
            <a:custGeom>
              <a:avLst/>
              <a:gdLst>
                <a:gd name="connsiteX0" fmla="*/ 0 w 1596275"/>
                <a:gd name="connsiteY0" fmla="*/ 0 h 2174666"/>
                <a:gd name="connsiteX1" fmla="*/ 1596275 w 1596275"/>
                <a:gd name="connsiteY1" fmla="*/ 0 h 2174666"/>
                <a:gd name="connsiteX2" fmla="*/ 1596275 w 1596275"/>
                <a:gd name="connsiteY2" fmla="*/ 2174666 h 2174666"/>
                <a:gd name="connsiteX3" fmla="*/ 0 w 1596275"/>
                <a:gd name="connsiteY3" fmla="*/ 2174666 h 2174666"/>
                <a:gd name="connsiteX4" fmla="*/ 0 w 1596275"/>
                <a:gd name="connsiteY4" fmla="*/ 0 h 2174666"/>
                <a:gd name="connsiteX0" fmla="*/ 0 w 1596275"/>
                <a:gd name="connsiteY0" fmla="*/ 27275 h 2201941"/>
                <a:gd name="connsiteX1" fmla="*/ 1596275 w 1596275"/>
                <a:gd name="connsiteY1" fmla="*/ 27275 h 2201941"/>
                <a:gd name="connsiteX2" fmla="*/ 1596275 w 1596275"/>
                <a:gd name="connsiteY2" fmla="*/ 2201941 h 2201941"/>
                <a:gd name="connsiteX3" fmla="*/ 0 w 1596275"/>
                <a:gd name="connsiteY3" fmla="*/ 2201941 h 2201941"/>
                <a:gd name="connsiteX4" fmla="*/ 0 w 1596275"/>
                <a:gd name="connsiteY4" fmla="*/ 27275 h 2201941"/>
                <a:gd name="connsiteX0" fmla="*/ 0 w 1596275"/>
                <a:gd name="connsiteY0" fmla="*/ 38185 h 2212851"/>
                <a:gd name="connsiteX1" fmla="*/ 1596275 w 1596275"/>
                <a:gd name="connsiteY1" fmla="*/ 38185 h 2212851"/>
                <a:gd name="connsiteX2" fmla="*/ 1596275 w 1596275"/>
                <a:gd name="connsiteY2" fmla="*/ 2212851 h 2212851"/>
                <a:gd name="connsiteX3" fmla="*/ 0 w 1596275"/>
                <a:gd name="connsiteY3" fmla="*/ 2212851 h 2212851"/>
                <a:gd name="connsiteX4" fmla="*/ 0 w 1596275"/>
                <a:gd name="connsiteY4" fmla="*/ 38185 h 2212851"/>
                <a:gd name="connsiteX0" fmla="*/ 0 w 1599687"/>
                <a:gd name="connsiteY0" fmla="*/ 70796 h 2204519"/>
                <a:gd name="connsiteX1" fmla="*/ 1599687 w 1599687"/>
                <a:gd name="connsiteY1" fmla="*/ 29853 h 2204519"/>
                <a:gd name="connsiteX2" fmla="*/ 1599687 w 1599687"/>
                <a:gd name="connsiteY2" fmla="*/ 2204519 h 2204519"/>
                <a:gd name="connsiteX3" fmla="*/ 3412 w 1599687"/>
                <a:gd name="connsiteY3" fmla="*/ 2204519 h 2204519"/>
                <a:gd name="connsiteX4" fmla="*/ 0 w 1599687"/>
                <a:gd name="connsiteY4" fmla="*/ 70796 h 2204519"/>
                <a:gd name="connsiteX0" fmla="*/ 0 w 1599687"/>
                <a:gd name="connsiteY0" fmla="*/ 82200 h 2215923"/>
                <a:gd name="connsiteX1" fmla="*/ 1599687 w 1599687"/>
                <a:gd name="connsiteY1" fmla="*/ 41257 h 2215923"/>
                <a:gd name="connsiteX2" fmla="*/ 1599687 w 1599687"/>
                <a:gd name="connsiteY2" fmla="*/ 2215923 h 2215923"/>
                <a:gd name="connsiteX3" fmla="*/ 3412 w 1599687"/>
                <a:gd name="connsiteY3" fmla="*/ 2215923 h 2215923"/>
                <a:gd name="connsiteX4" fmla="*/ 0 w 1599687"/>
                <a:gd name="connsiteY4" fmla="*/ 82200 h 2215923"/>
                <a:gd name="connsiteX0" fmla="*/ 329 w 1596604"/>
                <a:gd name="connsiteY0" fmla="*/ 61615 h 2226045"/>
                <a:gd name="connsiteX1" fmla="*/ 1596604 w 1596604"/>
                <a:gd name="connsiteY1" fmla="*/ 51379 h 2226045"/>
                <a:gd name="connsiteX2" fmla="*/ 1596604 w 1596604"/>
                <a:gd name="connsiteY2" fmla="*/ 2226045 h 2226045"/>
                <a:gd name="connsiteX3" fmla="*/ 329 w 1596604"/>
                <a:gd name="connsiteY3" fmla="*/ 2226045 h 2226045"/>
                <a:gd name="connsiteX4" fmla="*/ 329 w 1596604"/>
                <a:gd name="connsiteY4" fmla="*/ 61615 h 2226045"/>
                <a:gd name="connsiteX0" fmla="*/ 329 w 1596604"/>
                <a:gd name="connsiteY0" fmla="*/ 61615 h 2279119"/>
                <a:gd name="connsiteX1" fmla="*/ 1596604 w 1596604"/>
                <a:gd name="connsiteY1" fmla="*/ 51379 h 2279119"/>
                <a:gd name="connsiteX2" fmla="*/ 1596604 w 1596604"/>
                <a:gd name="connsiteY2" fmla="*/ 2226045 h 2279119"/>
                <a:gd name="connsiteX3" fmla="*/ 329 w 1596604"/>
                <a:gd name="connsiteY3" fmla="*/ 2226045 h 2279119"/>
                <a:gd name="connsiteX4" fmla="*/ 329 w 1596604"/>
                <a:gd name="connsiteY4" fmla="*/ 61615 h 2279119"/>
                <a:gd name="connsiteX0" fmla="*/ 329 w 1596604"/>
                <a:gd name="connsiteY0" fmla="*/ 61615 h 2290408"/>
                <a:gd name="connsiteX1" fmla="*/ 1596604 w 1596604"/>
                <a:gd name="connsiteY1" fmla="*/ 51379 h 2290408"/>
                <a:gd name="connsiteX2" fmla="*/ 1596604 w 1596604"/>
                <a:gd name="connsiteY2" fmla="*/ 2226045 h 2290408"/>
                <a:gd name="connsiteX3" fmla="*/ 329 w 1596604"/>
                <a:gd name="connsiteY3" fmla="*/ 2226045 h 2290408"/>
                <a:gd name="connsiteX4" fmla="*/ 329 w 1596604"/>
                <a:gd name="connsiteY4" fmla="*/ 61615 h 2290408"/>
                <a:gd name="connsiteX0" fmla="*/ 329 w 1596604"/>
                <a:gd name="connsiteY0" fmla="*/ 61615 h 2295521"/>
                <a:gd name="connsiteX1" fmla="*/ 1596604 w 1596604"/>
                <a:gd name="connsiteY1" fmla="*/ 51379 h 2295521"/>
                <a:gd name="connsiteX2" fmla="*/ 1596604 w 1596604"/>
                <a:gd name="connsiteY2" fmla="*/ 2226045 h 2295521"/>
                <a:gd name="connsiteX3" fmla="*/ 329 w 1596604"/>
                <a:gd name="connsiteY3" fmla="*/ 2226045 h 2295521"/>
                <a:gd name="connsiteX4" fmla="*/ 329 w 1596604"/>
                <a:gd name="connsiteY4" fmla="*/ 61615 h 2295521"/>
                <a:gd name="connsiteX0" fmla="*/ 329 w 1596604"/>
                <a:gd name="connsiteY0" fmla="*/ 61615 h 2289436"/>
                <a:gd name="connsiteX1" fmla="*/ 1596604 w 1596604"/>
                <a:gd name="connsiteY1" fmla="*/ 51379 h 2289436"/>
                <a:gd name="connsiteX2" fmla="*/ 1596604 w 1596604"/>
                <a:gd name="connsiteY2" fmla="*/ 2226045 h 2289436"/>
                <a:gd name="connsiteX3" fmla="*/ 329 w 1596604"/>
                <a:gd name="connsiteY3" fmla="*/ 2226045 h 2289436"/>
                <a:gd name="connsiteX4" fmla="*/ 329 w 1596604"/>
                <a:gd name="connsiteY4" fmla="*/ 61615 h 22894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96604" h="2289436">
                  <a:moveTo>
                    <a:pt x="329" y="61615"/>
                  </a:moveTo>
                  <a:cubicBezTo>
                    <a:pt x="256054" y="200"/>
                    <a:pt x="463094" y="-34538"/>
                    <a:pt x="1596604" y="51379"/>
                  </a:cubicBezTo>
                  <a:lnTo>
                    <a:pt x="1596604" y="2226045"/>
                  </a:lnTo>
                  <a:cubicBezTo>
                    <a:pt x="784733" y="2266989"/>
                    <a:pt x="778081" y="2345463"/>
                    <a:pt x="329" y="2226045"/>
                  </a:cubicBezTo>
                  <a:cubicBezTo>
                    <a:pt x="-808" y="1514804"/>
                    <a:pt x="1466" y="772856"/>
                    <a:pt x="329" y="61615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 dirty="0"/>
            </a:p>
          </p:txBody>
        </p:sp>
      </p:grpSp>
      <p:grpSp>
        <p:nvGrpSpPr>
          <p:cNvPr id="59" name="Groep 58">
            <a:extLst>
              <a:ext uri="{FF2B5EF4-FFF2-40B4-BE49-F238E27FC236}">
                <a16:creationId xmlns:a16="http://schemas.microsoft.com/office/drawing/2014/main" id="{DEA6D3F6-8895-9418-1D96-EA5CC35423E3}"/>
              </a:ext>
            </a:extLst>
          </p:cNvPr>
          <p:cNvGrpSpPr/>
          <p:nvPr userDrawn="1"/>
        </p:nvGrpSpPr>
        <p:grpSpPr>
          <a:xfrm>
            <a:off x="6758439" y="2117143"/>
            <a:ext cx="4735988" cy="2754216"/>
            <a:chOff x="6860376" y="2203437"/>
            <a:chExt cx="4439216" cy="258162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55" name="Diazoom 54">
                  <a:extLst>
                    <a:ext uri="{FF2B5EF4-FFF2-40B4-BE49-F238E27FC236}">
                      <a16:creationId xmlns:a16="http://schemas.microsoft.com/office/drawing/2014/main" id="{26E3DA21-712D-7073-1F22-7AF51997D7C2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610143736"/>
                    </p:ext>
                  </p:extLst>
                </p:nvPr>
              </p:nvGraphicFramePr>
              <p:xfrm>
                <a:off x="6860376" y="2226967"/>
                <a:ext cx="4439216" cy="2497060"/>
              </p:xfrm>
              <a:graphic>
                <a:graphicData uri="http://schemas.microsoft.com/office/powerpoint/2016/slidezoom">
                  <pslz:sldZm>
                    <pslz:sldZmObj sldId="270" cId="2465237387">
                      <pslz:zmPr id="{E1AF8E66-149D-4CB6-A812-E1B16CF554DA}" returnToParent="0" transitionDur="1000" showBg="0">
                        <p166:blipFill xmlns:p166="http://schemas.microsoft.com/office/powerpoint/2016/6/main">
                          <a:blip r:embed="rId15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735988" cy="266399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55" name="Diazoom 54">
                  <a:hlinkClick r:id="rId16" action="ppaction://hlinksldjump"/>
                  <a:extLst>
                    <a:ext uri="{FF2B5EF4-FFF2-40B4-BE49-F238E27FC236}">
                      <a16:creationId xmlns:a16="http://schemas.microsoft.com/office/drawing/2014/main" id="{26E3DA21-712D-7073-1F22-7AF51997D7C2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6757940" y="2142246"/>
                  <a:ext cx="4735988" cy="266399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3" name="Rechthoek 42">
              <a:extLst>
                <a:ext uri="{FF2B5EF4-FFF2-40B4-BE49-F238E27FC236}">
                  <a16:creationId xmlns:a16="http://schemas.microsoft.com/office/drawing/2014/main" id="{9E6539FD-0F91-3EA1-026B-12A7CEE2D061}"/>
                </a:ext>
              </a:extLst>
            </p:cNvPr>
            <p:cNvSpPr/>
            <p:nvPr userDrawn="1"/>
          </p:nvSpPr>
          <p:spPr>
            <a:xfrm>
              <a:off x="8271702" y="2203437"/>
              <a:ext cx="1646819" cy="2581628"/>
            </a:xfrm>
            <a:custGeom>
              <a:avLst/>
              <a:gdLst>
                <a:gd name="connsiteX0" fmla="*/ 0 w 1596275"/>
                <a:gd name="connsiteY0" fmla="*/ 0 h 2539582"/>
                <a:gd name="connsiteX1" fmla="*/ 1596275 w 1596275"/>
                <a:gd name="connsiteY1" fmla="*/ 0 h 2539582"/>
                <a:gd name="connsiteX2" fmla="*/ 1596275 w 1596275"/>
                <a:gd name="connsiteY2" fmla="*/ 2539582 h 2539582"/>
                <a:gd name="connsiteX3" fmla="*/ 0 w 1596275"/>
                <a:gd name="connsiteY3" fmla="*/ 2539582 h 2539582"/>
                <a:gd name="connsiteX4" fmla="*/ 0 w 1596275"/>
                <a:gd name="connsiteY4" fmla="*/ 0 h 2539582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63844"/>
                <a:gd name="connsiteX1" fmla="*/ 1596275 w 1596275"/>
                <a:gd name="connsiteY1" fmla="*/ 24262 h 2563844"/>
                <a:gd name="connsiteX2" fmla="*/ 1596275 w 1596275"/>
                <a:gd name="connsiteY2" fmla="*/ 2563844 h 2563844"/>
                <a:gd name="connsiteX3" fmla="*/ 0 w 1596275"/>
                <a:gd name="connsiteY3" fmla="*/ 2563844 h 2563844"/>
                <a:gd name="connsiteX4" fmla="*/ 0 w 1596275"/>
                <a:gd name="connsiteY4" fmla="*/ 24262 h 2563844"/>
                <a:gd name="connsiteX0" fmla="*/ 0 w 1596275"/>
                <a:gd name="connsiteY0" fmla="*/ 24262 h 2588106"/>
                <a:gd name="connsiteX1" fmla="*/ 1596275 w 1596275"/>
                <a:gd name="connsiteY1" fmla="*/ 24262 h 2588106"/>
                <a:gd name="connsiteX2" fmla="*/ 1596275 w 1596275"/>
                <a:gd name="connsiteY2" fmla="*/ 2563844 h 2588106"/>
                <a:gd name="connsiteX3" fmla="*/ 0 w 1596275"/>
                <a:gd name="connsiteY3" fmla="*/ 2563844 h 2588106"/>
                <a:gd name="connsiteX4" fmla="*/ 0 w 1596275"/>
                <a:gd name="connsiteY4" fmla="*/ 24262 h 2588106"/>
                <a:gd name="connsiteX0" fmla="*/ 0 w 1596275"/>
                <a:gd name="connsiteY0" fmla="*/ 24262 h 2593323"/>
                <a:gd name="connsiteX1" fmla="*/ 1596275 w 1596275"/>
                <a:gd name="connsiteY1" fmla="*/ 24262 h 2593323"/>
                <a:gd name="connsiteX2" fmla="*/ 1596275 w 1596275"/>
                <a:gd name="connsiteY2" fmla="*/ 2563844 h 2593323"/>
                <a:gd name="connsiteX3" fmla="*/ 0 w 1596275"/>
                <a:gd name="connsiteY3" fmla="*/ 2563844 h 2593323"/>
                <a:gd name="connsiteX4" fmla="*/ 0 w 1596275"/>
                <a:gd name="connsiteY4" fmla="*/ 24262 h 2593323"/>
                <a:gd name="connsiteX0" fmla="*/ 0 w 1596275"/>
                <a:gd name="connsiteY0" fmla="*/ 24262 h 2583065"/>
                <a:gd name="connsiteX1" fmla="*/ 1596275 w 1596275"/>
                <a:gd name="connsiteY1" fmla="*/ 24262 h 2583065"/>
                <a:gd name="connsiteX2" fmla="*/ 1596275 w 1596275"/>
                <a:gd name="connsiteY2" fmla="*/ 2563844 h 2583065"/>
                <a:gd name="connsiteX3" fmla="*/ 0 w 1596275"/>
                <a:gd name="connsiteY3" fmla="*/ 2563844 h 2583065"/>
                <a:gd name="connsiteX4" fmla="*/ 0 w 1596275"/>
                <a:gd name="connsiteY4" fmla="*/ 24262 h 2583065"/>
                <a:gd name="connsiteX0" fmla="*/ 0 w 1646819"/>
                <a:gd name="connsiteY0" fmla="*/ 24262 h 2583065"/>
                <a:gd name="connsiteX1" fmla="*/ 1646819 w 1646819"/>
                <a:gd name="connsiteY1" fmla="*/ 24262 h 2583065"/>
                <a:gd name="connsiteX2" fmla="*/ 1646819 w 1646819"/>
                <a:gd name="connsiteY2" fmla="*/ 2563844 h 2583065"/>
                <a:gd name="connsiteX3" fmla="*/ 50544 w 1646819"/>
                <a:gd name="connsiteY3" fmla="*/ 2563844 h 2583065"/>
                <a:gd name="connsiteX4" fmla="*/ 0 w 1646819"/>
                <a:gd name="connsiteY4" fmla="*/ 24262 h 2583065"/>
                <a:gd name="connsiteX0" fmla="*/ 0 w 1646819"/>
                <a:gd name="connsiteY0" fmla="*/ 24262 h 2581628"/>
                <a:gd name="connsiteX1" fmla="*/ 1646819 w 1646819"/>
                <a:gd name="connsiteY1" fmla="*/ 24262 h 2581628"/>
                <a:gd name="connsiteX2" fmla="*/ 1646819 w 1646819"/>
                <a:gd name="connsiteY2" fmla="*/ 2563844 h 2581628"/>
                <a:gd name="connsiteX3" fmla="*/ 4594 w 1646819"/>
                <a:gd name="connsiteY3" fmla="*/ 2554654 h 2581628"/>
                <a:gd name="connsiteX4" fmla="*/ 0 w 1646819"/>
                <a:gd name="connsiteY4" fmla="*/ 24262 h 2581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46819" h="2581628">
                  <a:moveTo>
                    <a:pt x="0" y="24262"/>
                  </a:moveTo>
                  <a:cubicBezTo>
                    <a:pt x="579859" y="-30329"/>
                    <a:pt x="1114727" y="24262"/>
                    <a:pt x="1646819" y="24262"/>
                  </a:cubicBezTo>
                  <a:cubicBezTo>
                    <a:pt x="1571757" y="894673"/>
                    <a:pt x="1602463" y="1717317"/>
                    <a:pt x="1646819" y="2563844"/>
                  </a:cubicBezTo>
                  <a:cubicBezTo>
                    <a:pt x="1087431" y="2618435"/>
                    <a:pt x="618573" y="2527359"/>
                    <a:pt x="4594" y="2554654"/>
                  </a:cubicBezTo>
                  <a:cubicBezTo>
                    <a:pt x="3063" y="1711190"/>
                    <a:pt x="1531" y="867726"/>
                    <a:pt x="0" y="2426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61" name="Groep 60">
            <a:extLst>
              <a:ext uri="{FF2B5EF4-FFF2-40B4-BE49-F238E27FC236}">
                <a16:creationId xmlns:a16="http://schemas.microsoft.com/office/drawing/2014/main" id="{BC2E6C5D-CBFD-FF90-0C8F-FBCFF09EEE53}"/>
              </a:ext>
            </a:extLst>
          </p:cNvPr>
          <p:cNvGrpSpPr/>
          <p:nvPr userDrawn="1"/>
        </p:nvGrpSpPr>
        <p:grpSpPr>
          <a:xfrm>
            <a:off x="5703549" y="1457611"/>
            <a:ext cx="3392384" cy="1980500"/>
            <a:chOff x="5809338" y="1519662"/>
            <a:chExt cx="3179808" cy="1856397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60" name="Diazoom 59">
                  <a:extLst>
                    <a:ext uri="{FF2B5EF4-FFF2-40B4-BE49-F238E27FC236}">
                      <a16:creationId xmlns:a16="http://schemas.microsoft.com/office/drawing/2014/main" id="{B3FBE8DE-B02E-F0BA-EC9B-936BD96DFD0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522293978"/>
                    </p:ext>
                  </p:extLst>
                </p:nvPr>
              </p:nvGraphicFramePr>
              <p:xfrm>
                <a:off x="5809338" y="1555216"/>
                <a:ext cx="3179808" cy="1788640"/>
              </p:xfrm>
              <a:graphic>
                <a:graphicData uri="http://schemas.microsoft.com/office/powerpoint/2016/slidezoom">
                  <pslz:sldZm>
                    <pslz:sldZmObj sldId="271" cId="3881465428">
                      <pslz:zmPr id="{2D5B5B70-5A4B-411E-9336-D6282AD22723}" returnToParent="0" transitionDur="1000" showBg="0">
                        <p166:blipFill xmlns:p166="http://schemas.microsoft.com/office/powerpoint/2016/6/main">
                          <a:blip r:embed="rId18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392384" cy="1908213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60" name="Diazoom 59">
                  <a:hlinkClick r:id="rId19" action="ppaction://hlinksldjump"/>
                  <a:extLst>
                    <a:ext uri="{FF2B5EF4-FFF2-40B4-BE49-F238E27FC236}">
                      <a16:creationId xmlns:a16="http://schemas.microsoft.com/office/drawing/2014/main" id="{B3FBE8DE-B02E-F0BA-EC9B-936BD96DFD0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5703050" y="1495542"/>
                  <a:ext cx="3392384" cy="1908213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41" name="Rechthoek 40">
              <a:extLst>
                <a:ext uri="{FF2B5EF4-FFF2-40B4-BE49-F238E27FC236}">
                  <a16:creationId xmlns:a16="http://schemas.microsoft.com/office/drawing/2014/main" id="{53E9AF33-97EF-0A0D-C0BD-4CF025805298}"/>
                </a:ext>
              </a:extLst>
            </p:cNvPr>
            <p:cNvSpPr/>
            <p:nvPr userDrawn="1"/>
          </p:nvSpPr>
          <p:spPr>
            <a:xfrm>
              <a:off x="6608875" y="1519662"/>
              <a:ext cx="1602412" cy="1856397"/>
            </a:xfrm>
            <a:custGeom>
              <a:avLst/>
              <a:gdLst>
                <a:gd name="connsiteX0" fmla="*/ 0 w 1596275"/>
                <a:gd name="connsiteY0" fmla="*/ 0 h 1842199"/>
                <a:gd name="connsiteX1" fmla="*/ 1596275 w 1596275"/>
                <a:gd name="connsiteY1" fmla="*/ 0 h 1842199"/>
                <a:gd name="connsiteX2" fmla="*/ 1596275 w 1596275"/>
                <a:gd name="connsiteY2" fmla="*/ 1842199 h 1842199"/>
                <a:gd name="connsiteX3" fmla="*/ 0 w 1596275"/>
                <a:gd name="connsiteY3" fmla="*/ 1842199 h 1842199"/>
                <a:gd name="connsiteX4" fmla="*/ 0 w 1596275"/>
                <a:gd name="connsiteY4" fmla="*/ 0 h 1842199"/>
                <a:gd name="connsiteX0" fmla="*/ 0 w 1596275"/>
                <a:gd name="connsiteY0" fmla="*/ 68188 h 1910387"/>
                <a:gd name="connsiteX1" fmla="*/ 1596275 w 1596275"/>
                <a:gd name="connsiteY1" fmla="*/ 68188 h 1910387"/>
                <a:gd name="connsiteX2" fmla="*/ 1596275 w 1596275"/>
                <a:gd name="connsiteY2" fmla="*/ 1910387 h 1910387"/>
                <a:gd name="connsiteX3" fmla="*/ 0 w 1596275"/>
                <a:gd name="connsiteY3" fmla="*/ 1910387 h 1910387"/>
                <a:gd name="connsiteX4" fmla="*/ 0 w 1596275"/>
                <a:gd name="connsiteY4" fmla="*/ 68188 h 1910387"/>
                <a:gd name="connsiteX0" fmla="*/ 0 w 1596275"/>
                <a:gd name="connsiteY0" fmla="*/ 64277 h 1906476"/>
                <a:gd name="connsiteX1" fmla="*/ 1596275 w 1596275"/>
                <a:gd name="connsiteY1" fmla="*/ 64277 h 1906476"/>
                <a:gd name="connsiteX2" fmla="*/ 1596275 w 1596275"/>
                <a:gd name="connsiteY2" fmla="*/ 1906476 h 1906476"/>
                <a:gd name="connsiteX3" fmla="*/ 0 w 1596275"/>
                <a:gd name="connsiteY3" fmla="*/ 1906476 h 1906476"/>
                <a:gd name="connsiteX4" fmla="*/ 0 w 1596275"/>
                <a:gd name="connsiteY4" fmla="*/ 64277 h 1906476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  <a:gd name="connsiteX0" fmla="*/ 0 w 1602412"/>
                <a:gd name="connsiteY0" fmla="*/ 87841 h 1856397"/>
                <a:gd name="connsiteX1" fmla="*/ 1602412 w 1602412"/>
                <a:gd name="connsiteY1" fmla="*/ 14198 h 1856397"/>
                <a:gd name="connsiteX2" fmla="*/ 1602412 w 1602412"/>
                <a:gd name="connsiteY2" fmla="*/ 1856397 h 1856397"/>
                <a:gd name="connsiteX3" fmla="*/ 6137 w 1602412"/>
                <a:gd name="connsiteY3" fmla="*/ 1856397 h 1856397"/>
                <a:gd name="connsiteX4" fmla="*/ 0 w 1602412"/>
                <a:gd name="connsiteY4" fmla="*/ 87841 h 1856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02412" h="1856397">
                  <a:moveTo>
                    <a:pt x="0" y="87841"/>
                  </a:moveTo>
                  <a:cubicBezTo>
                    <a:pt x="734610" y="-65582"/>
                    <a:pt x="1174647" y="32609"/>
                    <a:pt x="1602412" y="14198"/>
                  </a:cubicBezTo>
                  <a:lnTo>
                    <a:pt x="1602412" y="1856397"/>
                  </a:lnTo>
                  <a:cubicBezTo>
                    <a:pt x="1070320" y="1856397"/>
                    <a:pt x="611871" y="1752070"/>
                    <a:pt x="6137" y="1856397"/>
                  </a:cubicBezTo>
                  <a:cubicBezTo>
                    <a:pt x="4091" y="1266878"/>
                    <a:pt x="2046" y="677360"/>
                    <a:pt x="0" y="87841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14" name="Graphic 129">
            <a:extLst>
              <a:ext uri="{FF2B5EF4-FFF2-40B4-BE49-F238E27FC236}">
                <a16:creationId xmlns:a16="http://schemas.microsoft.com/office/drawing/2014/main" id="{5820CDFC-A02A-819E-C22E-58FDCC57653B}"/>
              </a:ext>
            </a:extLst>
          </p:cNvPr>
          <p:cNvGrpSpPr/>
          <p:nvPr userDrawn="1"/>
        </p:nvGrpSpPr>
        <p:grpSpPr>
          <a:xfrm rot="16971557">
            <a:off x="5142905" y="3238311"/>
            <a:ext cx="701315" cy="924715"/>
            <a:chOff x="2986379" y="2020005"/>
            <a:chExt cx="578017" cy="762141"/>
          </a:xfrm>
        </p:grpSpPr>
        <p:sp>
          <p:nvSpPr>
            <p:cNvPr id="115" name="Vrije vorm: vorm 114">
              <a:extLst>
                <a:ext uri="{FF2B5EF4-FFF2-40B4-BE49-F238E27FC236}">
                  <a16:creationId xmlns:a16="http://schemas.microsoft.com/office/drawing/2014/main" id="{A99A6699-8B1E-0405-49D9-111CDFE8A5FF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734A4B7B-4DAE-CA4A-9E5F-5F83465AF3E1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3F669B5D-BA0A-BB5D-8D71-ADE2A69F026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8" name="Vrije vorm: vorm 117">
              <a:extLst>
                <a:ext uri="{FF2B5EF4-FFF2-40B4-BE49-F238E27FC236}">
                  <a16:creationId xmlns:a16="http://schemas.microsoft.com/office/drawing/2014/main" id="{5963D40D-540B-B83F-749F-D577AC66669E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9" name="Graphic 129">
            <a:extLst>
              <a:ext uri="{FF2B5EF4-FFF2-40B4-BE49-F238E27FC236}">
                <a16:creationId xmlns:a16="http://schemas.microsoft.com/office/drawing/2014/main" id="{488222FF-4AEC-61D3-7BAB-A0AEE9EE0A1B}"/>
              </a:ext>
            </a:extLst>
          </p:cNvPr>
          <p:cNvGrpSpPr/>
          <p:nvPr userDrawn="1"/>
        </p:nvGrpSpPr>
        <p:grpSpPr>
          <a:xfrm>
            <a:off x="6422660" y="1245165"/>
            <a:ext cx="519610" cy="718225"/>
            <a:chOff x="6321784" y="1988245"/>
            <a:chExt cx="428257" cy="591954"/>
          </a:xfrm>
        </p:grpSpPr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9B3A3A6A-EA98-F659-4D30-D91E289AB6F6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1" name="Vrije vorm: vorm 120">
              <a:extLst>
                <a:ext uri="{FF2B5EF4-FFF2-40B4-BE49-F238E27FC236}">
                  <a16:creationId xmlns:a16="http://schemas.microsoft.com/office/drawing/2014/main" id="{EF8796F5-2C7D-1F77-A326-84401782C346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73738C9F-EC90-CC8C-874C-3150C6804B90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E904E1D0-C60C-FC8C-A52A-FA435714ED9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663612-68D7-33D1-15F1-95848D78E6ED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FB016090-25CB-9119-BE8A-8BBEB2B718F4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4F6E9C2E-97E3-5245-60A0-488616211F22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7" name="Graphic 129">
            <a:extLst>
              <a:ext uri="{FF2B5EF4-FFF2-40B4-BE49-F238E27FC236}">
                <a16:creationId xmlns:a16="http://schemas.microsoft.com/office/drawing/2014/main" id="{09223B8D-028A-B425-8023-EFE38F2BBBEE}"/>
              </a:ext>
            </a:extLst>
          </p:cNvPr>
          <p:cNvGrpSpPr/>
          <p:nvPr userDrawn="1"/>
        </p:nvGrpSpPr>
        <p:grpSpPr>
          <a:xfrm rot="6431358">
            <a:off x="9387528" y="4428038"/>
            <a:ext cx="621204" cy="731100"/>
            <a:chOff x="8327047" y="3706463"/>
            <a:chExt cx="628545" cy="739740"/>
          </a:xfrm>
        </p:grpSpPr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C9C85505-2EA1-A3B5-6216-9C3BC3C9E26C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9" name="Vrije vorm: vorm 128">
              <a:extLst>
                <a:ext uri="{FF2B5EF4-FFF2-40B4-BE49-F238E27FC236}">
                  <a16:creationId xmlns:a16="http://schemas.microsoft.com/office/drawing/2014/main" id="{B74178CC-A669-FE61-355C-1EE3D24AEBBA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070ACE7B-7C53-404C-AB51-7BCBEFD6CFCF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B87795DF-AB4B-19B1-8E95-B07AB62343D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32" name="Graphic 129">
            <a:extLst>
              <a:ext uri="{FF2B5EF4-FFF2-40B4-BE49-F238E27FC236}">
                <a16:creationId xmlns:a16="http://schemas.microsoft.com/office/drawing/2014/main" id="{2120B2B9-1146-6D58-7FDE-AA2C186A9C0B}"/>
              </a:ext>
            </a:extLst>
          </p:cNvPr>
          <p:cNvGrpSpPr/>
          <p:nvPr userDrawn="1"/>
        </p:nvGrpSpPr>
        <p:grpSpPr>
          <a:xfrm rot="17119611">
            <a:off x="7701466" y="5264892"/>
            <a:ext cx="673288" cy="766404"/>
            <a:chOff x="6785872" y="5189865"/>
            <a:chExt cx="554917" cy="631663"/>
          </a:xfrm>
        </p:grpSpPr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F645DD5A-F34D-DD99-F20B-31C6A75DC2E6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8" name="Vrije vorm: vorm 147">
              <a:extLst>
                <a:ext uri="{FF2B5EF4-FFF2-40B4-BE49-F238E27FC236}">
                  <a16:creationId xmlns:a16="http://schemas.microsoft.com/office/drawing/2014/main" id="{28564AA1-8CF9-F402-98DB-B390CDD6F605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9" name="Vrije vorm: vorm 148">
              <a:extLst>
                <a:ext uri="{FF2B5EF4-FFF2-40B4-BE49-F238E27FC236}">
                  <a16:creationId xmlns:a16="http://schemas.microsoft.com/office/drawing/2014/main" id="{CC4E8CAA-929C-FACE-639A-67148C9CB9AC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0" name="Vrije vorm: vorm 149">
              <a:extLst>
                <a:ext uri="{FF2B5EF4-FFF2-40B4-BE49-F238E27FC236}">
                  <a16:creationId xmlns:a16="http://schemas.microsoft.com/office/drawing/2014/main" id="{3B9299C8-9934-83D4-D11F-F6C2562B5AAE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1" name="Vrije vorm: vorm 150">
              <a:extLst>
                <a:ext uri="{FF2B5EF4-FFF2-40B4-BE49-F238E27FC236}">
                  <a16:creationId xmlns:a16="http://schemas.microsoft.com/office/drawing/2014/main" id="{D5D4DEB6-D255-EF5A-B31A-A220EB2A9E8D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2" name="Vrije vorm: vorm 151">
              <a:extLst>
                <a:ext uri="{FF2B5EF4-FFF2-40B4-BE49-F238E27FC236}">
                  <a16:creationId xmlns:a16="http://schemas.microsoft.com/office/drawing/2014/main" id="{61180C43-3B8B-F12A-45AD-F5B1D21959CB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3" name="Vrije vorm: vorm 152">
              <a:extLst>
                <a:ext uri="{FF2B5EF4-FFF2-40B4-BE49-F238E27FC236}">
                  <a16:creationId xmlns:a16="http://schemas.microsoft.com/office/drawing/2014/main" id="{89BF4600-E95D-D683-24F2-5F36225DCB78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4" name="Vrije vorm: vorm 153">
              <a:extLst>
                <a:ext uri="{FF2B5EF4-FFF2-40B4-BE49-F238E27FC236}">
                  <a16:creationId xmlns:a16="http://schemas.microsoft.com/office/drawing/2014/main" id="{2B4225E9-995F-AA65-3805-F669FD5AEBCC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5" name="Vrije vorm: vorm 154">
              <a:extLst>
                <a:ext uri="{FF2B5EF4-FFF2-40B4-BE49-F238E27FC236}">
                  <a16:creationId xmlns:a16="http://schemas.microsoft.com/office/drawing/2014/main" id="{0C4FF409-9F1C-FB6E-5538-BB6FAF1ABACB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6" name="Groep 155">
            <a:extLst>
              <a:ext uri="{FF2B5EF4-FFF2-40B4-BE49-F238E27FC236}">
                <a16:creationId xmlns:a16="http://schemas.microsoft.com/office/drawing/2014/main" id="{6EAC3B50-BC3E-9052-1F84-3606CF6A713C}"/>
              </a:ext>
            </a:extLst>
          </p:cNvPr>
          <p:cNvGrpSpPr/>
          <p:nvPr userDrawn="1"/>
        </p:nvGrpSpPr>
        <p:grpSpPr>
          <a:xfrm rot="4053574">
            <a:off x="2367435" y="2740747"/>
            <a:ext cx="677019" cy="775361"/>
            <a:chOff x="9219162" y="2641375"/>
            <a:chExt cx="677019" cy="775361"/>
          </a:xfrm>
        </p:grpSpPr>
        <p:sp>
          <p:nvSpPr>
            <p:cNvPr id="157" name="Vrije vorm: vorm 156">
              <a:extLst>
                <a:ext uri="{FF2B5EF4-FFF2-40B4-BE49-F238E27FC236}">
                  <a16:creationId xmlns:a16="http://schemas.microsoft.com/office/drawing/2014/main" id="{0FE5334D-5128-B257-D086-B6BA2C8E27B9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58" name="Vrije vorm: vorm 157">
              <a:extLst>
                <a:ext uri="{FF2B5EF4-FFF2-40B4-BE49-F238E27FC236}">
                  <a16:creationId xmlns:a16="http://schemas.microsoft.com/office/drawing/2014/main" id="{6BA7B40B-03B6-4680-8C03-1CC16EDE0488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59" name="Graphic 129">
            <a:extLst>
              <a:ext uri="{FF2B5EF4-FFF2-40B4-BE49-F238E27FC236}">
                <a16:creationId xmlns:a16="http://schemas.microsoft.com/office/drawing/2014/main" id="{33208A05-7414-89DC-25B5-2BC8C1D1FCBF}"/>
              </a:ext>
            </a:extLst>
          </p:cNvPr>
          <p:cNvGrpSpPr/>
          <p:nvPr userDrawn="1"/>
        </p:nvGrpSpPr>
        <p:grpSpPr>
          <a:xfrm rot="14400000">
            <a:off x="5183695" y="1256718"/>
            <a:ext cx="459873" cy="652279"/>
            <a:chOff x="5357076" y="3359953"/>
            <a:chExt cx="543101" cy="770329"/>
          </a:xfrm>
        </p:grpSpPr>
        <p:sp>
          <p:nvSpPr>
            <p:cNvPr id="160" name="Vrije vorm: vorm 159">
              <a:extLst>
                <a:ext uri="{FF2B5EF4-FFF2-40B4-BE49-F238E27FC236}">
                  <a16:creationId xmlns:a16="http://schemas.microsoft.com/office/drawing/2014/main" id="{AD293238-0AAB-AFC0-2AAD-BBF0D1AA6ECD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1" name="Vrije vorm: vorm 160">
              <a:extLst>
                <a:ext uri="{FF2B5EF4-FFF2-40B4-BE49-F238E27FC236}">
                  <a16:creationId xmlns:a16="http://schemas.microsoft.com/office/drawing/2014/main" id="{54C1BE1E-6120-D92E-49C9-6336760007F8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66" name="Graphic 129">
            <a:extLst>
              <a:ext uri="{FF2B5EF4-FFF2-40B4-BE49-F238E27FC236}">
                <a16:creationId xmlns:a16="http://schemas.microsoft.com/office/drawing/2014/main" id="{701E58A0-7F44-7D8E-15D4-30A2FC624A63}"/>
              </a:ext>
            </a:extLst>
          </p:cNvPr>
          <p:cNvGrpSpPr/>
          <p:nvPr userDrawn="1"/>
        </p:nvGrpSpPr>
        <p:grpSpPr>
          <a:xfrm rot="3314933">
            <a:off x="8894418" y="1794043"/>
            <a:ext cx="580370" cy="802206"/>
            <a:chOff x="6321784" y="1988245"/>
            <a:chExt cx="428257" cy="591954"/>
          </a:xfrm>
        </p:grpSpPr>
        <p:sp>
          <p:nvSpPr>
            <p:cNvPr id="167" name="Vrije vorm: vorm 166">
              <a:extLst>
                <a:ext uri="{FF2B5EF4-FFF2-40B4-BE49-F238E27FC236}">
                  <a16:creationId xmlns:a16="http://schemas.microsoft.com/office/drawing/2014/main" id="{6415B7CF-031F-2D72-27BF-9876017E7D03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8" name="Vrije vorm: vorm 167">
              <a:extLst>
                <a:ext uri="{FF2B5EF4-FFF2-40B4-BE49-F238E27FC236}">
                  <a16:creationId xmlns:a16="http://schemas.microsoft.com/office/drawing/2014/main" id="{7A6A9C24-225B-1CBA-9271-20EE002EDD8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69" name="Vrije vorm: vorm 168">
              <a:extLst>
                <a:ext uri="{FF2B5EF4-FFF2-40B4-BE49-F238E27FC236}">
                  <a16:creationId xmlns:a16="http://schemas.microsoft.com/office/drawing/2014/main" id="{D72DCAF4-AD31-E20E-39CA-32DECD159098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0" name="Vrije vorm: vorm 169">
              <a:extLst>
                <a:ext uri="{FF2B5EF4-FFF2-40B4-BE49-F238E27FC236}">
                  <a16:creationId xmlns:a16="http://schemas.microsoft.com/office/drawing/2014/main" id="{F680E487-E8D9-DC27-2961-1DAA761AC02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1" name="Vrije vorm: vorm 170">
              <a:extLst>
                <a:ext uri="{FF2B5EF4-FFF2-40B4-BE49-F238E27FC236}">
                  <a16:creationId xmlns:a16="http://schemas.microsoft.com/office/drawing/2014/main" id="{D3AB0898-EC84-EDF8-E6C3-220E992E3DCF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2" name="Vrije vorm: vorm 171">
              <a:extLst>
                <a:ext uri="{FF2B5EF4-FFF2-40B4-BE49-F238E27FC236}">
                  <a16:creationId xmlns:a16="http://schemas.microsoft.com/office/drawing/2014/main" id="{9B3F66CB-9C2D-3ED7-3C26-B6216C4E6198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3" name="Vrije vorm: vorm 172">
              <a:extLst>
                <a:ext uri="{FF2B5EF4-FFF2-40B4-BE49-F238E27FC236}">
                  <a16:creationId xmlns:a16="http://schemas.microsoft.com/office/drawing/2014/main" id="{D8A888A0-4A3A-2F3C-DDF9-57332C5217D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4" name="Graphic 129">
            <a:extLst>
              <a:ext uri="{FF2B5EF4-FFF2-40B4-BE49-F238E27FC236}">
                <a16:creationId xmlns:a16="http://schemas.microsoft.com/office/drawing/2014/main" id="{F1E0E706-BD7A-4603-C126-8E8F2F0CCE99}"/>
              </a:ext>
            </a:extLst>
          </p:cNvPr>
          <p:cNvGrpSpPr/>
          <p:nvPr userDrawn="1"/>
        </p:nvGrpSpPr>
        <p:grpSpPr>
          <a:xfrm rot="12872114">
            <a:off x="2195773" y="4228367"/>
            <a:ext cx="644922" cy="759014"/>
            <a:chOff x="8327047" y="3706463"/>
            <a:chExt cx="628545" cy="739740"/>
          </a:xfrm>
        </p:grpSpPr>
        <p:sp>
          <p:nvSpPr>
            <p:cNvPr id="175" name="Vrije vorm: vorm 174">
              <a:extLst>
                <a:ext uri="{FF2B5EF4-FFF2-40B4-BE49-F238E27FC236}">
                  <a16:creationId xmlns:a16="http://schemas.microsoft.com/office/drawing/2014/main" id="{220C8083-1C99-E561-9142-D62E1F150465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6" name="Vrije vorm: vorm 175">
              <a:extLst>
                <a:ext uri="{FF2B5EF4-FFF2-40B4-BE49-F238E27FC236}">
                  <a16:creationId xmlns:a16="http://schemas.microsoft.com/office/drawing/2014/main" id="{1BCDD582-4377-E5D2-058A-D22A4AA1189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7" name="Vrije vorm: vorm 176">
              <a:extLst>
                <a:ext uri="{FF2B5EF4-FFF2-40B4-BE49-F238E27FC236}">
                  <a16:creationId xmlns:a16="http://schemas.microsoft.com/office/drawing/2014/main" id="{09300669-0099-8E5B-206E-28044812ADDE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78" name="Vrije vorm: vorm 177">
              <a:extLst>
                <a:ext uri="{FF2B5EF4-FFF2-40B4-BE49-F238E27FC236}">
                  <a16:creationId xmlns:a16="http://schemas.microsoft.com/office/drawing/2014/main" id="{60F5F9FB-94F8-5476-0C1A-0061C2E58237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79" name="Graphic 129">
            <a:extLst>
              <a:ext uri="{FF2B5EF4-FFF2-40B4-BE49-F238E27FC236}">
                <a16:creationId xmlns:a16="http://schemas.microsoft.com/office/drawing/2014/main" id="{60CF836C-A046-3AE2-A663-968BC508DB37}"/>
              </a:ext>
            </a:extLst>
          </p:cNvPr>
          <p:cNvGrpSpPr/>
          <p:nvPr userDrawn="1"/>
        </p:nvGrpSpPr>
        <p:grpSpPr>
          <a:xfrm rot="3314933">
            <a:off x="7122283" y="2990755"/>
            <a:ext cx="580370" cy="802206"/>
            <a:chOff x="6321784" y="1988245"/>
            <a:chExt cx="428257" cy="591954"/>
          </a:xfrm>
        </p:grpSpPr>
        <p:sp>
          <p:nvSpPr>
            <p:cNvPr id="180" name="Vrije vorm: vorm 179">
              <a:extLst>
                <a:ext uri="{FF2B5EF4-FFF2-40B4-BE49-F238E27FC236}">
                  <a16:creationId xmlns:a16="http://schemas.microsoft.com/office/drawing/2014/main" id="{53B71650-ACCC-116D-1130-3A03631302C7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2" name="Vrije vorm: vorm 211">
              <a:extLst>
                <a:ext uri="{FF2B5EF4-FFF2-40B4-BE49-F238E27FC236}">
                  <a16:creationId xmlns:a16="http://schemas.microsoft.com/office/drawing/2014/main" id="{897AAE68-0A6B-868D-88F2-BC9A468750EC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3" name="Vrije vorm: vorm 212">
              <a:extLst>
                <a:ext uri="{FF2B5EF4-FFF2-40B4-BE49-F238E27FC236}">
                  <a16:creationId xmlns:a16="http://schemas.microsoft.com/office/drawing/2014/main" id="{55C107DF-AEB7-E23B-F005-158B45124D21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4" name="Vrije vorm: vorm 213">
              <a:extLst>
                <a:ext uri="{FF2B5EF4-FFF2-40B4-BE49-F238E27FC236}">
                  <a16:creationId xmlns:a16="http://schemas.microsoft.com/office/drawing/2014/main" id="{71447806-1FA3-92E0-9459-6D711D67EF34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7" name="Vrije vorm: vorm 216">
              <a:extLst>
                <a:ext uri="{FF2B5EF4-FFF2-40B4-BE49-F238E27FC236}">
                  <a16:creationId xmlns:a16="http://schemas.microsoft.com/office/drawing/2014/main" id="{343471EF-8714-F161-9EF4-1B473688376E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8" name="Vrije vorm: vorm 217">
              <a:extLst>
                <a:ext uri="{FF2B5EF4-FFF2-40B4-BE49-F238E27FC236}">
                  <a16:creationId xmlns:a16="http://schemas.microsoft.com/office/drawing/2014/main" id="{4AF01A91-79FD-13D4-B493-9F176DAF45C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5EFF1932-381A-CE53-DC05-23A51094F32C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5" name="Rechthoek 4">
            <a:extLst>
              <a:ext uri="{FF2B5EF4-FFF2-40B4-BE49-F238E27FC236}">
                <a16:creationId xmlns:a16="http://schemas.microsoft.com/office/drawing/2014/main" id="{8CB4F4A8-6424-E859-3A97-19588C22609C}"/>
              </a:ext>
            </a:extLst>
          </p:cNvPr>
          <p:cNvSpPr/>
          <p:nvPr userDrawn="1"/>
        </p:nvSpPr>
        <p:spPr>
          <a:xfrm>
            <a:off x="2294590" y="209254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91A16A1E-A4DA-39F9-AD0F-D718A0671F1F}"/>
              </a:ext>
            </a:extLst>
          </p:cNvPr>
          <p:cNvSpPr/>
          <p:nvPr userDrawn="1"/>
        </p:nvSpPr>
        <p:spPr>
          <a:xfrm>
            <a:off x="2294590" y="3626529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8" name="Rechthoek 7">
            <a:extLst>
              <a:ext uri="{FF2B5EF4-FFF2-40B4-BE49-F238E27FC236}">
                <a16:creationId xmlns:a16="http://schemas.microsoft.com/office/drawing/2014/main" id="{A9B88670-1A5B-35CB-1351-11606680BC17}"/>
              </a:ext>
            </a:extLst>
          </p:cNvPr>
          <p:cNvSpPr/>
          <p:nvPr userDrawn="1"/>
        </p:nvSpPr>
        <p:spPr>
          <a:xfrm>
            <a:off x="6457096" y="2135506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9" name="Rechthoek 8">
            <a:extLst>
              <a:ext uri="{FF2B5EF4-FFF2-40B4-BE49-F238E27FC236}">
                <a16:creationId xmlns:a16="http://schemas.microsoft.com/office/drawing/2014/main" id="{AFBD3362-A125-5240-BE3A-3959867D3074}"/>
              </a:ext>
            </a:extLst>
          </p:cNvPr>
          <p:cNvSpPr/>
          <p:nvPr userDrawn="1"/>
        </p:nvSpPr>
        <p:spPr>
          <a:xfrm>
            <a:off x="6457096" y="421686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D8EA48CC-5F2D-1072-1104-0D1700E29295}"/>
              </a:ext>
            </a:extLst>
          </p:cNvPr>
          <p:cNvSpPr/>
          <p:nvPr userDrawn="1"/>
        </p:nvSpPr>
        <p:spPr>
          <a:xfrm>
            <a:off x="9696994" y="2788539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48" name="Graphic 47">
            <a:extLst>
              <a:ext uri="{FF2B5EF4-FFF2-40B4-BE49-F238E27FC236}">
                <a16:creationId xmlns:a16="http://schemas.microsoft.com/office/drawing/2014/main" id="{F1819B4E-952E-F852-37C1-A4B618982675}"/>
              </a:ext>
            </a:extLst>
          </p:cNvPr>
          <p:cNvPicPr>
            <a:picLocks noChangeAspect="1"/>
          </p:cNvPicPr>
          <p:nvPr userDrawn="1"/>
        </p:nvPicPr>
        <p:blipFill>
          <a:blip r:embed="rId21">
            <a:extLst>
              <a:ext uri="{96DAC541-7B7A-43D3-8B79-37D633B846F1}">
                <asvg:svgBlip xmlns:asvg="http://schemas.microsoft.com/office/drawing/2016/SVG/main" r:embed="rId22"/>
              </a:ext>
            </a:extLst>
          </a:blip>
          <a:stretch>
            <a:fillRect/>
          </a:stretch>
        </p:blipFill>
        <p:spPr>
          <a:xfrm>
            <a:off x="-173576" y="4709228"/>
            <a:ext cx="2305150" cy="2676948"/>
          </a:xfrm>
          <a:prstGeom prst="rect">
            <a:avLst/>
          </a:prstGeom>
        </p:spPr>
      </p:pic>
      <p:pic>
        <p:nvPicPr>
          <p:cNvPr id="44" name="Graphic 43">
            <a:extLst>
              <a:ext uri="{FF2B5EF4-FFF2-40B4-BE49-F238E27FC236}">
                <a16:creationId xmlns:a16="http://schemas.microsoft.com/office/drawing/2014/main" id="{7C13E123-73BD-006F-5545-19906BC3CEA9}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tretch>
            <a:fillRect/>
          </a:stretch>
        </p:blipFill>
        <p:spPr>
          <a:xfrm rot="2485809">
            <a:off x="-697750" y="4158622"/>
            <a:ext cx="2276475" cy="1933575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B1A7BF90-76A8-234E-4ADB-2C821CA95A2A}"/>
              </a:ext>
            </a:extLst>
          </p:cNvPr>
          <p:cNvSpPr/>
          <p:nvPr userDrawn="1"/>
        </p:nvSpPr>
        <p:spPr>
          <a:xfrm>
            <a:off x="2999018" y="5836214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5 onderstaande verborgen slides. Deze komen automatisch op deze pagina terecht.</a:t>
            </a:r>
          </a:p>
        </p:txBody>
      </p:sp>
      <p:pic>
        <p:nvPicPr>
          <p:cNvPr id="67" name="Graphic 66">
            <a:extLst>
              <a:ext uri="{FF2B5EF4-FFF2-40B4-BE49-F238E27FC236}">
                <a16:creationId xmlns:a16="http://schemas.microsoft.com/office/drawing/2014/main" id="{EBC180D5-C1C4-7265-EA8B-9848975EA2AA}"/>
              </a:ext>
            </a:extLst>
          </p:cNvPr>
          <p:cNvPicPr>
            <a:picLocks noChangeAspect="1"/>
          </p:cNvPicPr>
          <p:nvPr userDrawn="1"/>
        </p:nvPicPr>
        <p:blipFill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  <a:stretch>
            <a:fillRect/>
          </a:stretch>
        </p:blipFill>
        <p:spPr>
          <a:xfrm>
            <a:off x="8770543" y="897707"/>
            <a:ext cx="1157815" cy="104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2228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20000" decel="8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7 L 0 -0.0736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1" dur="10" fill="hold"/>
                                        <p:tgtEl>
                                          <p:spTgt spid="5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6" presetClass="emph" presetSubtype="0" decel="10000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Scale>
                                      <p:cBhvr>
                                        <p:cTn id="13" dur="750" fill="hold"/>
                                        <p:tgtEl>
                                          <p:spTgt spid="56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6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9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mph" presetSubtype="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24" dur="10" fill="hold"/>
                                        <p:tgtEl>
                                          <p:spTgt spid="57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25" presetID="6" presetClass="emph" presetSubtype="0" decel="100000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animScale>
                                      <p:cBhvr>
                                        <p:cTn id="26" dur="750" fill="hold"/>
                                        <p:tgtEl>
                                          <p:spTgt spid="57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8" presetClass="entr" presetSubtype="6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9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8" presetClass="entr" presetSubtype="9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32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mp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7" dur="10" fill="hold"/>
                                        <p:tgtEl>
                                          <p:spTgt spid="61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6" presetClass="emph" presetSubtype="0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750" fill="hold"/>
                                        <p:tgtEl>
                                          <p:spTgt spid="61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6" presetClass="emph" presetSubtype="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Scale>
                                      <p:cBhvr>
                                        <p:cTn id="47" dur="10" fill="hold"/>
                                        <p:tgtEl>
                                          <p:spTgt spid="58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6" presetClass="emph" presetSubtype="0" decel="100000" fill="hold" nodeType="withEffect">
                                  <p:stCondLst>
                                    <p:cond delay="650"/>
                                  </p:stCondLst>
                                  <p:childTnLst>
                                    <p:animScale>
                                      <p:cBhvr>
                                        <p:cTn id="49" dur="750" fill="hold"/>
                                        <p:tgtEl>
                                          <p:spTgt spid="58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8" presetClass="entr" presetSubtype="1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8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5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0" dur="10" fill="hold"/>
                                        <p:tgtEl>
                                          <p:spTgt spid="59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decel="10000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62" dur="750" fill="hold"/>
                                        <p:tgtEl>
                                          <p:spTgt spid="59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18" presetClass="entr" presetSubtype="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5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8" presetClass="entr" presetSubtype="1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32" presetClass="emph" presetSubtype="0" repeatCount="indefinite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animRot by="120000">
                                      <p:cBhvr>
                                        <p:cTn id="70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1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2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3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4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32" presetClass="emph" presetSubtype="0" repeatCount="indefinite" fill="hold" nodeType="withEffect">
                                  <p:stCondLst>
                                    <p:cond delay="1060"/>
                                  </p:stCondLst>
                                  <p:childTnLst>
                                    <p:animRot by="120000">
                                      <p:cBhvr>
                                        <p:cTn id="76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7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8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9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0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32" presetClass="emph" presetSubtype="0" repeatCount="indefinite" fill="hold" nodeType="withEffect">
                                  <p:stCondLst>
                                    <p:cond delay="950"/>
                                  </p:stCondLst>
                                  <p:childTnLst>
                                    <p:animRot by="120000">
                                      <p:cBhvr>
                                        <p:cTn id="82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3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4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5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86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32" presetClass="emph" presetSubtype="0" repeatCount="indefinite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Rot by="120000">
                                      <p:cBhvr>
                                        <p:cTn id="88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9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0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1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2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94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5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6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7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98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42" presetClass="path" presetSubtype="0" accel="38000" decel="6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5E-6 -1.92269 " pathEditMode="relative" rAng="0" ptsTypes="AA">
                                      <p:cBhvr>
                                        <p:cTn id="124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96134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3" grpId="0" animBg="1"/>
      <p:bldP spid="13" grpId="1" animBg="1"/>
      <p:bldP spid="4" grpId="0" animBg="1"/>
      <p:bldP spid="4" grpId="1" animBg="1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EFB0243F-599D-DCC0-6CA4-4A2F8E82122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253218"/>
            <a:ext cx="12192000" cy="6351564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0119" t="-25340" r="-20119" b="-2534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253218"/>
            <a:ext cx="12192000" cy="6351564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DC835B7-0ED3-59A8-B9A4-5A746F490A55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902268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254AA042-8FCE-738C-8307-DD36D1E57A3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467329" y="0"/>
            <a:ext cx="925734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46286" t="-22752" r="-46286" b="-22752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467329" y="0"/>
            <a:ext cx="925734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51C50910-8D9D-F6CD-4CBD-E865497B163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31549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EE43E143-46C5-C020-0250-B0927D9BFA1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121643" y="0"/>
            <a:ext cx="594871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7403" t="-32487" r="-67403" b="-18943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afbeelding 7">
            <a:extLst>
              <a:ext uri="{FF2B5EF4-FFF2-40B4-BE49-F238E27FC236}">
                <a16:creationId xmlns:a16="http://schemas.microsoft.com/office/drawing/2014/main" id="{DEE33FFB-71A6-BF3A-293B-98949ABBC4B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121643" y="0"/>
            <a:ext cx="594871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69953C5D-2FA5-4FA5-1C7F-129F2368FFC4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2871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012A330-1460-A3E2-7B5D-C44ADAFE33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616618" y="0"/>
            <a:ext cx="4958764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88872" t="-32698" r="-88872" b="-16614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616618" y="0"/>
            <a:ext cx="4958764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1C92D78C-09F8-0ED6-BE01-EBCD61114DA1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80644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1624AD49-CFD7-925E-8673-D9885082F2E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796981" y="0"/>
            <a:ext cx="459803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104861" t="-36085" r="-104861" b="-18307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96981" y="0"/>
            <a:ext cx="459803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9BEA768E-51E1-D661-3242-2AC2A63A1FA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1457113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1"/>
            <a:ext cx="12191999" cy="6857999"/>
          </a:xfrm>
          <a:prstGeom prst="rect">
            <a:avLst/>
          </a:prstGeom>
          <a:gradFill flip="none" rotWithShape="1">
            <a:gsLst>
              <a:gs pos="0">
                <a:schemeClr val="accent4"/>
              </a:gs>
              <a:gs pos="100000">
                <a:schemeClr val="accent3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15" name="Rechthoek 14">
            <a:extLst>
              <a:ext uri="{FF2B5EF4-FFF2-40B4-BE49-F238E27FC236}">
                <a16:creationId xmlns:a16="http://schemas.microsoft.com/office/drawing/2014/main" id="{55C2DCDC-E678-6626-DD7D-EB5E5ED82641}"/>
              </a:ext>
            </a:extLst>
          </p:cNvPr>
          <p:cNvSpPr/>
          <p:nvPr userDrawn="1"/>
        </p:nvSpPr>
        <p:spPr>
          <a:xfrm>
            <a:off x="0" y="4938774"/>
            <a:ext cx="12192000" cy="191922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6966C346-B7A9-C045-3F80-FDA2A7566D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10374" y="-808980"/>
            <a:ext cx="4175165" cy="4325008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A748864C-FB9F-F887-D13C-2073AFD0C2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4500000">
            <a:off x="-1494885" y="-1157791"/>
            <a:ext cx="4956314" cy="4207024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3240AB64-14F4-B0B6-43D0-679057E7885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 rot="20101550">
            <a:off x="7052146" y="-1028321"/>
            <a:ext cx="4308807" cy="2877294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48C357E8-CD7E-69A9-E06D-FB1B5B8CF0AA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 rot="10800000">
            <a:off x="1694953" y="-1992423"/>
            <a:ext cx="5721171" cy="5876290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1891D210-6A0F-AA24-8D94-95249D08F749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65205" y="2162527"/>
            <a:ext cx="4037148" cy="3952931"/>
          </a:xfrm>
          <a:prstGeom prst="rect">
            <a:avLst/>
          </a:prstGeom>
        </p:spPr>
      </p:pic>
      <p:pic>
        <p:nvPicPr>
          <p:cNvPr id="14" name="Graphic 13">
            <a:extLst>
              <a:ext uri="{FF2B5EF4-FFF2-40B4-BE49-F238E27FC236}">
                <a16:creationId xmlns:a16="http://schemas.microsoft.com/office/drawing/2014/main" id="{63CEC7ED-5997-1B03-A7A7-8223E61A7D42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 rot="11700000">
            <a:off x="5632850" y="-2096006"/>
            <a:ext cx="3072751" cy="5121251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33904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184" name="Groep 183">
            <a:extLst>
              <a:ext uri="{FF2B5EF4-FFF2-40B4-BE49-F238E27FC236}">
                <a16:creationId xmlns:a16="http://schemas.microsoft.com/office/drawing/2014/main" id="{BED37BB8-3AD6-8357-00C0-A9D8B987B395}"/>
              </a:ext>
            </a:extLst>
          </p:cNvPr>
          <p:cNvGrpSpPr/>
          <p:nvPr userDrawn="1"/>
        </p:nvGrpSpPr>
        <p:grpSpPr>
          <a:xfrm>
            <a:off x="-129142" y="1041797"/>
            <a:ext cx="8329910" cy="4726282"/>
            <a:chOff x="-142659" y="1041797"/>
            <a:chExt cx="8329910" cy="472628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82" name="Diazoom 181">
                  <a:extLst>
                    <a:ext uri="{FF2B5EF4-FFF2-40B4-BE49-F238E27FC236}">
                      <a16:creationId xmlns:a16="http://schemas.microsoft.com/office/drawing/2014/main" id="{8A044D83-1904-692E-FAAF-693D75C5FF5D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947301125"/>
                    </p:ext>
                  </p:extLst>
                </p:nvPr>
              </p:nvGraphicFramePr>
              <p:xfrm>
                <a:off x="-142659" y="1054907"/>
                <a:ext cx="8329910" cy="4685574"/>
              </p:xfrm>
              <a:graphic>
                <a:graphicData uri="http://schemas.microsoft.com/office/powerpoint/2016/slidezoom">
                  <pslz:sldZm>
                    <pslz:sldZmObj sldId="279" cId="1903334995">
                      <pslz:zmPr id="{BB70D2D5-9832-403D-85C1-F42A049ED79B}" returnToParent="0" transitionDur="1000" showBg="0">
                        <p166:blipFill xmlns:p166="http://schemas.microsoft.com/office/powerpoint/2016/6/main">
                          <a:blip r:embed="rId14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329910" cy="4685574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82" name="Diazoom 181">
                  <a:hlinkClick r:id="rId15" action="ppaction://hlinksldjump"/>
                  <a:extLst>
                    <a:ext uri="{FF2B5EF4-FFF2-40B4-BE49-F238E27FC236}">
                      <a16:creationId xmlns:a16="http://schemas.microsoft.com/office/drawing/2014/main" id="{8A044D83-1904-692E-FAAF-693D75C5FF5D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-129142" y="1054907"/>
                  <a:ext cx="8329910" cy="4685574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79" name="Rechthoek 178">
              <a:extLst>
                <a:ext uri="{FF2B5EF4-FFF2-40B4-BE49-F238E27FC236}">
                  <a16:creationId xmlns:a16="http://schemas.microsoft.com/office/drawing/2014/main" id="{BB42DE84-285C-4844-93C2-A869909834E2}"/>
                </a:ext>
              </a:extLst>
            </p:cNvPr>
            <p:cNvSpPr/>
            <p:nvPr userDrawn="1"/>
          </p:nvSpPr>
          <p:spPr>
            <a:xfrm>
              <a:off x="2368797" y="1041797"/>
              <a:ext cx="3316113" cy="4726282"/>
            </a:xfrm>
            <a:custGeom>
              <a:avLst/>
              <a:gdLst>
                <a:gd name="connsiteX0" fmla="*/ 0 w 3293990"/>
                <a:gd name="connsiteY0" fmla="*/ 0 h 4655156"/>
                <a:gd name="connsiteX1" fmla="*/ 3293990 w 3293990"/>
                <a:gd name="connsiteY1" fmla="*/ 0 h 4655156"/>
                <a:gd name="connsiteX2" fmla="*/ 3293990 w 3293990"/>
                <a:gd name="connsiteY2" fmla="*/ 4655156 h 4655156"/>
                <a:gd name="connsiteX3" fmla="*/ 0 w 3293990"/>
                <a:gd name="connsiteY3" fmla="*/ 4655156 h 4655156"/>
                <a:gd name="connsiteX4" fmla="*/ 0 w 3293990"/>
                <a:gd name="connsiteY4" fmla="*/ 0 h 4655156"/>
                <a:gd name="connsiteX0" fmla="*/ 0 w 3293990"/>
                <a:gd name="connsiteY0" fmla="*/ 42606 h 4697762"/>
                <a:gd name="connsiteX1" fmla="*/ 3293990 w 3293990"/>
                <a:gd name="connsiteY1" fmla="*/ 42606 h 4697762"/>
                <a:gd name="connsiteX2" fmla="*/ 3293990 w 3293990"/>
                <a:gd name="connsiteY2" fmla="*/ 4697762 h 4697762"/>
                <a:gd name="connsiteX3" fmla="*/ 0 w 3293990"/>
                <a:gd name="connsiteY3" fmla="*/ 4697762 h 4697762"/>
                <a:gd name="connsiteX4" fmla="*/ 0 w 3293990"/>
                <a:gd name="connsiteY4" fmla="*/ 42606 h 4697762"/>
                <a:gd name="connsiteX0" fmla="*/ 0 w 3316113"/>
                <a:gd name="connsiteY0" fmla="*/ 42606 h 4697762"/>
                <a:gd name="connsiteX1" fmla="*/ 3293990 w 3316113"/>
                <a:gd name="connsiteY1" fmla="*/ 42606 h 4697762"/>
                <a:gd name="connsiteX2" fmla="*/ 3316113 w 3316113"/>
                <a:gd name="connsiteY2" fmla="*/ 4609272 h 4697762"/>
                <a:gd name="connsiteX3" fmla="*/ 0 w 3316113"/>
                <a:gd name="connsiteY3" fmla="*/ 4697762 h 4697762"/>
                <a:gd name="connsiteX4" fmla="*/ 0 w 3316113"/>
                <a:gd name="connsiteY4" fmla="*/ 42606 h 4697762"/>
                <a:gd name="connsiteX0" fmla="*/ 0 w 3316113"/>
                <a:gd name="connsiteY0" fmla="*/ 42606 h 4718421"/>
                <a:gd name="connsiteX1" fmla="*/ 3293990 w 3316113"/>
                <a:gd name="connsiteY1" fmla="*/ 42606 h 4718421"/>
                <a:gd name="connsiteX2" fmla="*/ 3316113 w 3316113"/>
                <a:gd name="connsiteY2" fmla="*/ 4609272 h 4718421"/>
                <a:gd name="connsiteX3" fmla="*/ 0 w 3316113"/>
                <a:gd name="connsiteY3" fmla="*/ 4697762 h 4718421"/>
                <a:gd name="connsiteX4" fmla="*/ 0 w 3316113"/>
                <a:gd name="connsiteY4" fmla="*/ 42606 h 4718421"/>
                <a:gd name="connsiteX0" fmla="*/ 0 w 3316113"/>
                <a:gd name="connsiteY0" fmla="*/ 42606 h 4747870"/>
                <a:gd name="connsiteX1" fmla="*/ 3293990 w 3316113"/>
                <a:gd name="connsiteY1" fmla="*/ 42606 h 4747870"/>
                <a:gd name="connsiteX2" fmla="*/ 3316113 w 3316113"/>
                <a:gd name="connsiteY2" fmla="*/ 4609272 h 4747870"/>
                <a:gd name="connsiteX3" fmla="*/ 0 w 3316113"/>
                <a:gd name="connsiteY3" fmla="*/ 4697762 h 4747870"/>
                <a:gd name="connsiteX4" fmla="*/ 0 w 3316113"/>
                <a:gd name="connsiteY4" fmla="*/ 42606 h 4747870"/>
                <a:gd name="connsiteX0" fmla="*/ 0 w 3316113"/>
                <a:gd name="connsiteY0" fmla="*/ 42606 h 4775254"/>
                <a:gd name="connsiteX1" fmla="*/ 3293990 w 3316113"/>
                <a:gd name="connsiteY1" fmla="*/ 42606 h 4775254"/>
                <a:gd name="connsiteX2" fmla="*/ 3316113 w 3316113"/>
                <a:gd name="connsiteY2" fmla="*/ 4660891 h 4775254"/>
                <a:gd name="connsiteX3" fmla="*/ 0 w 3316113"/>
                <a:gd name="connsiteY3" fmla="*/ 4697762 h 4775254"/>
                <a:gd name="connsiteX4" fmla="*/ 0 w 3316113"/>
                <a:gd name="connsiteY4" fmla="*/ 42606 h 4775254"/>
                <a:gd name="connsiteX0" fmla="*/ 0 w 3316113"/>
                <a:gd name="connsiteY0" fmla="*/ 42606 h 4742959"/>
                <a:gd name="connsiteX1" fmla="*/ 3293990 w 3316113"/>
                <a:gd name="connsiteY1" fmla="*/ 42606 h 4742959"/>
                <a:gd name="connsiteX2" fmla="*/ 3316113 w 3316113"/>
                <a:gd name="connsiteY2" fmla="*/ 4660891 h 4742959"/>
                <a:gd name="connsiteX3" fmla="*/ 0 w 3316113"/>
                <a:gd name="connsiteY3" fmla="*/ 4697762 h 4742959"/>
                <a:gd name="connsiteX4" fmla="*/ 0 w 3316113"/>
                <a:gd name="connsiteY4" fmla="*/ 42606 h 4742959"/>
                <a:gd name="connsiteX0" fmla="*/ 0 w 3316113"/>
                <a:gd name="connsiteY0" fmla="*/ 42606 h 4737699"/>
                <a:gd name="connsiteX1" fmla="*/ 3293990 w 3316113"/>
                <a:gd name="connsiteY1" fmla="*/ 42606 h 4737699"/>
                <a:gd name="connsiteX2" fmla="*/ 3316113 w 3316113"/>
                <a:gd name="connsiteY2" fmla="*/ 4660891 h 4737699"/>
                <a:gd name="connsiteX3" fmla="*/ 0 w 3316113"/>
                <a:gd name="connsiteY3" fmla="*/ 4697762 h 4737699"/>
                <a:gd name="connsiteX4" fmla="*/ 0 w 3316113"/>
                <a:gd name="connsiteY4" fmla="*/ 42606 h 4737699"/>
                <a:gd name="connsiteX0" fmla="*/ 0 w 3316113"/>
                <a:gd name="connsiteY0" fmla="*/ 42606 h 4726282"/>
                <a:gd name="connsiteX1" fmla="*/ 3293990 w 3316113"/>
                <a:gd name="connsiteY1" fmla="*/ 42606 h 4726282"/>
                <a:gd name="connsiteX2" fmla="*/ 3316113 w 3316113"/>
                <a:gd name="connsiteY2" fmla="*/ 4660891 h 4726282"/>
                <a:gd name="connsiteX3" fmla="*/ 0 w 3316113"/>
                <a:gd name="connsiteY3" fmla="*/ 4697762 h 4726282"/>
                <a:gd name="connsiteX4" fmla="*/ 0 w 3316113"/>
                <a:gd name="connsiteY4" fmla="*/ 42606 h 47262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16113" h="4726282">
                  <a:moveTo>
                    <a:pt x="0" y="42606"/>
                  </a:moveTo>
                  <a:cubicBezTo>
                    <a:pt x="1097997" y="42606"/>
                    <a:pt x="2350851" y="-53258"/>
                    <a:pt x="3293990" y="42606"/>
                  </a:cubicBezTo>
                  <a:lnTo>
                    <a:pt x="3316113" y="4660891"/>
                  </a:lnTo>
                  <a:cubicBezTo>
                    <a:pt x="1657679" y="4727260"/>
                    <a:pt x="1090622" y="4749382"/>
                    <a:pt x="0" y="4697762"/>
                  </a:cubicBezTo>
                  <a:lnTo>
                    <a:pt x="0" y="4260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185" name="Groep 184">
            <a:extLst>
              <a:ext uri="{FF2B5EF4-FFF2-40B4-BE49-F238E27FC236}">
                <a16:creationId xmlns:a16="http://schemas.microsoft.com/office/drawing/2014/main" id="{5E515215-7B21-7527-5F23-EFD7690068CB}"/>
              </a:ext>
            </a:extLst>
          </p:cNvPr>
          <p:cNvGrpSpPr/>
          <p:nvPr userDrawn="1"/>
        </p:nvGrpSpPr>
        <p:grpSpPr>
          <a:xfrm>
            <a:off x="4136268" y="1074627"/>
            <a:ext cx="8285812" cy="4740311"/>
            <a:chOff x="4049369" y="1074627"/>
            <a:chExt cx="8285812" cy="4740311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183" name="Diazoom 182">
                  <a:extLst>
                    <a:ext uri="{FF2B5EF4-FFF2-40B4-BE49-F238E27FC236}">
                      <a16:creationId xmlns:a16="http://schemas.microsoft.com/office/drawing/2014/main" id="{A219C6F4-A441-835A-01BE-7088FF7C1CE8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216413926"/>
                    </p:ext>
                  </p:extLst>
                </p:nvPr>
              </p:nvGraphicFramePr>
              <p:xfrm>
                <a:off x="4049369" y="1117518"/>
                <a:ext cx="8285812" cy="4660769"/>
              </p:xfrm>
              <a:graphic>
                <a:graphicData uri="http://schemas.microsoft.com/office/powerpoint/2016/slidezoom">
                  <pslz:sldZm>
                    <pslz:sldZmObj sldId="280" cId="3992427131">
                      <pslz:zmPr id="{CAB5A238-3F35-4941-A140-04FAB0A870F8}" returnToParent="0" transitionDur="1000" showBg="0">
                        <p166:blipFill xmlns:p166="http://schemas.microsoft.com/office/powerpoint/2016/6/main">
                          <a:blip r:embed="rId17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8285812" cy="466076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183" name="Diazoom 182">
                  <a:hlinkClick r:id="rId18" action="ppaction://hlinksldjump"/>
                  <a:extLst>
                    <a:ext uri="{FF2B5EF4-FFF2-40B4-BE49-F238E27FC236}">
                      <a16:creationId xmlns:a16="http://schemas.microsoft.com/office/drawing/2014/main" id="{A219C6F4-A441-835A-01BE-7088FF7C1CE8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136268" y="1117518"/>
                  <a:ext cx="8285812" cy="466076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180" name="Rechthoek 179">
              <a:extLst>
                <a:ext uri="{FF2B5EF4-FFF2-40B4-BE49-F238E27FC236}">
                  <a16:creationId xmlns:a16="http://schemas.microsoft.com/office/drawing/2014/main" id="{C503A5A7-E9DD-EDFC-2769-7FD6C6304C58}"/>
                </a:ext>
              </a:extLst>
            </p:cNvPr>
            <p:cNvSpPr/>
            <p:nvPr userDrawn="1"/>
          </p:nvSpPr>
          <p:spPr>
            <a:xfrm>
              <a:off x="6518069" y="1074627"/>
              <a:ext cx="3351568" cy="4740311"/>
            </a:xfrm>
            <a:custGeom>
              <a:avLst/>
              <a:gdLst>
                <a:gd name="connsiteX0" fmla="*/ 0 w 3314697"/>
                <a:gd name="connsiteY0" fmla="*/ 0 h 4655156"/>
                <a:gd name="connsiteX1" fmla="*/ 3314697 w 3314697"/>
                <a:gd name="connsiteY1" fmla="*/ 0 h 4655156"/>
                <a:gd name="connsiteX2" fmla="*/ 3314697 w 3314697"/>
                <a:gd name="connsiteY2" fmla="*/ 4655156 h 4655156"/>
                <a:gd name="connsiteX3" fmla="*/ 0 w 3314697"/>
                <a:gd name="connsiteY3" fmla="*/ 4655156 h 4655156"/>
                <a:gd name="connsiteX4" fmla="*/ 0 w 3314697"/>
                <a:gd name="connsiteY4" fmla="*/ 0 h 4655156"/>
                <a:gd name="connsiteX0" fmla="*/ 7374 w 3314697"/>
                <a:gd name="connsiteY0" fmla="*/ 88490 h 4655156"/>
                <a:gd name="connsiteX1" fmla="*/ 3314697 w 3314697"/>
                <a:gd name="connsiteY1" fmla="*/ 0 h 4655156"/>
                <a:gd name="connsiteX2" fmla="*/ 3314697 w 3314697"/>
                <a:gd name="connsiteY2" fmla="*/ 4655156 h 4655156"/>
                <a:gd name="connsiteX3" fmla="*/ 0 w 3314697"/>
                <a:gd name="connsiteY3" fmla="*/ 4655156 h 4655156"/>
                <a:gd name="connsiteX4" fmla="*/ 7374 w 3314697"/>
                <a:gd name="connsiteY4" fmla="*/ 88490 h 4655156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660832"/>
                <a:gd name="connsiteX1" fmla="*/ 3314697 w 3314697"/>
                <a:gd name="connsiteY1" fmla="*/ 5676 h 4660832"/>
                <a:gd name="connsiteX2" fmla="*/ 3314697 w 3314697"/>
                <a:gd name="connsiteY2" fmla="*/ 4660832 h 4660832"/>
                <a:gd name="connsiteX3" fmla="*/ 0 w 3314697"/>
                <a:gd name="connsiteY3" fmla="*/ 4660832 h 4660832"/>
                <a:gd name="connsiteX4" fmla="*/ 7374 w 3314697"/>
                <a:gd name="connsiteY4" fmla="*/ 94166 h 4660832"/>
                <a:gd name="connsiteX0" fmla="*/ 7374 w 3314697"/>
                <a:gd name="connsiteY0" fmla="*/ 94166 h 4736212"/>
                <a:gd name="connsiteX1" fmla="*/ 3314697 w 3314697"/>
                <a:gd name="connsiteY1" fmla="*/ 5676 h 4736212"/>
                <a:gd name="connsiteX2" fmla="*/ 3314697 w 3314697"/>
                <a:gd name="connsiteY2" fmla="*/ 4660832 h 4736212"/>
                <a:gd name="connsiteX3" fmla="*/ 0 w 3314697"/>
                <a:gd name="connsiteY3" fmla="*/ 4660832 h 4736212"/>
                <a:gd name="connsiteX4" fmla="*/ 7374 w 3314697"/>
                <a:gd name="connsiteY4" fmla="*/ 94166 h 4736212"/>
                <a:gd name="connsiteX0" fmla="*/ 0 w 3351568"/>
                <a:gd name="connsiteY0" fmla="*/ 90891 h 4740311"/>
                <a:gd name="connsiteX1" fmla="*/ 3351568 w 3351568"/>
                <a:gd name="connsiteY1" fmla="*/ 9775 h 4740311"/>
                <a:gd name="connsiteX2" fmla="*/ 3351568 w 3351568"/>
                <a:gd name="connsiteY2" fmla="*/ 4664931 h 4740311"/>
                <a:gd name="connsiteX3" fmla="*/ 36871 w 3351568"/>
                <a:gd name="connsiteY3" fmla="*/ 4664931 h 4740311"/>
                <a:gd name="connsiteX4" fmla="*/ 0 w 3351568"/>
                <a:gd name="connsiteY4" fmla="*/ 90891 h 47403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351568" h="4740311">
                  <a:moveTo>
                    <a:pt x="0" y="90891"/>
                  </a:moveTo>
                  <a:cubicBezTo>
                    <a:pt x="969706" y="-71341"/>
                    <a:pt x="2249127" y="39272"/>
                    <a:pt x="3351568" y="9775"/>
                  </a:cubicBezTo>
                  <a:cubicBezTo>
                    <a:pt x="3248330" y="1613113"/>
                    <a:pt x="3167213" y="2803496"/>
                    <a:pt x="3351568" y="4664931"/>
                  </a:cubicBezTo>
                  <a:cubicBezTo>
                    <a:pt x="2246669" y="4664931"/>
                    <a:pt x="1385119" y="4834538"/>
                    <a:pt x="36871" y="4664931"/>
                  </a:cubicBezTo>
                  <a:lnTo>
                    <a:pt x="0" y="90891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202" name="Graphic 129">
            <a:extLst>
              <a:ext uri="{FF2B5EF4-FFF2-40B4-BE49-F238E27FC236}">
                <a16:creationId xmlns:a16="http://schemas.microsoft.com/office/drawing/2014/main" id="{4051084E-5704-E1D8-BB05-8DE66F21A2D7}"/>
              </a:ext>
            </a:extLst>
          </p:cNvPr>
          <p:cNvGrpSpPr/>
          <p:nvPr userDrawn="1"/>
        </p:nvGrpSpPr>
        <p:grpSpPr>
          <a:xfrm rot="11881542">
            <a:off x="6552344" y="784506"/>
            <a:ext cx="701315" cy="924715"/>
            <a:chOff x="2986379" y="2020005"/>
            <a:chExt cx="578017" cy="762141"/>
          </a:xfrm>
        </p:grpSpPr>
        <p:sp>
          <p:nvSpPr>
            <p:cNvPr id="203" name="Vrije vorm: vorm 202">
              <a:extLst>
                <a:ext uri="{FF2B5EF4-FFF2-40B4-BE49-F238E27FC236}">
                  <a16:creationId xmlns:a16="http://schemas.microsoft.com/office/drawing/2014/main" id="{61040C99-BBC6-E0A7-1CCC-B1B1A190A0E2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4" name="Vrije vorm: vorm 203">
              <a:extLst>
                <a:ext uri="{FF2B5EF4-FFF2-40B4-BE49-F238E27FC236}">
                  <a16:creationId xmlns:a16="http://schemas.microsoft.com/office/drawing/2014/main" id="{32168186-C79C-0210-35A3-B74F29B83FEB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5" name="Vrije vorm: vorm 204">
              <a:extLst>
                <a:ext uri="{FF2B5EF4-FFF2-40B4-BE49-F238E27FC236}">
                  <a16:creationId xmlns:a16="http://schemas.microsoft.com/office/drawing/2014/main" id="{F7A0B98D-5C90-3BC1-CC78-9E29E3AE5822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6" name="Vrije vorm: vorm 205">
              <a:extLst>
                <a:ext uri="{FF2B5EF4-FFF2-40B4-BE49-F238E27FC236}">
                  <a16:creationId xmlns:a16="http://schemas.microsoft.com/office/drawing/2014/main" id="{F31046A1-CB83-537C-B497-A0AE1A073AC8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07" name="Groep 206">
            <a:extLst>
              <a:ext uri="{FF2B5EF4-FFF2-40B4-BE49-F238E27FC236}">
                <a16:creationId xmlns:a16="http://schemas.microsoft.com/office/drawing/2014/main" id="{6AB08C82-CC7B-2A0E-47A4-A4F3F6E7DD75}"/>
              </a:ext>
            </a:extLst>
          </p:cNvPr>
          <p:cNvGrpSpPr/>
          <p:nvPr userDrawn="1"/>
        </p:nvGrpSpPr>
        <p:grpSpPr>
          <a:xfrm rot="4053574">
            <a:off x="8033918" y="5278684"/>
            <a:ext cx="677019" cy="775361"/>
            <a:chOff x="9219162" y="2641375"/>
            <a:chExt cx="677019" cy="775361"/>
          </a:xfrm>
        </p:grpSpPr>
        <p:sp>
          <p:nvSpPr>
            <p:cNvPr id="208" name="Vrije vorm: vorm 207">
              <a:extLst>
                <a:ext uri="{FF2B5EF4-FFF2-40B4-BE49-F238E27FC236}">
                  <a16:creationId xmlns:a16="http://schemas.microsoft.com/office/drawing/2014/main" id="{1AB091F6-0209-A208-5241-561C1A3ED836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09" name="Vrije vorm: vorm 208">
              <a:extLst>
                <a:ext uri="{FF2B5EF4-FFF2-40B4-BE49-F238E27FC236}">
                  <a16:creationId xmlns:a16="http://schemas.microsoft.com/office/drawing/2014/main" id="{153AA9E5-80FF-6C30-F814-E598FDF470DC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18" name="Graphic 129">
            <a:extLst>
              <a:ext uri="{FF2B5EF4-FFF2-40B4-BE49-F238E27FC236}">
                <a16:creationId xmlns:a16="http://schemas.microsoft.com/office/drawing/2014/main" id="{71D08F04-7DBD-73E0-F9AA-BA15362011B5}"/>
              </a:ext>
            </a:extLst>
          </p:cNvPr>
          <p:cNvGrpSpPr/>
          <p:nvPr userDrawn="1"/>
        </p:nvGrpSpPr>
        <p:grpSpPr>
          <a:xfrm rot="14400000">
            <a:off x="3638252" y="723432"/>
            <a:ext cx="591202" cy="838554"/>
            <a:chOff x="5357076" y="3359953"/>
            <a:chExt cx="543101" cy="770329"/>
          </a:xfrm>
        </p:grpSpPr>
        <p:sp>
          <p:nvSpPr>
            <p:cNvPr id="219" name="Vrije vorm: vorm 218">
              <a:extLst>
                <a:ext uri="{FF2B5EF4-FFF2-40B4-BE49-F238E27FC236}">
                  <a16:creationId xmlns:a16="http://schemas.microsoft.com/office/drawing/2014/main" id="{22380EE5-FB00-735C-A526-49C59B11BC6E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26" name="Vrije vorm: vorm 225">
              <a:extLst>
                <a:ext uri="{FF2B5EF4-FFF2-40B4-BE49-F238E27FC236}">
                  <a16:creationId xmlns:a16="http://schemas.microsoft.com/office/drawing/2014/main" id="{D9C048DF-C54E-DCE3-A2BA-2993E25EB0FD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227" name="Graphic 129">
            <a:extLst>
              <a:ext uri="{FF2B5EF4-FFF2-40B4-BE49-F238E27FC236}">
                <a16:creationId xmlns:a16="http://schemas.microsoft.com/office/drawing/2014/main" id="{E75C3674-F190-EE55-B28D-9F27DC9A5C6B}"/>
              </a:ext>
            </a:extLst>
          </p:cNvPr>
          <p:cNvGrpSpPr/>
          <p:nvPr userDrawn="1"/>
        </p:nvGrpSpPr>
        <p:grpSpPr>
          <a:xfrm rot="18956582">
            <a:off x="3724568" y="5301269"/>
            <a:ext cx="644922" cy="759014"/>
            <a:chOff x="8327047" y="3706463"/>
            <a:chExt cx="628545" cy="739740"/>
          </a:xfrm>
        </p:grpSpPr>
        <p:sp>
          <p:nvSpPr>
            <p:cNvPr id="228" name="Vrije vorm: vorm 227">
              <a:extLst>
                <a:ext uri="{FF2B5EF4-FFF2-40B4-BE49-F238E27FC236}">
                  <a16:creationId xmlns:a16="http://schemas.microsoft.com/office/drawing/2014/main" id="{59BA4E93-87DC-5DA9-50F0-4A3EA75F03DE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4" name="Vrije vorm: vorm 233">
              <a:extLst>
                <a:ext uri="{FF2B5EF4-FFF2-40B4-BE49-F238E27FC236}">
                  <a16:creationId xmlns:a16="http://schemas.microsoft.com/office/drawing/2014/main" id="{24BD3B27-60AF-8A5F-9CF5-8A2EAD7C8140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5" name="Vrije vorm: vorm 234">
              <a:extLst>
                <a:ext uri="{FF2B5EF4-FFF2-40B4-BE49-F238E27FC236}">
                  <a16:creationId xmlns:a16="http://schemas.microsoft.com/office/drawing/2014/main" id="{4922CEDD-DF56-C0D8-B26C-B38E9126B1B4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236" name="Vrije vorm: vorm 235">
              <a:extLst>
                <a:ext uri="{FF2B5EF4-FFF2-40B4-BE49-F238E27FC236}">
                  <a16:creationId xmlns:a16="http://schemas.microsoft.com/office/drawing/2014/main" id="{CE9E2954-19B1-C18D-92FA-2B7D509B5B1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4" name="Rechthoek 3">
            <a:extLst>
              <a:ext uri="{FF2B5EF4-FFF2-40B4-BE49-F238E27FC236}">
                <a16:creationId xmlns:a16="http://schemas.microsoft.com/office/drawing/2014/main" id="{144EA826-1569-7801-EA70-FD49F3CAE163}"/>
              </a:ext>
            </a:extLst>
          </p:cNvPr>
          <p:cNvSpPr/>
          <p:nvPr userDrawn="1"/>
        </p:nvSpPr>
        <p:spPr>
          <a:xfrm>
            <a:off x="2265935" y="250055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3E7FB39D-0B3E-23FB-35A5-2E23A73CB669}"/>
              </a:ext>
            </a:extLst>
          </p:cNvPr>
          <p:cNvSpPr/>
          <p:nvPr userDrawn="1"/>
        </p:nvSpPr>
        <p:spPr>
          <a:xfrm>
            <a:off x="6425932" y="250055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E887987C-81C5-4A30-8276-7D24F3877A91}"/>
              </a:ext>
            </a:extLst>
          </p:cNvPr>
          <p:cNvSpPr/>
          <p:nvPr userDrawn="1"/>
        </p:nvSpPr>
        <p:spPr>
          <a:xfrm>
            <a:off x="415119" y="5563208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2 onderstaande verborgen slides. Deze komen automatisch op deze pagina terecht.</a:t>
            </a:r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0F27FD88-11CF-06D3-56FA-8556591BBE65}"/>
              </a:ext>
            </a:extLst>
          </p:cNvPr>
          <p:cNvPicPr>
            <a:picLocks noChangeAspect="1"/>
          </p:cNvPicPr>
          <p:nvPr userDrawn="1"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26463" y="4628083"/>
            <a:ext cx="894229" cy="701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5176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9" dur="10" fill="hold"/>
                                        <p:tgtEl>
                                          <p:spTgt spid="184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10" presetID="6" presetClass="emph" presetSubtype="0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1" dur="750" fill="hold"/>
                                        <p:tgtEl>
                                          <p:spTgt spid="184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2" presetClass="entr" presetSubtype="2" decel="10000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path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25E-6 0.03889 L 1.25E-6 1.85185E-6 " pathEditMode="relative" rAng="0" ptsTypes="AA">
                                      <p:cBhvr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44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8" presetClass="entr" presetSubtype="9" fill="hold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3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8" presetClass="entr" presetSubtype="9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6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" presetClass="emph" presetSubtype="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Scale>
                                      <p:cBhvr>
                                        <p:cTn id="31" dur="10" fill="hold"/>
                                        <p:tgtEl>
                                          <p:spTgt spid="185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6" presetClass="emph" presetSubtype="0" decel="100000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Scale>
                                      <p:cBhvr>
                                        <p:cTn id="33" dur="750" fill="hold"/>
                                        <p:tgtEl>
                                          <p:spTgt spid="185"/>
                                        </p:tgtEl>
                                      </p:cBhvr>
                                      <p:by x="80000" y="8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18" presetClass="entr" presetSubtype="6" fill="hold" nodeType="withEffect">
                                  <p:stCondLst>
                                    <p:cond delay="35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6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8" presetClass="entr" presetSubtype="6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9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2" presetClass="emph" presetSubtype="0" repeatCount="indefinite" fill="hold" nodeType="withEffect">
                                  <p:stCondLst>
                                    <p:cond delay="550"/>
                                  </p:stCondLst>
                                  <p:childTnLst>
                                    <p:animRot by="120000">
                                      <p:cBhvr>
                                        <p:cTn id="41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2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3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4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5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32" presetClass="emph" presetSubtype="0" repeatCount="indefinite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Rot by="120000">
                                      <p:cBhvr>
                                        <p:cTn id="47" dur="4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8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9" dur="8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0" dur="8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1" dur="8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2" presetClass="path" presetSubtype="0" repeatCount="indefinite" accel="24000" decel="76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04167E-6 -2.96296E-6 L 1.04167E-6 0.08334 " pathEditMode="relative" rAng="0" ptsTypes="AA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2" presetClass="path" presetSubtype="0" repeatCount="indefinite" accel="24000" decel="76000" autoRev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04167E-6 -2.96296E-6 L 1.04167E-6 0.08334 " pathEditMode="relative" rAng="0" ptsTypes="AA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2" presetClass="path" presetSubtype="0" repeatCount="indefinite" accel="14000" decel="86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4167E-6 -2.96296E-6 L 1.04167E-6 0.08334 " pathEditMode="relative" rAng="0" ptsTypes="AA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42" presetClass="path" presetSubtype="0" repeatCount="indefinite" accel="24000" decel="76000" autoRev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Motion origin="layout" path="M 1.04167E-6 -2.96296E-6 L 1.04167E-6 0.08334 " pathEditMode="relative" rAng="0" ptsTypes="AA">
                                      <p:cBhvr>
                                        <p:cTn id="8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2" presetClass="path" presetSubtype="0" repeatCount="indefinite" accel="68000" decel="22000" autoRev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4167E-6 -2.96296E-6 L 1.04167E-6 0.08334 " pathEditMode="relative" rAng="0" ptsTypes="AA">
                                      <p:cBhvr>
                                        <p:cTn id="8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3" grpId="0" animBg="1"/>
      <p:bldP spid="3" grpId="1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F97F7039-C045-773C-F26E-B58B27BE8E5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37499" y="0"/>
            <a:ext cx="471700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3506" t="-31852" r="-93506" b="-1492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37499" y="0"/>
            <a:ext cx="471700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CA63AFF5-4578-DA80-7473-EBECB9CDD14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927934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516BC255-AA35-59DD-67B9-CFAE50AA0A2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3705225" y="0"/>
            <a:ext cx="478155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92793" t="-32487" r="-92793" b="-15555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0C3FC696-E60B-C6F6-24FE-0825592C461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705225" y="0"/>
            <a:ext cx="478155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 dirty="0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5126696-22C9-13EB-2364-B3FB35F41550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385964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Rechthoek 65">
            <a:extLst>
              <a:ext uri="{FF2B5EF4-FFF2-40B4-BE49-F238E27FC236}">
                <a16:creationId xmlns:a16="http://schemas.microsoft.com/office/drawing/2014/main" id="{075D6F13-9926-0DA7-4FD2-472D78953696}"/>
              </a:ext>
            </a:extLst>
          </p:cNvPr>
          <p:cNvSpPr/>
          <p:nvPr userDrawn="1"/>
        </p:nvSpPr>
        <p:spPr>
          <a:xfrm>
            <a:off x="0" y="1"/>
            <a:ext cx="12191999" cy="6857999"/>
          </a:xfrm>
          <a:prstGeom prst="rect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tx2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10D6196E-2AD5-8C29-1789-C46A98D355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302083" y="766306"/>
            <a:ext cx="3306068" cy="5527068"/>
          </a:xfrm>
          <a:prstGeom prst="rect">
            <a:avLst/>
          </a:prstGeom>
        </p:spPr>
      </p:pic>
      <p:sp>
        <p:nvSpPr>
          <p:cNvPr id="34" name="Ovaal 33">
            <a:extLst>
              <a:ext uri="{FF2B5EF4-FFF2-40B4-BE49-F238E27FC236}">
                <a16:creationId xmlns:a16="http://schemas.microsoft.com/office/drawing/2014/main" id="{C298D5EC-EF67-DA5C-A8AF-6911036FE6DF}"/>
              </a:ext>
            </a:extLst>
          </p:cNvPr>
          <p:cNvSpPr/>
          <p:nvPr userDrawn="1"/>
        </p:nvSpPr>
        <p:spPr>
          <a:xfrm>
            <a:off x="-1453321" y="3846937"/>
            <a:ext cx="15250614" cy="9756603"/>
          </a:xfrm>
          <a:prstGeom prst="ellipse">
            <a:avLst/>
          </a:prstGeom>
          <a:gradFill flip="none" rotWithShape="1">
            <a:gsLst>
              <a:gs pos="0">
                <a:schemeClr val="bg2"/>
              </a:gs>
              <a:gs pos="100000">
                <a:schemeClr val="tx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E55F7FB8-B4B4-69A3-1C3A-BE4A74DE13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253284" y="3604049"/>
            <a:ext cx="5189564" cy="3204561"/>
          </a:xfrm>
          <a:prstGeom prst="rect">
            <a:avLst/>
          </a:prstGeom>
        </p:spPr>
      </p:pic>
      <p:pic>
        <p:nvPicPr>
          <p:cNvPr id="15" name="Graphic 14">
            <a:extLst>
              <a:ext uri="{FF2B5EF4-FFF2-40B4-BE49-F238E27FC236}">
                <a16:creationId xmlns:a16="http://schemas.microsoft.com/office/drawing/2014/main" id="{29BD0843-BB63-20D2-B207-EA70B023D141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93809" y="265468"/>
            <a:ext cx="2912874" cy="435429"/>
          </a:xfrm>
          <a:prstGeom prst="rect">
            <a:avLst/>
          </a:prstGeom>
        </p:spPr>
      </p:pic>
      <p:pic>
        <p:nvPicPr>
          <p:cNvPr id="16" name="Graphic 15">
            <a:extLst>
              <a:ext uri="{FF2B5EF4-FFF2-40B4-BE49-F238E27FC236}">
                <a16:creationId xmlns:a16="http://schemas.microsoft.com/office/drawing/2014/main" id="{35CC810F-CBE7-7C33-03EE-119FF62EB370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525397" y="2122783"/>
            <a:ext cx="3181383" cy="500538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07AF1442-0B40-EA5E-684A-08C08DE73B2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31427" y="1558854"/>
            <a:ext cx="2941566" cy="439718"/>
          </a:xfrm>
          <a:prstGeom prst="rect">
            <a:avLst/>
          </a:prstGeom>
        </p:spPr>
      </p:pic>
      <p:grpSp>
        <p:nvGrpSpPr>
          <p:cNvPr id="133" name="Graphic 129">
            <a:extLst>
              <a:ext uri="{FF2B5EF4-FFF2-40B4-BE49-F238E27FC236}">
                <a16:creationId xmlns:a16="http://schemas.microsoft.com/office/drawing/2014/main" id="{798F18B1-ADBB-86A8-3B36-F180CED71DE8}"/>
              </a:ext>
            </a:extLst>
          </p:cNvPr>
          <p:cNvGrpSpPr/>
          <p:nvPr/>
        </p:nvGrpSpPr>
        <p:grpSpPr>
          <a:xfrm>
            <a:off x="1650383" y="576273"/>
            <a:ext cx="8950228" cy="5784972"/>
            <a:chOff x="2407157" y="1419752"/>
            <a:chExt cx="7376687" cy="4767917"/>
          </a:xfrm>
        </p:grpSpPr>
        <p:sp>
          <p:nvSpPr>
            <p:cNvPr id="134" name="Vrije vorm: vorm 133">
              <a:extLst>
                <a:ext uri="{FF2B5EF4-FFF2-40B4-BE49-F238E27FC236}">
                  <a16:creationId xmlns:a16="http://schemas.microsoft.com/office/drawing/2014/main" id="{4B7F06D7-EC6A-2EAB-B83C-FBAAD50EDC1C}"/>
                </a:ext>
              </a:extLst>
            </p:cNvPr>
            <p:cNvSpPr/>
            <p:nvPr/>
          </p:nvSpPr>
          <p:spPr>
            <a:xfrm>
              <a:off x="2407157" y="1419752"/>
              <a:ext cx="7376687" cy="4767917"/>
            </a:xfrm>
            <a:custGeom>
              <a:avLst/>
              <a:gdLst>
                <a:gd name="connsiteX0" fmla="*/ 131602 w 7376687"/>
                <a:gd name="connsiteY0" fmla="*/ 0 h 4767917"/>
                <a:gd name="connsiteX1" fmla="*/ 7245085 w 7376687"/>
                <a:gd name="connsiteY1" fmla="*/ 0 h 4767917"/>
                <a:gd name="connsiteX2" fmla="*/ 7376687 w 7376687"/>
                <a:gd name="connsiteY2" fmla="*/ 131602 h 4767917"/>
                <a:gd name="connsiteX3" fmla="*/ 7376687 w 7376687"/>
                <a:gd name="connsiteY3" fmla="*/ 4636316 h 4767917"/>
                <a:gd name="connsiteX4" fmla="*/ 7245085 w 7376687"/>
                <a:gd name="connsiteY4" fmla="*/ 4767918 h 4767917"/>
                <a:gd name="connsiteX5" fmla="*/ 131602 w 7376687"/>
                <a:gd name="connsiteY5" fmla="*/ 4767918 h 4767917"/>
                <a:gd name="connsiteX6" fmla="*/ 0 w 7376687"/>
                <a:gd name="connsiteY6" fmla="*/ 4636316 h 4767917"/>
                <a:gd name="connsiteX7" fmla="*/ 0 w 7376687"/>
                <a:gd name="connsiteY7" fmla="*/ 131602 h 4767917"/>
                <a:gd name="connsiteX8" fmla="*/ 131602 w 7376687"/>
                <a:gd name="connsiteY8" fmla="*/ 0 h 47679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76687" h="4767917">
                  <a:moveTo>
                    <a:pt x="131602" y="0"/>
                  </a:moveTo>
                  <a:lnTo>
                    <a:pt x="7245085" y="0"/>
                  </a:lnTo>
                  <a:cubicBezTo>
                    <a:pt x="7317717" y="0"/>
                    <a:pt x="7376687" y="58971"/>
                    <a:pt x="7376687" y="131602"/>
                  </a:cubicBezTo>
                  <a:lnTo>
                    <a:pt x="7376687" y="4636316"/>
                  </a:lnTo>
                  <a:cubicBezTo>
                    <a:pt x="7376687" y="4708947"/>
                    <a:pt x="7317717" y="4767918"/>
                    <a:pt x="7245085" y="4767918"/>
                  </a:cubicBezTo>
                  <a:lnTo>
                    <a:pt x="131602" y="4767918"/>
                  </a:lnTo>
                  <a:cubicBezTo>
                    <a:pt x="58971" y="4767918"/>
                    <a:pt x="0" y="4708947"/>
                    <a:pt x="0" y="4636316"/>
                  </a:cubicBezTo>
                  <a:lnTo>
                    <a:pt x="0" y="131602"/>
                  </a:lnTo>
                  <a:cubicBezTo>
                    <a:pt x="0" y="58971"/>
                    <a:pt x="58971" y="0"/>
                    <a:pt x="131602" y="0"/>
                  </a:cubicBezTo>
                  <a:close/>
                </a:path>
              </a:pathLst>
            </a:custGeom>
            <a:solidFill>
              <a:srgbClr val="93DBE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5" name="Vrije vorm: vorm 134">
              <a:extLst>
                <a:ext uri="{FF2B5EF4-FFF2-40B4-BE49-F238E27FC236}">
                  <a16:creationId xmlns:a16="http://schemas.microsoft.com/office/drawing/2014/main" id="{E54BD70B-8EE3-47BF-93F7-00FF52A84E2C}"/>
                </a:ext>
              </a:extLst>
            </p:cNvPr>
            <p:cNvSpPr/>
            <p:nvPr/>
          </p:nvSpPr>
          <p:spPr>
            <a:xfrm>
              <a:off x="5582170" y="5561848"/>
              <a:ext cx="1255185" cy="515994"/>
            </a:xfrm>
            <a:custGeom>
              <a:avLst/>
              <a:gdLst>
                <a:gd name="connsiteX0" fmla="*/ 1209109 w 1255185"/>
                <a:gd name="connsiteY0" fmla="*/ 355469 h 515994"/>
                <a:gd name="connsiteX1" fmla="*/ 1255076 w 1255185"/>
                <a:gd name="connsiteY1" fmla="*/ 297665 h 515994"/>
                <a:gd name="connsiteX2" fmla="*/ 599145 w 1255185"/>
                <a:gd name="connsiteY2" fmla="*/ 33 h 515994"/>
                <a:gd name="connsiteX3" fmla="*/ 0 w 1255185"/>
                <a:gd name="connsiteY3" fmla="*/ 310328 h 515994"/>
                <a:gd name="connsiteX4" fmla="*/ 1209109 w 1255185"/>
                <a:gd name="connsiteY4" fmla="*/ 355469 h 5159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55185" h="515994">
                  <a:moveTo>
                    <a:pt x="1209109" y="355469"/>
                  </a:moveTo>
                  <a:cubicBezTo>
                    <a:pt x="1231488" y="343674"/>
                    <a:pt x="1257070" y="324902"/>
                    <a:pt x="1255076" y="297665"/>
                  </a:cubicBezTo>
                  <a:cubicBezTo>
                    <a:pt x="1055446" y="150387"/>
                    <a:pt x="839440" y="-2576"/>
                    <a:pt x="599145" y="33"/>
                  </a:cubicBezTo>
                  <a:cubicBezTo>
                    <a:pt x="380339" y="2409"/>
                    <a:pt x="150396" y="140014"/>
                    <a:pt x="0" y="310328"/>
                  </a:cubicBezTo>
                  <a:cubicBezTo>
                    <a:pt x="291098" y="621345"/>
                    <a:pt x="874079" y="531702"/>
                    <a:pt x="1209109" y="3554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6" name="Vrije vorm: vorm 135">
              <a:extLst>
                <a:ext uri="{FF2B5EF4-FFF2-40B4-BE49-F238E27FC236}">
                  <a16:creationId xmlns:a16="http://schemas.microsoft.com/office/drawing/2014/main" id="{3F690161-A2CD-CC00-BEA7-D5F5418DD845}"/>
                </a:ext>
              </a:extLst>
            </p:cNvPr>
            <p:cNvSpPr/>
            <p:nvPr/>
          </p:nvSpPr>
          <p:spPr>
            <a:xfrm>
              <a:off x="5190121" y="1510302"/>
              <a:ext cx="1810778" cy="464938"/>
            </a:xfrm>
            <a:custGeom>
              <a:avLst/>
              <a:gdLst>
                <a:gd name="connsiteX0" fmla="*/ 1044840 w 1810778"/>
                <a:gd name="connsiteY0" fmla="*/ 4247 h 464938"/>
                <a:gd name="connsiteX1" fmla="*/ 1810778 w 1810778"/>
                <a:gd name="connsiteY1" fmla="*/ 235866 h 464938"/>
                <a:gd name="connsiteX2" fmla="*/ 995181 w 1810778"/>
                <a:gd name="connsiteY2" fmla="*/ 464727 h 464938"/>
                <a:gd name="connsiteX3" fmla="*/ 0 w 1810778"/>
                <a:gd name="connsiteY3" fmla="*/ 346489 h 464938"/>
                <a:gd name="connsiteX4" fmla="*/ 107420 w 1810778"/>
                <a:gd name="connsiteY4" fmla="*/ 270463 h 464938"/>
                <a:gd name="connsiteX5" fmla="*/ 239319 w 1810778"/>
                <a:gd name="connsiteY5" fmla="*/ 207102 h 464938"/>
                <a:gd name="connsiteX6" fmla="*/ 473398 w 1810778"/>
                <a:gd name="connsiteY6" fmla="*/ 83561 h 464938"/>
                <a:gd name="connsiteX7" fmla="*/ 1044840 w 1810778"/>
                <a:gd name="connsiteY7" fmla="*/ 4269 h 464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10778" h="464938">
                  <a:moveTo>
                    <a:pt x="1044840" y="4247"/>
                  </a:moveTo>
                  <a:cubicBezTo>
                    <a:pt x="1312477" y="24845"/>
                    <a:pt x="1570759" y="115698"/>
                    <a:pt x="1810778" y="235866"/>
                  </a:cubicBezTo>
                  <a:cubicBezTo>
                    <a:pt x="1553514" y="357392"/>
                    <a:pt x="1279661" y="459530"/>
                    <a:pt x="995181" y="464727"/>
                  </a:cubicBezTo>
                  <a:cubicBezTo>
                    <a:pt x="660576" y="470836"/>
                    <a:pt x="334626" y="342607"/>
                    <a:pt x="0" y="346489"/>
                  </a:cubicBezTo>
                  <a:cubicBezTo>
                    <a:pt x="22549" y="346234"/>
                    <a:pt x="84659" y="283997"/>
                    <a:pt x="107420" y="270463"/>
                  </a:cubicBezTo>
                  <a:cubicBezTo>
                    <a:pt x="149972" y="245157"/>
                    <a:pt x="195621" y="229354"/>
                    <a:pt x="239319" y="207102"/>
                  </a:cubicBezTo>
                  <a:cubicBezTo>
                    <a:pt x="317953" y="167053"/>
                    <a:pt x="389503" y="116461"/>
                    <a:pt x="473398" y="83561"/>
                  </a:cubicBezTo>
                  <a:cubicBezTo>
                    <a:pt x="654043" y="12711"/>
                    <a:pt x="851955" y="-10580"/>
                    <a:pt x="1044840" y="4269"/>
                  </a:cubicBezTo>
                  <a:close/>
                </a:path>
              </a:pathLst>
            </a:custGeom>
            <a:solidFill>
              <a:srgbClr val="56C6D2">
                <a:alpha val="91765"/>
              </a:srgbClr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7" name="Vrije vorm: vorm 136">
              <a:extLst>
                <a:ext uri="{FF2B5EF4-FFF2-40B4-BE49-F238E27FC236}">
                  <a16:creationId xmlns:a16="http://schemas.microsoft.com/office/drawing/2014/main" id="{DDF35ED4-F5B1-825C-473F-6B4DE537DA76}"/>
                </a:ext>
              </a:extLst>
            </p:cNvPr>
            <p:cNvSpPr/>
            <p:nvPr/>
          </p:nvSpPr>
          <p:spPr>
            <a:xfrm>
              <a:off x="2514417" y="1498344"/>
              <a:ext cx="3539581" cy="4579525"/>
            </a:xfrm>
            <a:custGeom>
              <a:avLst/>
              <a:gdLst>
                <a:gd name="connsiteX0" fmla="*/ 20439 w 3539581"/>
                <a:gd name="connsiteY0" fmla="*/ 4473871 h 4579525"/>
                <a:gd name="connsiteX1" fmla="*/ 9960 w 3539581"/>
                <a:gd name="connsiteY1" fmla="*/ 2344398 h 4579525"/>
                <a:gd name="connsiteX2" fmla="*/ 12357 w 3539581"/>
                <a:gd name="connsiteY2" fmla="*/ 0 h 4579525"/>
                <a:gd name="connsiteX3" fmla="*/ 1080488 w 3539581"/>
                <a:gd name="connsiteY3" fmla="*/ 51143 h 4579525"/>
                <a:gd name="connsiteX4" fmla="*/ 1148834 w 3539581"/>
                <a:gd name="connsiteY4" fmla="*/ 65080 h 4579525"/>
                <a:gd name="connsiteX5" fmla="*/ 1196371 w 3539581"/>
                <a:gd name="connsiteY5" fmla="*/ 205591 h 4579525"/>
                <a:gd name="connsiteX6" fmla="*/ 1372095 w 3539581"/>
                <a:gd name="connsiteY6" fmla="*/ 1575935 h 4579525"/>
                <a:gd name="connsiteX7" fmla="*/ 2176831 w 3539581"/>
                <a:gd name="connsiteY7" fmla="*/ 2702506 h 4579525"/>
                <a:gd name="connsiteX8" fmla="*/ 3066968 w 3539581"/>
                <a:gd name="connsiteY8" fmla="*/ 3244590 h 4579525"/>
                <a:gd name="connsiteX9" fmla="*/ 3511963 w 3539581"/>
                <a:gd name="connsiteY9" fmla="*/ 4109484 h 4579525"/>
                <a:gd name="connsiteX10" fmla="*/ 3539581 w 3539581"/>
                <a:gd name="connsiteY10" fmla="*/ 4284635 h 4579525"/>
                <a:gd name="connsiteX11" fmla="*/ 2891881 w 3539581"/>
                <a:gd name="connsiteY11" fmla="*/ 4439528 h 4579525"/>
                <a:gd name="connsiteX12" fmla="*/ 2217050 w 3539581"/>
                <a:gd name="connsiteY12" fmla="*/ 4537296 h 4579525"/>
                <a:gd name="connsiteX13" fmla="*/ 853705 w 3539581"/>
                <a:gd name="connsiteY13" fmla="*/ 4561924 h 4579525"/>
                <a:gd name="connsiteX14" fmla="*/ 20417 w 3539581"/>
                <a:gd name="connsiteY14" fmla="*/ 4473871 h 4579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3539581" h="4579525">
                  <a:moveTo>
                    <a:pt x="20439" y="4473871"/>
                  </a:moveTo>
                  <a:cubicBezTo>
                    <a:pt x="20439" y="4473871"/>
                    <a:pt x="32233" y="3007435"/>
                    <a:pt x="9960" y="2344398"/>
                  </a:cubicBezTo>
                  <a:cubicBezTo>
                    <a:pt x="-13183" y="1654760"/>
                    <a:pt x="11084" y="586948"/>
                    <a:pt x="12357" y="0"/>
                  </a:cubicBezTo>
                  <a:cubicBezTo>
                    <a:pt x="368407" y="17055"/>
                    <a:pt x="724437" y="34088"/>
                    <a:pt x="1080488" y="51143"/>
                  </a:cubicBezTo>
                  <a:cubicBezTo>
                    <a:pt x="1103991" y="52267"/>
                    <a:pt x="1128513" y="53667"/>
                    <a:pt x="1148834" y="65080"/>
                  </a:cubicBezTo>
                  <a:cubicBezTo>
                    <a:pt x="1195417" y="91192"/>
                    <a:pt x="1198365" y="153705"/>
                    <a:pt x="1196371" y="205591"/>
                  </a:cubicBezTo>
                  <a:cubicBezTo>
                    <a:pt x="1178680" y="668043"/>
                    <a:pt x="1219684" y="1137071"/>
                    <a:pt x="1372095" y="1575935"/>
                  </a:cubicBezTo>
                  <a:cubicBezTo>
                    <a:pt x="1524506" y="2014799"/>
                    <a:pt x="1793777" y="2423202"/>
                    <a:pt x="2176831" y="2702506"/>
                  </a:cubicBezTo>
                  <a:cubicBezTo>
                    <a:pt x="2456962" y="2906739"/>
                    <a:pt x="2789191" y="3037408"/>
                    <a:pt x="3066968" y="3244590"/>
                  </a:cubicBezTo>
                  <a:cubicBezTo>
                    <a:pt x="3344745" y="3451771"/>
                    <a:pt x="3572970" y="3776194"/>
                    <a:pt x="3511963" y="4109484"/>
                  </a:cubicBezTo>
                  <a:cubicBezTo>
                    <a:pt x="3500084" y="4174352"/>
                    <a:pt x="3489202" y="4232325"/>
                    <a:pt x="3539581" y="4284635"/>
                  </a:cubicBezTo>
                  <a:cubicBezTo>
                    <a:pt x="3357558" y="4376845"/>
                    <a:pt x="3093929" y="4401516"/>
                    <a:pt x="2891881" y="4439528"/>
                  </a:cubicBezTo>
                  <a:cubicBezTo>
                    <a:pt x="2668556" y="4481550"/>
                    <a:pt x="2443323" y="4514154"/>
                    <a:pt x="2217050" y="4537296"/>
                  </a:cubicBezTo>
                  <a:cubicBezTo>
                    <a:pt x="1764483" y="4583561"/>
                    <a:pt x="1307758" y="4591876"/>
                    <a:pt x="853705" y="4561924"/>
                  </a:cubicBezTo>
                  <a:cubicBezTo>
                    <a:pt x="604735" y="4545505"/>
                    <a:pt x="262451" y="4520050"/>
                    <a:pt x="20417" y="4473871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8" name="Vrije vorm: vorm 137">
              <a:extLst>
                <a:ext uri="{FF2B5EF4-FFF2-40B4-BE49-F238E27FC236}">
                  <a16:creationId xmlns:a16="http://schemas.microsoft.com/office/drawing/2014/main" id="{62CE8BAC-D2F3-7074-D520-7F2A2C3807F5}"/>
                </a:ext>
              </a:extLst>
            </p:cNvPr>
            <p:cNvSpPr/>
            <p:nvPr/>
          </p:nvSpPr>
          <p:spPr>
            <a:xfrm>
              <a:off x="6195479" y="1458429"/>
              <a:ext cx="3476532" cy="4595345"/>
            </a:xfrm>
            <a:custGeom>
              <a:avLst/>
              <a:gdLst>
                <a:gd name="connsiteX0" fmla="*/ 3463974 w 3476532"/>
                <a:gd name="connsiteY0" fmla="*/ 4525792 h 4595345"/>
                <a:gd name="connsiteX1" fmla="*/ 1796677 w 3476532"/>
                <a:gd name="connsiteY1" fmla="*/ 4592292 h 4595345"/>
                <a:gd name="connsiteX2" fmla="*/ 117947 w 3476532"/>
                <a:gd name="connsiteY2" fmla="*/ 4393744 h 4595345"/>
                <a:gd name="connsiteX3" fmla="*/ 69010 w 3476532"/>
                <a:gd name="connsiteY3" fmla="*/ 4367568 h 4595345"/>
                <a:gd name="connsiteX4" fmla="*/ 52549 w 3476532"/>
                <a:gd name="connsiteY4" fmla="*/ 4300494 h 4595345"/>
                <a:gd name="connsiteX5" fmla="*/ 52400 w 3476532"/>
                <a:gd name="connsiteY5" fmla="*/ 3919137 h 4595345"/>
                <a:gd name="connsiteX6" fmla="*/ 75543 w 3476532"/>
                <a:gd name="connsiteY6" fmla="*/ 1674735 h 4595345"/>
                <a:gd name="connsiteX7" fmla="*/ 2551 w 3476532"/>
                <a:gd name="connsiteY7" fmla="*/ 559152 h 4595345"/>
                <a:gd name="connsiteX8" fmla="*/ 15321 w 3476532"/>
                <a:gd name="connsiteY8" fmla="*/ 223317 h 4595345"/>
                <a:gd name="connsiteX9" fmla="*/ 454651 w 3476532"/>
                <a:gd name="connsiteY9" fmla="*/ 111952 h 4595345"/>
                <a:gd name="connsiteX10" fmla="*/ 3476532 w 3476532"/>
                <a:gd name="connsiteY10" fmla="*/ 74130 h 4595345"/>
                <a:gd name="connsiteX11" fmla="*/ 3463974 w 3476532"/>
                <a:gd name="connsiteY11" fmla="*/ 4525792 h 45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476532" h="4595345">
                  <a:moveTo>
                    <a:pt x="3463974" y="4525792"/>
                  </a:moveTo>
                  <a:cubicBezTo>
                    <a:pt x="2886212" y="4616814"/>
                    <a:pt x="2354734" y="4592398"/>
                    <a:pt x="1796677" y="4592292"/>
                  </a:cubicBezTo>
                  <a:cubicBezTo>
                    <a:pt x="1249545" y="4592187"/>
                    <a:pt x="640663" y="4555340"/>
                    <a:pt x="117947" y="4393744"/>
                  </a:cubicBezTo>
                  <a:cubicBezTo>
                    <a:pt x="100022" y="4388208"/>
                    <a:pt x="81185" y="4381865"/>
                    <a:pt x="69010" y="4367568"/>
                  </a:cubicBezTo>
                  <a:cubicBezTo>
                    <a:pt x="53736" y="4349665"/>
                    <a:pt x="52740" y="4324019"/>
                    <a:pt x="52549" y="4300494"/>
                  </a:cubicBezTo>
                  <a:cubicBezTo>
                    <a:pt x="51382" y="4173368"/>
                    <a:pt x="51467" y="4046263"/>
                    <a:pt x="52400" y="3919137"/>
                  </a:cubicBezTo>
                  <a:cubicBezTo>
                    <a:pt x="57746" y="3170975"/>
                    <a:pt x="92216" y="2422961"/>
                    <a:pt x="75543" y="1674735"/>
                  </a:cubicBezTo>
                  <a:cubicBezTo>
                    <a:pt x="67228" y="1302075"/>
                    <a:pt x="46270" y="929436"/>
                    <a:pt x="2551" y="559152"/>
                  </a:cubicBezTo>
                  <a:cubicBezTo>
                    <a:pt x="-7483" y="474090"/>
                    <a:pt x="15321" y="223317"/>
                    <a:pt x="15321" y="223317"/>
                  </a:cubicBezTo>
                  <a:cubicBezTo>
                    <a:pt x="143677" y="180425"/>
                    <a:pt x="344750" y="135264"/>
                    <a:pt x="454651" y="111952"/>
                  </a:cubicBezTo>
                  <a:cubicBezTo>
                    <a:pt x="795302" y="39660"/>
                    <a:pt x="2607332" y="-78027"/>
                    <a:pt x="3476532" y="74130"/>
                  </a:cubicBezTo>
                  <a:cubicBezTo>
                    <a:pt x="3476532" y="1618331"/>
                    <a:pt x="3476532" y="3298165"/>
                    <a:pt x="3463974" y="4525792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9" name="Vrije vorm: vorm 138">
              <a:extLst>
                <a:ext uri="{FF2B5EF4-FFF2-40B4-BE49-F238E27FC236}">
                  <a16:creationId xmlns:a16="http://schemas.microsoft.com/office/drawing/2014/main" id="{83293B5E-F9B3-7B9D-4A66-F9C8C4B0DC50}"/>
                </a:ext>
              </a:extLst>
            </p:cNvPr>
            <p:cNvSpPr/>
            <p:nvPr/>
          </p:nvSpPr>
          <p:spPr>
            <a:xfrm>
              <a:off x="2782595" y="1530264"/>
              <a:ext cx="6753614" cy="4475207"/>
            </a:xfrm>
            <a:custGeom>
              <a:avLst/>
              <a:gdLst>
                <a:gd name="connsiteX0" fmla="*/ 6725105 w 6753614"/>
                <a:gd name="connsiteY0" fmla="*/ 91324 h 4475207"/>
                <a:gd name="connsiteX1" fmla="*/ 6734693 w 6753614"/>
                <a:gd name="connsiteY1" fmla="*/ 21875 h 4475207"/>
                <a:gd name="connsiteX2" fmla="*/ 4201335 w 6753614"/>
                <a:gd name="connsiteY2" fmla="*/ 22999 h 4475207"/>
                <a:gd name="connsiteX3" fmla="*/ 3313212 w 6753614"/>
                <a:gd name="connsiteY3" fmla="*/ 181095 h 4475207"/>
                <a:gd name="connsiteX4" fmla="*/ 3120306 w 6753614"/>
                <a:gd name="connsiteY4" fmla="*/ 58127 h 4475207"/>
                <a:gd name="connsiteX5" fmla="*/ 1726522 w 6753614"/>
                <a:gd name="connsiteY5" fmla="*/ 12711 h 4475207"/>
                <a:gd name="connsiteX6" fmla="*/ 64 w 6753614"/>
                <a:gd name="connsiteY6" fmla="*/ 12711 h 4475207"/>
                <a:gd name="connsiteX7" fmla="*/ 0 w 6753614"/>
                <a:gd name="connsiteY7" fmla="*/ 4439427 h 4475207"/>
                <a:gd name="connsiteX8" fmla="*/ 64 w 6753614"/>
                <a:gd name="connsiteY8" fmla="*/ 4439427 h 4475207"/>
                <a:gd name="connsiteX9" fmla="*/ 3322843 w 6753614"/>
                <a:gd name="connsiteY9" fmla="*/ 4319577 h 4475207"/>
                <a:gd name="connsiteX10" fmla="*/ 4135894 w 6753614"/>
                <a:gd name="connsiteY10" fmla="*/ 4454021 h 4475207"/>
                <a:gd name="connsiteX11" fmla="*/ 6753615 w 6753614"/>
                <a:gd name="connsiteY11" fmla="*/ 4398317 h 4475207"/>
                <a:gd name="connsiteX12" fmla="*/ 6672753 w 6753614"/>
                <a:gd name="connsiteY12" fmla="*/ 3698265 h 4475207"/>
                <a:gd name="connsiteX13" fmla="*/ 6615012 w 6753614"/>
                <a:gd name="connsiteY13" fmla="*/ 1454159 h 4475207"/>
                <a:gd name="connsiteX14" fmla="*/ 6725105 w 6753614"/>
                <a:gd name="connsiteY14" fmla="*/ 91324 h 44752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6753614" h="4475207">
                  <a:moveTo>
                    <a:pt x="6725105" y="91324"/>
                  </a:moveTo>
                  <a:cubicBezTo>
                    <a:pt x="6728266" y="68160"/>
                    <a:pt x="6731448" y="45017"/>
                    <a:pt x="6734693" y="21875"/>
                  </a:cubicBezTo>
                  <a:cubicBezTo>
                    <a:pt x="6668595" y="21281"/>
                    <a:pt x="4412950" y="2911"/>
                    <a:pt x="4201335" y="22999"/>
                  </a:cubicBezTo>
                  <a:cubicBezTo>
                    <a:pt x="3894921" y="52102"/>
                    <a:pt x="3655666" y="81376"/>
                    <a:pt x="3313212" y="181095"/>
                  </a:cubicBezTo>
                  <a:cubicBezTo>
                    <a:pt x="3291597" y="103627"/>
                    <a:pt x="3199005" y="74715"/>
                    <a:pt x="3120306" y="58127"/>
                  </a:cubicBezTo>
                  <a:cubicBezTo>
                    <a:pt x="2671960" y="-36290"/>
                    <a:pt x="2183990" y="12711"/>
                    <a:pt x="1726522" y="12711"/>
                  </a:cubicBezTo>
                  <a:lnTo>
                    <a:pt x="64" y="12711"/>
                  </a:lnTo>
                  <a:lnTo>
                    <a:pt x="0" y="4439427"/>
                  </a:lnTo>
                  <a:cubicBezTo>
                    <a:pt x="0" y="4439427"/>
                    <a:pt x="42" y="4439427"/>
                    <a:pt x="64" y="4439427"/>
                  </a:cubicBezTo>
                  <a:cubicBezTo>
                    <a:pt x="2039321" y="4572938"/>
                    <a:pt x="3023281" y="4287482"/>
                    <a:pt x="3322843" y="4319577"/>
                  </a:cubicBezTo>
                  <a:cubicBezTo>
                    <a:pt x="3405592" y="4408436"/>
                    <a:pt x="3980449" y="4444242"/>
                    <a:pt x="4135894" y="4454021"/>
                  </a:cubicBezTo>
                  <a:cubicBezTo>
                    <a:pt x="4563473" y="4480940"/>
                    <a:pt x="6753615" y="4398317"/>
                    <a:pt x="6753615" y="4398317"/>
                  </a:cubicBezTo>
                  <a:cubicBezTo>
                    <a:pt x="6715962" y="4153526"/>
                    <a:pt x="6690295" y="3884170"/>
                    <a:pt x="6672753" y="3698265"/>
                  </a:cubicBezTo>
                  <a:cubicBezTo>
                    <a:pt x="6602412" y="2952711"/>
                    <a:pt x="6583109" y="2202343"/>
                    <a:pt x="6615012" y="1454159"/>
                  </a:cubicBezTo>
                  <a:cubicBezTo>
                    <a:pt x="6634464" y="997816"/>
                    <a:pt x="6663632" y="542831"/>
                    <a:pt x="6725105" y="91324"/>
                  </a:cubicBezTo>
                  <a:close/>
                </a:path>
              </a:pathLst>
            </a:custGeom>
            <a:solidFill>
              <a:srgbClr val="F1EAE4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 dirty="0"/>
            </a:p>
          </p:txBody>
        </p:sp>
        <p:sp>
          <p:nvSpPr>
            <p:cNvPr id="140" name="Vrije vorm: vorm 139">
              <a:extLst>
                <a:ext uri="{FF2B5EF4-FFF2-40B4-BE49-F238E27FC236}">
                  <a16:creationId xmlns:a16="http://schemas.microsoft.com/office/drawing/2014/main" id="{0A116FC8-852D-1F7E-4B08-F493BC5E94BF}"/>
                </a:ext>
              </a:extLst>
            </p:cNvPr>
            <p:cNvSpPr/>
            <p:nvPr/>
          </p:nvSpPr>
          <p:spPr>
            <a:xfrm>
              <a:off x="6090589" y="1838548"/>
              <a:ext cx="29697" cy="3836734"/>
            </a:xfrm>
            <a:custGeom>
              <a:avLst/>
              <a:gdLst>
                <a:gd name="connsiteX0" fmla="*/ 14849 w 29697"/>
                <a:gd name="connsiteY0" fmla="*/ 3836735 h 3836734"/>
                <a:gd name="connsiteX1" fmla="*/ 0 w 29697"/>
                <a:gd name="connsiteY1" fmla="*/ 3821886 h 3836734"/>
                <a:gd name="connsiteX2" fmla="*/ 0 w 29697"/>
                <a:gd name="connsiteY2" fmla="*/ 14849 h 3836734"/>
                <a:gd name="connsiteX3" fmla="*/ 14849 w 29697"/>
                <a:gd name="connsiteY3" fmla="*/ 0 h 3836734"/>
                <a:gd name="connsiteX4" fmla="*/ 29697 w 29697"/>
                <a:gd name="connsiteY4" fmla="*/ 14849 h 3836734"/>
                <a:gd name="connsiteX5" fmla="*/ 29697 w 29697"/>
                <a:gd name="connsiteY5" fmla="*/ 3821886 h 3836734"/>
                <a:gd name="connsiteX6" fmla="*/ 14849 w 29697"/>
                <a:gd name="connsiteY6" fmla="*/ 3836735 h 38367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9697" h="3836734">
                  <a:moveTo>
                    <a:pt x="14849" y="3836735"/>
                  </a:moveTo>
                  <a:cubicBezTo>
                    <a:pt x="6640" y="3836735"/>
                    <a:pt x="0" y="3830095"/>
                    <a:pt x="0" y="3821886"/>
                  </a:cubicBezTo>
                  <a:lnTo>
                    <a:pt x="0" y="14849"/>
                  </a:lnTo>
                  <a:cubicBezTo>
                    <a:pt x="0" y="6640"/>
                    <a:pt x="6640" y="0"/>
                    <a:pt x="14849" y="0"/>
                  </a:cubicBezTo>
                  <a:cubicBezTo>
                    <a:pt x="23058" y="0"/>
                    <a:pt x="29697" y="6640"/>
                    <a:pt x="29697" y="14849"/>
                  </a:cubicBezTo>
                  <a:lnTo>
                    <a:pt x="29697" y="3821886"/>
                  </a:lnTo>
                  <a:cubicBezTo>
                    <a:pt x="29697" y="3830095"/>
                    <a:pt x="23058" y="3836735"/>
                    <a:pt x="14849" y="3836735"/>
                  </a:cubicBezTo>
                  <a:close/>
                </a:path>
              </a:pathLst>
            </a:custGeom>
            <a:solidFill>
              <a:srgbClr val="D4C0B0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grpSp>
          <p:nvGrpSpPr>
            <p:cNvPr id="141" name="Graphic 129">
              <a:extLst>
                <a:ext uri="{FF2B5EF4-FFF2-40B4-BE49-F238E27FC236}">
                  <a16:creationId xmlns:a16="http://schemas.microsoft.com/office/drawing/2014/main" id="{65A234BE-FC1D-649D-97EB-BF2AB698D14E}"/>
                </a:ext>
              </a:extLst>
            </p:cNvPr>
            <p:cNvGrpSpPr/>
            <p:nvPr/>
          </p:nvGrpSpPr>
          <p:grpSpPr>
            <a:xfrm>
              <a:off x="9515951" y="1742445"/>
              <a:ext cx="116138" cy="3903098"/>
              <a:chOff x="9515951" y="1742445"/>
              <a:chExt cx="116138" cy="3903098"/>
            </a:xfrm>
            <a:solidFill>
              <a:srgbClr val="EADFD5"/>
            </a:solidFill>
          </p:grpSpPr>
          <p:sp>
            <p:nvSpPr>
              <p:cNvPr id="142" name="Vrije vorm: vorm 141">
                <a:extLst>
                  <a:ext uri="{FF2B5EF4-FFF2-40B4-BE49-F238E27FC236}">
                    <a16:creationId xmlns:a16="http://schemas.microsoft.com/office/drawing/2014/main" id="{F0C9702B-B721-15E4-DDA2-7422EF2A0E38}"/>
                  </a:ext>
                </a:extLst>
              </p:cNvPr>
              <p:cNvSpPr/>
              <p:nvPr/>
            </p:nvSpPr>
            <p:spPr>
              <a:xfrm>
                <a:off x="9515951" y="1742445"/>
                <a:ext cx="95773" cy="3903098"/>
              </a:xfrm>
              <a:custGeom>
                <a:avLst/>
                <a:gdLst>
                  <a:gd name="connsiteX0" fmla="*/ 80905 w 95773"/>
                  <a:gd name="connsiteY0" fmla="*/ 3903098 h 3903098"/>
                  <a:gd name="connsiteX1" fmla="*/ 66098 w 95773"/>
                  <a:gd name="connsiteY1" fmla="*/ 3889013 h 3903098"/>
                  <a:gd name="connsiteX2" fmla="*/ 1 w 95773"/>
                  <a:gd name="connsiteY2" fmla="*/ 1744522 h 3903098"/>
                  <a:gd name="connsiteX3" fmla="*/ 35913 w 95773"/>
                  <a:gd name="connsiteY3" fmla="*/ 252354 h 3903098"/>
                  <a:gd name="connsiteX4" fmla="*/ 44950 w 95773"/>
                  <a:gd name="connsiteY4" fmla="*/ 14287 h 3903098"/>
                  <a:gd name="connsiteX5" fmla="*/ 60350 w 95773"/>
                  <a:gd name="connsiteY5" fmla="*/ 11 h 3903098"/>
                  <a:gd name="connsiteX6" fmla="*/ 74626 w 95773"/>
                  <a:gd name="connsiteY6" fmla="*/ 15412 h 3903098"/>
                  <a:gd name="connsiteX7" fmla="*/ 65589 w 95773"/>
                  <a:gd name="connsiteY7" fmla="*/ 253500 h 3903098"/>
                  <a:gd name="connsiteX8" fmla="*/ 95753 w 95773"/>
                  <a:gd name="connsiteY8" fmla="*/ 3887486 h 3903098"/>
                  <a:gd name="connsiteX9" fmla="*/ 81690 w 95773"/>
                  <a:gd name="connsiteY9" fmla="*/ 3903077 h 3903098"/>
                  <a:gd name="connsiteX10" fmla="*/ 80905 w 95773"/>
                  <a:gd name="connsiteY10" fmla="*/ 3903077 h 39030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5773" h="3903098">
                    <a:moveTo>
                      <a:pt x="80905" y="3903098"/>
                    </a:moveTo>
                    <a:cubicBezTo>
                      <a:pt x="73056" y="3903098"/>
                      <a:pt x="66502" y="3896947"/>
                      <a:pt x="66098" y="3889013"/>
                    </a:cubicBezTo>
                    <a:cubicBezTo>
                      <a:pt x="21171" y="3026813"/>
                      <a:pt x="171" y="2345385"/>
                      <a:pt x="1" y="1744522"/>
                    </a:cubicBezTo>
                    <a:cubicBezTo>
                      <a:pt x="-127" y="1194844"/>
                      <a:pt x="16568" y="758080"/>
                      <a:pt x="35913" y="252354"/>
                    </a:cubicBezTo>
                    <a:cubicBezTo>
                      <a:pt x="38883" y="174674"/>
                      <a:pt x="41917" y="95531"/>
                      <a:pt x="44950" y="14287"/>
                    </a:cubicBezTo>
                    <a:cubicBezTo>
                      <a:pt x="45247" y="6099"/>
                      <a:pt x="52141" y="-307"/>
                      <a:pt x="60350" y="11"/>
                    </a:cubicBezTo>
                    <a:cubicBezTo>
                      <a:pt x="68538" y="308"/>
                      <a:pt x="74944" y="7202"/>
                      <a:pt x="74626" y="15412"/>
                    </a:cubicBezTo>
                    <a:cubicBezTo>
                      <a:pt x="71593" y="96655"/>
                      <a:pt x="68559" y="175820"/>
                      <a:pt x="65589" y="253500"/>
                    </a:cubicBezTo>
                    <a:cubicBezTo>
                      <a:pt x="27937" y="1238011"/>
                      <a:pt x="-1803" y="2015638"/>
                      <a:pt x="95753" y="3887486"/>
                    </a:cubicBezTo>
                    <a:cubicBezTo>
                      <a:pt x="96178" y="3895674"/>
                      <a:pt x="89878" y="3902653"/>
                      <a:pt x="81690" y="3903077"/>
                    </a:cubicBezTo>
                    <a:cubicBezTo>
                      <a:pt x="81435" y="3903077"/>
                      <a:pt x="81160" y="3903077"/>
                      <a:pt x="80905" y="3903077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3" name="Vrije vorm: vorm 142">
                <a:extLst>
                  <a:ext uri="{FF2B5EF4-FFF2-40B4-BE49-F238E27FC236}">
                    <a16:creationId xmlns:a16="http://schemas.microsoft.com/office/drawing/2014/main" id="{6E7EDA25-3C49-2280-8A2D-A58AB5C62415}"/>
                  </a:ext>
                </a:extLst>
              </p:cNvPr>
              <p:cNvSpPr/>
              <p:nvPr/>
            </p:nvSpPr>
            <p:spPr>
              <a:xfrm>
                <a:off x="9602392" y="2698818"/>
                <a:ext cx="29697" cy="1196211"/>
              </a:xfrm>
              <a:custGeom>
                <a:avLst/>
                <a:gdLst>
                  <a:gd name="connsiteX0" fmla="*/ 14849 w 29697"/>
                  <a:gd name="connsiteY0" fmla="*/ 1196211 h 1196211"/>
                  <a:gd name="connsiteX1" fmla="*/ 0 w 29697"/>
                  <a:gd name="connsiteY1" fmla="*/ 1181363 h 1196211"/>
                  <a:gd name="connsiteX2" fmla="*/ 0 w 29697"/>
                  <a:gd name="connsiteY2" fmla="*/ 14849 h 1196211"/>
                  <a:gd name="connsiteX3" fmla="*/ 14849 w 29697"/>
                  <a:gd name="connsiteY3" fmla="*/ 0 h 1196211"/>
                  <a:gd name="connsiteX4" fmla="*/ 29697 w 29697"/>
                  <a:gd name="connsiteY4" fmla="*/ 14849 h 1196211"/>
                  <a:gd name="connsiteX5" fmla="*/ 29697 w 29697"/>
                  <a:gd name="connsiteY5" fmla="*/ 1181363 h 1196211"/>
                  <a:gd name="connsiteX6" fmla="*/ 14849 w 29697"/>
                  <a:gd name="connsiteY6" fmla="*/ 1196211 h 119621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1196211">
                    <a:moveTo>
                      <a:pt x="14849" y="1196211"/>
                    </a:moveTo>
                    <a:cubicBezTo>
                      <a:pt x="6640" y="1196211"/>
                      <a:pt x="0" y="1189572"/>
                      <a:pt x="0" y="1181363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1181363"/>
                    </a:lnTo>
                    <a:cubicBezTo>
                      <a:pt x="29697" y="1189572"/>
                      <a:pt x="23058" y="1196211"/>
                      <a:pt x="14849" y="1196211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44" name="Graphic 129">
              <a:extLst>
                <a:ext uri="{FF2B5EF4-FFF2-40B4-BE49-F238E27FC236}">
                  <a16:creationId xmlns:a16="http://schemas.microsoft.com/office/drawing/2014/main" id="{164F71DF-AC87-561B-F4EB-94C0AE10E1A8}"/>
                </a:ext>
              </a:extLst>
            </p:cNvPr>
            <p:cNvGrpSpPr/>
            <p:nvPr/>
          </p:nvGrpSpPr>
          <p:grpSpPr>
            <a:xfrm>
              <a:off x="2581756" y="1556529"/>
              <a:ext cx="132386" cy="4278165"/>
              <a:chOff x="2581756" y="1556529"/>
              <a:chExt cx="132386" cy="4278165"/>
            </a:xfrm>
            <a:solidFill>
              <a:srgbClr val="EADFD5"/>
            </a:solidFill>
          </p:grpSpPr>
          <p:sp>
            <p:nvSpPr>
              <p:cNvPr id="145" name="Vrije vorm: vorm 144">
                <a:extLst>
                  <a:ext uri="{FF2B5EF4-FFF2-40B4-BE49-F238E27FC236}">
                    <a16:creationId xmlns:a16="http://schemas.microsoft.com/office/drawing/2014/main" id="{28960D0A-2A82-FDB6-43E6-1571335C62E1}"/>
                  </a:ext>
                </a:extLst>
              </p:cNvPr>
              <p:cNvSpPr/>
              <p:nvPr/>
            </p:nvSpPr>
            <p:spPr>
              <a:xfrm>
                <a:off x="2581756" y="1556529"/>
                <a:ext cx="29697" cy="4278165"/>
              </a:xfrm>
              <a:custGeom>
                <a:avLst/>
                <a:gdLst>
                  <a:gd name="connsiteX0" fmla="*/ 14849 w 29697"/>
                  <a:gd name="connsiteY0" fmla="*/ 4278165 h 4278165"/>
                  <a:gd name="connsiteX1" fmla="*/ 0 w 29697"/>
                  <a:gd name="connsiteY1" fmla="*/ 4263317 h 4278165"/>
                  <a:gd name="connsiteX2" fmla="*/ 0 w 29697"/>
                  <a:gd name="connsiteY2" fmla="*/ 14849 h 4278165"/>
                  <a:gd name="connsiteX3" fmla="*/ 14849 w 29697"/>
                  <a:gd name="connsiteY3" fmla="*/ 0 h 4278165"/>
                  <a:gd name="connsiteX4" fmla="*/ 29697 w 29697"/>
                  <a:gd name="connsiteY4" fmla="*/ 14849 h 4278165"/>
                  <a:gd name="connsiteX5" fmla="*/ 29697 w 29697"/>
                  <a:gd name="connsiteY5" fmla="*/ 4263317 h 4278165"/>
                  <a:gd name="connsiteX6" fmla="*/ 14849 w 29697"/>
                  <a:gd name="connsiteY6" fmla="*/ 4278165 h 42781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4278165">
                    <a:moveTo>
                      <a:pt x="14849" y="4278165"/>
                    </a:moveTo>
                    <a:cubicBezTo>
                      <a:pt x="6640" y="4278165"/>
                      <a:pt x="0" y="4271526"/>
                      <a:pt x="0" y="4263317"/>
                    </a:cubicBezTo>
                    <a:lnTo>
                      <a:pt x="0" y="14849"/>
                    </a:lnTo>
                    <a:cubicBezTo>
                      <a:pt x="0" y="6639"/>
                      <a:pt x="6640" y="0"/>
                      <a:pt x="14849" y="0"/>
                    </a:cubicBezTo>
                    <a:cubicBezTo>
                      <a:pt x="23058" y="0"/>
                      <a:pt x="29697" y="6639"/>
                      <a:pt x="29697" y="14849"/>
                    </a:cubicBezTo>
                    <a:lnTo>
                      <a:pt x="29697" y="4263317"/>
                    </a:lnTo>
                    <a:cubicBezTo>
                      <a:pt x="29697" y="4271526"/>
                      <a:pt x="23058" y="4278165"/>
                      <a:pt x="14849" y="4278165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46" name="Vrije vorm: vorm 145">
                <a:extLst>
                  <a:ext uri="{FF2B5EF4-FFF2-40B4-BE49-F238E27FC236}">
                    <a16:creationId xmlns:a16="http://schemas.microsoft.com/office/drawing/2014/main" id="{92B1B92C-36A2-C25E-BEAA-21E20D26D6C2}"/>
                  </a:ext>
                </a:extLst>
              </p:cNvPr>
              <p:cNvSpPr/>
              <p:nvPr/>
            </p:nvSpPr>
            <p:spPr>
              <a:xfrm>
                <a:off x="2684445" y="1838548"/>
                <a:ext cx="29697" cy="2570013"/>
              </a:xfrm>
              <a:custGeom>
                <a:avLst/>
                <a:gdLst>
                  <a:gd name="connsiteX0" fmla="*/ 14849 w 29697"/>
                  <a:gd name="connsiteY0" fmla="*/ 2570013 h 2570013"/>
                  <a:gd name="connsiteX1" fmla="*/ 0 w 29697"/>
                  <a:gd name="connsiteY1" fmla="*/ 2555164 h 2570013"/>
                  <a:gd name="connsiteX2" fmla="*/ 0 w 29697"/>
                  <a:gd name="connsiteY2" fmla="*/ 14849 h 2570013"/>
                  <a:gd name="connsiteX3" fmla="*/ 14849 w 29697"/>
                  <a:gd name="connsiteY3" fmla="*/ 0 h 2570013"/>
                  <a:gd name="connsiteX4" fmla="*/ 29697 w 29697"/>
                  <a:gd name="connsiteY4" fmla="*/ 14849 h 2570013"/>
                  <a:gd name="connsiteX5" fmla="*/ 29697 w 29697"/>
                  <a:gd name="connsiteY5" fmla="*/ 2555143 h 2570013"/>
                  <a:gd name="connsiteX6" fmla="*/ 14849 w 29697"/>
                  <a:gd name="connsiteY6" fmla="*/ 2569992 h 25700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9697" h="2570013">
                    <a:moveTo>
                      <a:pt x="14849" y="2570013"/>
                    </a:moveTo>
                    <a:cubicBezTo>
                      <a:pt x="6640" y="2570013"/>
                      <a:pt x="0" y="2563374"/>
                      <a:pt x="0" y="2555164"/>
                    </a:cubicBezTo>
                    <a:lnTo>
                      <a:pt x="0" y="14849"/>
                    </a:lnTo>
                    <a:cubicBezTo>
                      <a:pt x="0" y="6640"/>
                      <a:pt x="6640" y="0"/>
                      <a:pt x="14849" y="0"/>
                    </a:cubicBezTo>
                    <a:cubicBezTo>
                      <a:pt x="23058" y="0"/>
                      <a:pt x="29697" y="6640"/>
                      <a:pt x="29697" y="14849"/>
                    </a:cubicBezTo>
                    <a:lnTo>
                      <a:pt x="29697" y="2555143"/>
                    </a:lnTo>
                    <a:cubicBezTo>
                      <a:pt x="29697" y="2563352"/>
                      <a:pt x="23058" y="2569992"/>
                      <a:pt x="14849" y="2569992"/>
                    </a:cubicBezTo>
                    <a:close/>
                  </a:path>
                </a:pathLst>
              </a:custGeom>
              <a:solidFill>
                <a:srgbClr val="EADFD5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62" name="Graphic 129">
              <a:extLst>
                <a:ext uri="{FF2B5EF4-FFF2-40B4-BE49-F238E27FC236}">
                  <a16:creationId xmlns:a16="http://schemas.microsoft.com/office/drawing/2014/main" id="{3494CDCA-9ACE-8D05-6A17-B4E81C4850A0}"/>
                </a:ext>
              </a:extLst>
            </p:cNvPr>
            <p:cNvGrpSpPr/>
            <p:nvPr/>
          </p:nvGrpSpPr>
          <p:grpSpPr>
            <a:xfrm>
              <a:off x="5895156" y="2240192"/>
              <a:ext cx="396493" cy="2956771"/>
              <a:chOff x="5895156" y="2240192"/>
              <a:chExt cx="396493" cy="2956771"/>
            </a:xfrm>
            <a:solidFill>
              <a:srgbClr val="222430"/>
            </a:solidFill>
          </p:grpSpPr>
          <p:sp>
            <p:nvSpPr>
              <p:cNvPr id="163" name="Vrije vorm: vorm 162">
                <a:extLst>
                  <a:ext uri="{FF2B5EF4-FFF2-40B4-BE49-F238E27FC236}">
                    <a16:creationId xmlns:a16="http://schemas.microsoft.com/office/drawing/2014/main" id="{CF47B939-2E68-1A70-5ED0-CB6E715565BE}"/>
                  </a:ext>
                </a:extLst>
              </p:cNvPr>
              <p:cNvSpPr/>
              <p:nvPr/>
            </p:nvSpPr>
            <p:spPr>
              <a:xfrm>
                <a:off x="5895156" y="2240192"/>
                <a:ext cx="396493" cy="140079"/>
              </a:xfrm>
              <a:custGeom>
                <a:avLst/>
                <a:gdLst>
                  <a:gd name="connsiteX0" fmla="*/ 371030 w 396493"/>
                  <a:gd name="connsiteY0" fmla="*/ 140079 h 140079"/>
                  <a:gd name="connsiteX1" fmla="*/ 352894 w 396493"/>
                  <a:gd name="connsiteY1" fmla="*/ 132485 h 140079"/>
                  <a:gd name="connsiteX2" fmla="*/ 193991 w 396493"/>
                  <a:gd name="connsiteY2" fmla="*/ 51369 h 140079"/>
                  <a:gd name="connsiteX3" fmla="*/ 47668 w 396493"/>
                  <a:gd name="connsiteY3" fmla="*/ 122367 h 140079"/>
                  <a:gd name="connsiteX4" fmla="*/ 13028 w 396493"/>
                  <a:gd name="connsiteY4" fmla="*/ 132146 h 140079"/>
                  <a:gd name="connsiteX5" fmla="*/ 3249 w 396493"/>
                  <a:gd name="connsiteY5" fmla="*/ 97506 h 140079"/>
                  <a:gd name="connsiteX6" fmla="*/ 197788 w 396493"/>
                  <a:gd name="connsiteY6" fmla="*/ 607 h 140079"/>
                  <a:gd name="connsiteX7" fmla="*/ 389167 w 396493"/>
                  <a:gd name="connsiteY7" fmla="*/ 96763 h 140079"/>
                  <a:gd name="connsiteX8" fmla="*/ 388912 w 396493"/>
                  <a:gd name="connsiteY8" fmla="*/ 132761 h 140079"/>
                  <a:gd name="connsiteX9" fmla="*/ 371051 w 396493"/>
                  <a:gd name="connsiteY9" fmla="*/ 140079 h 1400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96493" h="140079">
                    <a:moveTo>
                      <a:pt x="371030" y="140079"/>
                    </a:moveTo>
                    <a:cubicBezTo>
                      <a:pt x="364454" y="140079"/>
                      <a:pt x="357878" y="137555"/>
                      <a:pt x="352894" y="132485"/>
                    </a:cubicBezTo>
                    <a:cubicBezTo>
                      <a:pt x="305378" y="84269"/>
                      <a:pt x="248953" y="55442"/>
                      <a:pt x="193991" y="51369"/>
                    </a:cubicBezTo>
                    <a:cubicBezTo>
                      <a:pt x="133727" y="46893"/>
                      <a:pt x="73568" y="76081"/>
                      <a:pt x="47668" y="122367"/>
                    </a:cubicBezTo>
                    <a:cubicBezTo>
                      <a:pt x="40795" y="134627"/>
                      <a:pt x="25289" y="139018"/>
                      <a:pt x="13028" y="132146"/>
                    </a:cubicBezTo>
                    <a:cubicBezTo>
                      <a:pt x="767" y="125273"/>
                      <a:pt x="-3624" y="109767"/>
                      <a:pt x="3249" y="97506"/>
                    </a:cubicBezTo>
                    <a:cubicBezTo>
                      <a:pt x="39034" y="33550"/>
                      <a:pt x="117181" y="-5396"/>
                      <a:pt x="197788" y="607"/>
                    </a:cubicBezTo>
                    <a:cubicBezTo>
                      <a:pt x="265032" y="5614"/>
                      <a:pt x="332996" y="39765"/>
                      <a:pt x="389167" y="96763"/>
                    </a:cubicBezTo>
                    <a:cubicBezTo>
                      <a:pt x="399031" y="106776"/>
                      <a:pt x="398924" y="122897"/>
                      <a:pt x="388912" y="132761"/>
                    </a:cubicBezTo>
                    <a:cubicBezTo>
                      <a:pt x="383948" y="137640"/>
                      <a:pt x="377500" y="140079"/>
                      <a:pt x="371051" y="140079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4" name="Vrije vorm: vorm 163">
                <a:extLst>
                  <a:ext uri="{FF2B5EF4-FFF2-40B4-BE49-F238E27FC236}">
                    <a16:creationId xmlns:a16="http://schemas.microsoft.com/office/drawing/2014/main" id="{1255FB0E-899D-D7A4-E954-9B2F8582E4E0}"/>
                  </a:ext>
                </a:extLst>
              </p:cNvPr>
              <p:cNvSpPr/>
              <p:nvPr/>
            </p:nvSpPr>
            <p:spPr>
              <a:xfrm>
                <a:off x="5921635" y="3784509"/>
                <a:ext cx="354790" cy="103180"/>
              </a:xfrm>
              <a:custGeom>
                <a:avLst/>
                <a:gdLst>
                  <a:gd name="connsiteX0" fmla="*/ 329320 w 354790"/>
                  <a:gd name="connsiteY0" fmla="*/ 103160 h 103180"/>
                  <a:gd name="connsiteX1" fmla="*/ 313602 w 354790"/>
                  <a:gd name="connsiteY1" fmla="*/ 97708 h 103180"/>
                  <a:gd name="connsiteX2" fmla="*/ 40343 w 354790"/>
                  <a:gd name="connsiteY2" fmla="*/ 92023 h 103180"/>
                  <a:gd name="connsiteX3" fmla="*/ 4812 w 354790"/>
                  <a:gd name="connsiteY3" fmla="*/ 86253 h 103180"/>
                  <a:gd name="connsiteX4" fmla="*/ 10582 w 354790"/>
                  <a:gd name="connsiteY4" fmla="*/ 50722 h 103180"/>
                  <a:gd name="connsiteX5" fmla="*/ 178945 w 354790"/>
                  <a:gd name="connsiteY5" fmla="*/ 67 h 103180"/>
                  <a:gd name="connsiteX6" fmla="*/ 345060 w 354790"/>
                  <a:gd name="connsiteY6" fmla="*/ 57701 h 103180"/>
                  <a:gd name="connsiteX7" fmla="*/ 349345 w 354790"/>
                  <a:gd name="connsiteY7" fmla="*/ 93444 h 103180"/>
                  <a:gd name="connsiteX8" fmla="*/ 329320 w 354790"/>
                  <a:gd name="connsiteY8" fmla="*/ 103181 h 10318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354790" h="103180">
                    <a:moveTo>
                      <a:pt x="329320" y="103160"/>
                    </a:moveTo>
                    <a:cubicBezTo>
                      <a:pt x="323805" y="103160"/>
                      <a:pt x="318268" y="101378"/>
                      <a:pt x="313602" y="97708"/>
                    </a:cubicBezTo>
                    <a:cubicBezTo>
                      <a:pt x="236940" y="37443"/>
                      <a:pt x="119465" y="35004"/>
                      <a:pt x="40343" y="92023"/>
                    </a:cubicBezTo>
                    <a:cubicBezTo>
                      <a:pt x="28931" y="100232"/>
                      <a:pt x="13021" y="97666"/>
                      <a:pt x="4812" y="86253"/>
                    </a:cubicBezTo>
                    <a:cubicBezTo>
                      <a:pt x="-3418" y="74841"/>
                      <a:pt x="-830" y="58932"/>
                      <a:pt x="10582" y="50722"/>
                    </a:cubicBezTo>
                    <a:cubicBezTo>
                      <a:pt x="57695" y="16783"/>
                      <a:pt x="117450" y="-1248"/>
                      <a:pt x="178945" y="67"/>
                    </a:cubicBezTo>
                    <a:cubicBezTo>
                      <a:pt x="240419" y="1340"/>
                      <a:pt x="299410" y="21810"/>
                      <a:pt x="345060" y="57701"/>
                    </a:cubicBezTo>
                    <a:cubicBezTo>
                      <a:pt x="356111" y="66399"/>
                      <a:pt x="358042" y="82393"/>
                      <a:pt x="349345" y="93444"/>
                    </a:cubicBezTo>
                    <a:cubicBezTo>
                      <a:pt x="344317" y="99829"/>
                      <a:pt x="336850" y="103160"/>
                      <a:pt x="329320" y="103181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5" name="Vrije vorm: vorm 164">
                <a:extLst>
                  <a:ext uri="{FF2B5EF4-FFF2-40B4-BE49-F238E27FC236}">
                    <a16:creationId xmlns:a16="http://schemas.microsoft.com/office/drawing/2014/main" id="{5A8A53AA-A918-888A-A6AA-D3BFD5F77F26}"/>
                  </a:ext>
                </a:extLst>
              </p:cNvPr>
              <p:cNvSpPr/>
              <p:nvPr/>
            </p:nvSpPr>
            <p:spPr>
              <a:xfrm>
                <a:off x="5936165" y="5096189"/>
                <a:ext cx="347545" cy="100775"/>
              </a:xfrm>
              <a:custGeom>
                <a:avLst/>
                <a:gdLst>
                  <a:gd name="connsiteX0" fmla="*/ 25474 w 347545"/>
                  <a:gd name="connsiteY0" fmla="*/ 100775 h 100775"/>
                  <a:gd name="connsiteX1" fmla="*/ 5110 w 347545"/>
                  <a:gd name="connsiteY1" fmla="*/ 90614 h 100775"/>
                  <a:gd name="connsiteX2" fmla="*/ 10158 w 347545"/>
                  <a:gd name="connsiteY2" fmla="*/ 54977 h 100775"/>
                  <a:gd name="connsiteX3" fmla="*/ 336194 w 347545"/>
                  <a:gd name="connsiteY3" fmla="*/ 45580 h 100775"/>
                  <a:gd name="connsiteX4" fmla="*/ 343278 w 347545"/>
                  <a:gd name="connsiteY4" fmla="*/ 80878 h 100775"/>
                  <a:gd name="connsiteX5" fmla="*/ 307981 w 347545"/>
                  <a:gd name="connsiteY5" fmla="*/ 87963 h 100775"/>
                  <a:gd name="connsiteX6" fmla="*/ 40747 w 347545"/>
                  <a:gd name="connsiteY6" fmla="*/ 95663 h 100775"/>
                  <a:gd name="connsiteX7" fmla="*/ 25474 w 347545"/>
                  <a:gd name="connsiteY7" fmla="*/ 100775 h 10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347545" h="100775">
                    <a:moveTo>
                      <a:pt x="25474" y="100775"/>
                    </a:moveTo>
                    <a:cubicBezTo>
                      <a:pt x="17753" y="100775"/>
                      <a:pt x="10116" y="97275"/>
                      <a:pt x="5110" y="90614"/>
                    </a:cubicBezTo>
                    <a:cubicBezTo>
                      <a:pt x="-3333" y="79372"/>
                      <a:pt x="-1084" y="63420"/>
                      <a:pt x="10158" y="54977"/>
                    </a:cubicBezTo>
                    <a:cubicBezTo>
                      <a:pt x="102687" y="-14621"/>
                      <a:pt x="239825" y="-18566"/>
                      <a:pt x="336194" y="45580"/>
                    </a:cubicBezTo>
                    <a:cubicBezTo>
                      <a:pt x="347903" y="53365"/>
                      <a:pt x="351064" y="69169"/>
                      <a:pt x="343278" y="80878"/>
                    </a:cubicBezTo>
                    <a:cubicBezTo>
                      <a:pt x="335494" y="92587"/>
                      <a:pt x="319690" y="95748"/>
                      <a:pt x="307981" y="87963"/>
                    </a:cubicBezTo>
                    <a:cubicBezTo>
                      <a:pt x="228965" y="35377"/>
                      <a:pt x="116581" y="38623"/>
                      <a:pt x="40747" y="95663"/>
                    </a:cubicBezTo>
                    <a:cubicBezTo>
                      <a:pt x="36165" y="99120"/>
                      <a:pt x="30798" y="100775"/>
                      <a:pt x="25474" y="100775"/>
                    </a:cubicBezTo>
                    <a:close/>
                  </a:path>
                </a:pathLst>
              </a:custGeom>
              <a:solidFill>
                <a:srgbClr val="222430"/>
              </a:solidFill>
              <a:ln w="2120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</p:grpSp>
      <p:grpSp>
        <p:nvGrpSpPr>
          <p:cNvPr id="2" name="Groep 1">
            <a:extLst>
              <a:ext uri="{FF2B5EF4-FFF2-40B4-BE49-F238E27FC236}">
                <a16:creationId xmlns:a16="http://schemas.microsoft.com/office/drawing/2014/main" id="{DEB4C47A-91BF-AA55-18C3-06F214181412}"/>
              </a:ext>
            </a:extLst>
          </p:cNvPr>
          <p:cNvGrpSpPr/>
          <p:nvPr userDrawn="1"/>
        </p:nvGrpSpPr>
        <p:grpSpPr>
          <a:xfrm>
            <a:off x="1585372" y="1112867"/>
            <a:ext cx="3148553" cy="1870572"/>
            <a:chOff x="1555376" y="1112867"/>
            <a:chExt cx="3148553" cy="1870572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29" name="Diazoom 228">
                  <a:extLst>
                    <a:ext uri="{FF2B5EF4-FFF2-40B4-BE49-F238E27FC236}">
                      <a16:creationId xmlns:a16="http://schemas.microsoft.com/office/drawing/2014/main" id="{FC7FBCB1-79A7-C808-E136-F4F1CEFCBD9B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103155330"/>
                    </p:ext>
                  </p:extLst>
                </p:nvPr>
              </p:nvGraphicFramePr>
              <p:xfrm>
                <a:off x="1555376" y="1170171"/>
                <a:ext cx="3148553" cy="1771059"/>
              </p:xfrm>
              <a:graphic>
                <a:graphicData uri="http://schemas.microsoft.com/office/powerpoint/2016/slidezoom">
                  <pslz:sldZm>
                    <pslz:sldZmObj sldId="273" cId="1074384009">
                      <pslz:zmPr id="{6C16E1E2-CE7E-4DE2-981D-B61E3A3D8DDC}" returnToParent="0" transitionDur="1000" showBg="0">
                        <p166:blipFill xmlns:p166="http://schemas.microsoft.com/office/powerpoint/2016/6/main">
                          <a:blip r:embed="rId10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48553" cy="1771059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29" name="Diazoom 228">
                  <a:hlinkClick r:id="rId11" action="ppaction://hlinksldjump"/>
                  <a:extLst>
                    <a:ext uri="{FF2B5EF4-FFF2-40B4-BE49-F238E27FC236}">
                      <a16:creationId xmlns:a16="http://schemas.microsoft.com/office/drawing/2014/main" id="{FC7FBCB1-79A7-C808-E136-F4F1CEFCBD9B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555376" y="1170171"/>
                  <a:ext cx="3148553" cy="1771059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1" name="Rechthoek 220">
              <a:extLst>
                <a:ext uri="{FF2B5EF4-FFF2-40B4-BE49-F238E27FC236}">
                  <a16:creationId xmlns:a16="http://schemas.microsoft.com/office/drawing/2014/main" id="{85A31F31-E572-BE90-D074-3A0A7B226571}"/>
                </a:ext>
              </a:extLst>
            </p:cNvPr>
            <p:cNvSpPr/>
            <p:nvPr userDrawn="1"/>
          </p:nvSpPr>
          <p:spPr>
            <a:xfrm>
              <a:off x="2298171" y="1112867"/>
              <a:ext cx="1650729" cy="1870572"/>
            </a:xfrm>
            <a:custGeom>
              <a:avLst/>
              <a:gdLst>
                <a:gd name="connsiteX0" fmla="*/ 0 w 1650729"/>
                <a:gd name="connsiteY0" fmla="*/ 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0 w 1650729"/>
                <a:gd name="connsiteY4" fmla="*/ 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17815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34120 h 1792878"/>
                <a:gd name="connsiteX1" fmla="*/ 1650729 w 1650729"/>
                <a:gd name="connsiteY1" fmla="*/ 0 h 1792878"/>
                <a:gd name="connsiteX2" fmla="*/ 1650729 w 1650729"/>
                <a:gd name="connsiteY2" fmla="*/ 1717815 h 1792878"/>
                <a:gd name="connsiteX3" fmla="*/ 0 w 1650729"/>
                <a:gd name="connsiteY3" fmla="*/ 1792878 h 1792878"/>
                <a:gd name="connsiteX4" fmla="*/ 3412 w 1650729"/>
                <a:gd name="connsiteY4" fmla="*/ 34120 h 1792878"/>
                <a:gd name="connsiteX0" fmla="*/ 3412 w 1650729"/>
                <a:gd name="connsiteY0" fmla="*/ 111814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111814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  <a:gd name="connsiteX0" fmla="*/ 3412 w 1650729"/>
                <a:gd name="connsiteY0" fmla="*/ 64002 h 1870572"/>
                <a:gd name="connsiteX1" fmla="*/ 1650729 w 1650729"/>
                <a:gd name="connsiteY1" fmla="*/ 0 h 1870572"/>
                <a:gd name="connsiteX2" fmla="*/ 1650729 w 1650729"/>
                <a:gd name="connsiteY2" fmla="*/ 1795509 h 1870572"/>
                <a:gd name="connsiteX3" fmla="*/ 0 w 1650729"/>
                <a:gd name="connsiteY3" fmla="*/ 1870572 h 1870572"/>
                <a:gd name="connsiteX4" fmla="*/ 3412 w 1650729"/>
                <a:gd name="connsiteY4" fmla="*/ 64002 h 18705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729" h="1870572">
                  <a:moveTo>
                    <a:pt x="3412" y="64002"/>
                  </a:moveTo>
                  <a:cubicBezTo>
                    <a:pt x="540565" y="66573"/>
                    <a:pt x="1101623" y="21334"/>
                    <a:pt x="1650729" y="0"/>
                  </a:cubicBezTo>
                  <a:lnTo>
                    <a:pt x="1650729" y="1795509"/>
                  </a:lnTo>
                  <a:cubicBezTo>
                    <a:pt x="728585" y="1800058"/>
                    <a:pt x="550243" y="1845551"/>
                    <a:pt x="0" y="1870572"/>
                  </a:cubicBezTo>
                  <a:cubicBezTo>
                    <a:pt x="1137" y="1284319"/>
                    <a:pt x="2275" y="650255"/>
                    <a:pt x="3412" y="64002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3" name="Groep 2">
            <a:extLst>
              <a:ext uri="{FF2B5EF4-FFF2-40B4-BE49-F238E27FC236}">
                <a16:creationId xmlns:a16="http://schemas.microsoft.com/office/drawing/2014/main" id="{458A5BBA-6F7A-C67A-481A-8D686EBA2C31}"/>
              </a:ext>
            </a:extLst>
          </p:cNvPr>
          <p:cNvGrpSpPr/>
          <p:nvPr userDrawn="1"/>
        </p:nvGrpSpPr>
        <p:grpSpPr>
          <a:xfrm>
            <a:off x="3364033" y="1084777"/>
            <a:ext cx="3144102" cy="1898661"/>
            <a:chOff x="3334037" y="1084777"/>
            <a:chExt cx="3144102" cy="1898661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0" name="Diazoom 229">
                  <a:extLst>
                    <a:ext uri="{FF2B5EF4-FFF2-40B4-BE49-F238E27FC236}">
                      <a16:creationId xmlns:a16="http://schemas.microsoft.com/office/drawing/2014/main" id="{CB182151-9373-C1CF-B251-84CD35C986A5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3399981937"/>
                    </p:ext>
                  </p:extLst>
                </p:nvPr>
              </p:nvGraphicFramePr>
              <p:xfrm>
                <a:off x="3334037" y="1145553"/>
                <a:ext cx="3144102" cy="1768556"/>
              </p:xfrm>
              <a:graphic>
                <a:graphicData uri="http://schemas.microsoft.com/office/powerpoint/2016/slidezoom">
                  <pslz:sldZm>
                    <pslz:sldZmObj sldId="274" cId="3801670884">
                      <pslz:zmPr id="{2129E395-87DF-4995-8C99-2172513B80BB}" returnToParent="0" transitionDur="1000" showBg="0">
                        <p166:blipFill xmlns:p166="http://schemas.microsoft.com/office/powerpoint/2016/6/main">
                          <a:blip r:embed="rId13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144102" cy="1768556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0" name="Diazoom 229">
                  <a:hlinkClick r:id="rId14" action="ppaction://hlinksldjump"/>
                  <a:extLst>
                    <a:ext uri="{FF2B5EF4-FFF2-40B4-BE49-F238E27FC236}">
                      <a16:creationId xmlns:a16="http://schemas.microsoft.com/office/drawing/2014/main" id="{CB182151-9373-C1CF-B251-84CD35C986A5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3334037" y="1145553"/>
                  <a:ext cx="3144102" cy="1768556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2" name="Rechthoek 221">
              <a:extLst>
                <a:ext uri="{FF2B5EF4-FFF2-40B4-BE49-F238E27FC236}">
                  <a16:creationId xmlns:a16="http://schemas.microsoft.com/office/drawing/2014/main" id="{67664999-B3EF-907A-0B6C-198F92BBD732}"/>
                </a:ext>
              </a:extLst>
            </p:cNvPr>
            <p:cNvSpPr/>
            <p:nvPr userDrawn="1"/>
          </p:nvSpPr>
          <p:spPr>
            <a:xfrm>
              <a:off x="4085218" y="1084777"/>
              <a:ext cx="1650729" cy="1898661"/>
            </a:xfrm>
            <a:custGeom>
              <a:avLst/>
              <a:gdLst>
                <a:gd name="connsiteX0" fmla="*/ 0 w 1650729"/>
                <a:gd name="connsiteY0" fmla="*/ 0 h 1792878"/>
                <a:gd name="connsiteX1" fmla="*/ 1650729 w 1650729"/>
                <a:gd name="connsiteY1" fmla="*/ 0 h 1792878"/>
                <a:gd name="connsiteX2" fmla="*/ 1650729 w 1650729"/>
                <a:gd name="connsiteY2" fmla="*/ 1792878 h 1792878"/>
                <a:gd name="connsiteX3" fmla="*/ 0 w 1650729"/>
                <a:gd name="connsiteY3" fmla="*/ 1792878 h 1792878"/>
                <a:gd name="connsiteX4" fmla="*/ 0 w 1650729"/>
                <a:gd name="connsiteY4" fmla="*/ 0 h 1792878"/>
                <a:gd name="connsiteX0" fmla="*/ 0 w 1650729"/>
                <a:gd name="connsiteY0" fmla="*/ 39426 h 1832304"/>
                <a:gd name="connsiteX1" fmla="*/ 1650729 w 1650729"/>
                <a:gd name="connsiteY1" fmla="*/ 39426 h 1832304"/>
                <a:gd name="connsiteX2" fmla="*/ 1650729 w 1650729"/>
                <a:gd name="connsiteY2" fmla="*/ 1832304 h 1832304"/>
                <a:gd name="connsiteX3" fmla="*/ 0 w 1650729"/>
                <a:gd name="connsiteY3" fmla="*/ 1832304 h 1832304"/>
                <a:gd name="connsiteX4" fmla="*/ 0 w 1650729"/>
                <a:gd name="connsiteY4" fmla="*/ 39426 h 1832304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829442 h 1829442"/>
                <a:gd name="connsiteX4" fmla="*/ 0 w 1650729"/>
                <a:gd name="connsiteY4" fmla="*/ 36564 h 1829442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829442 h 1829442"/>
                <a:gd name="connsiteX4" fmla="*/ 0 w 1650729"/>
                <a:gd name="connsiteY4" fmla="*/ 36564 h 1829442"/>
                <a:gd name="connsiteX0" fmla="*/ 0 w 1650729"/>
                <a:gd name="connsiteY0" fmla="*/ 36564 h 1829442"/>
                <a:gd name="connsiteX1" fmla="*/ 1650729 w 1650729"/>
                <a:gd name="connsiteY1" fmla="*/ 36564 h 1829442"/>
                <a:gd name="connsiteX2" fmla="*/ 1650729 w 1650729"/>
                <a:gd name="connsiteY2" fmla="*/ 1829442 h 1829442"/>
                <a:gd name="connsiteX3" fmla="*/ 0 w 1650729"/>
                <a:gd name="connsiteY3" fmla="*/ 1754379 h 1829442"/>
                <a:gd name="connsiteX4" fmla="*/ 0 w 1650729"/>
                <a:gd name="connsiteY4" fmla="*/ 36564 h 1829442"/>
                <a:gd name="connsiteX0" fmla="*/ 0 w 1650729"/>
                <a:gd name="connsiteY0" fmla="*/ 52283 h 1845161"/>
                <a:gd name="connsiteX1" fmla="*/ 1650729 w 1650729"/>
                <a:gd name="connsiteY1" fmla="*/ 52283 h 1845161"/>
                <a:gd name="connsiteX2" fmla="*/ 1650729 w 1650729"/>
                <a:gd name="connsiteY2" fmla="*/ 1845161 h 1845161"/>
                <a:gd name="connsiteX3" fmla="*/ 0 w 1650729"/>
                <a:gd name="connsiteY3" fmla="*/ 1770098 h 1845161"/>
                <a:gd name="connsiteX4" fmla="*/ 0 w 1650729"/>
                <a:gd name="connsiteY4" fmla="*/ 52283 h 1845161"/>
                <a:gd name="connsiteX0" fmla="*/ 0 w 1650729"/>
                <a:gd name="connsiteY0" fmla="*/ 18704 h 1901229"/>
                <a:gd name="connsiteX1" fmla="*/ 1650729 w 1650729"/>
                <a:gd name="connsiteY1" fmla="*/ 108351 h 1901229"/>
                <a:gd name="connsiteX2" fmla="*/ 1650729 w 1650729"/>
                <a:gd name="connsiteY2" fmla="*/ 1901229 h 1901229"/>
                <a:gd name="connsiteX3" fmla="*/ 0 w 1650729"/>
                <a:gd name="connsiteY3" fmla="*/ 1826166 h 1901229"/>
                <a:gd name="connsiteX4" fmla="*/ 0 w 1650729"/>
                <a:gd name="connsiteY4" fmla="*/ 18704 h 1901229"/>
                <a:gd name="connsiteX0" fmla="*/ 0 w 1650729"/>
                <a:gd name="connsiteY0" fmla="*/ 16136 h 1898661"/>
                <a:gd name="connsiteX1" fmla="*/ 1650729 w 1650729"/>
                <a:gd name="connsiteY1" fmla="*/ 105783 h 1898661"/>
                <a:gd name="connsiteX2" fmla="*/ 1650729 w 1650729"/>
                <a:gd name="connsiteY2" fmla="*/ 1898661 h 1898661"/>
                <a:gd name="connsiteX3" fmla="*/ 0 w 1650729"/>
                <a:gd name="connsiteY3" fmla="*/ 1823598 h 1898661"/>
                <a:gd name="connsiteX4" fmla="*/ 0 w 1650729"/>
                <a:gd name="connsiteY4" fmla="*/ 16136 h 1898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0729" h="1898661">
                  <a:moveTo>
                    <a:pt x="0" y="16136"/>
                  </a:moveTo>
                  <a:cubicBezTo>
                    <a:pt x="700503" y="-25654"/>
                    <a:pt x="895770" y="17073"/>
                    <a:pt x="1650729" y="105783"/>
                  </a:cubicBezTo>
                  <a:lnTo>
                    <a:pt x="1650729" y="1898661"/>
                  </a:lnTo>
                  <a:cubicBezTo>
                    <a:pt x="1052719" y="1816774"/>
                    <a:pt x="550243" y="1823598"/>
                    <a:pt x="0" y="1823598"/>
                  </a:cubicBezTo>
                  <a:lnTo>
                    <a:pt x="0" y="16136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4" name="Groep 3">
            <a:extLst>
              <a:ext uri="{FF2B5EF4-FFF2-40B4-BE49-F238E27FC236}">
                <a16:creationId xmlns:a16="http://schemas.microsoft.com/office/drawing/2014/main" id="{A97DF553-7754-7914-6A95-5146B4510BD0}"/>
              </a:ext>
            </a:extLst>
          </p:cNvPr>
          <p:cNvGrpSpPr/>
          <p:nvPr userDrawn="1"/>
        </p:nvGrpSpPr>
        <p:grpSpPr>
          <a:xfrm>
            <a:off x="1711668" y="3029119"/>
            <a:ext cx="4670474" cy="2738163"/>
            <a:chOff x="1681672" y="3029119"/>
            <a:chExt cx="4670474" cy="2738163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1" name="Diazoom 230">
                  <a:extLst>
                    <a:ext uri="{FF2B5EF4-FFF2-40B4-BE49-F238E27FC236}">
                      <a16:creationId xmlns:a16="http://schemas.microsoft.com/office/drawing/2014/main" id="{970EA1FF-6D6A-C6E0-4467-99AC99C80877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557466549"/>
                    </p:ext>
                  </p:extLst>
                </p:nvPr>
              </p:nvGraphicFramePr>
              <p:xfrm>
                <a:off x="1681672" y="3094304"/>
                <a:ext cx="4670474" cy="2627141"/>
              </p:xfrm>
              <a:graphic>
                <a:graphicData uri="http://schemas.microsoft.com/office/powerpoint/2016/slidezoom">
                  <pslz:sldZm>
                    <pslz:sldZmObj sldId="275" cId="2860977063">
                      <pslz:zmPr id="{9E6E6B4C-FE05-41F0-A60C-797654F66495}" returnToParent="0" transitionDur="1000" showBg="0">
                        <p166:blipFill xmlns:p166="http://schemas.microsoft.com/office/powerpoint/2016/6/main">
                          <a:blip r:embed="rId16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670474" cy="2627141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1" name="Diazoom 230">
                  <a:hlinkClick r:id="rId17" action="ppaction://hlinksldjump"/>
                  <a:extLst>
                    <a:ext uri="{FF2B5EF4-FFF2-40B4-BE49-F238E27FC236}">
                      <a16:creationId xmlns:a16="http://schemas.microsoft.com/office/drawing/2014/main" id="{970EA1FF-6D6A-C6E0-4467-99AC99C80877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681672" y="3094304"/>
                  <a:ext cx="4670474" cy="2627141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3" name="Rechthoek 222">
              <a:extLst>
                <a:ext uri="{FF2B5EF4-FFF2-40B4-BE49-F238E27FC236}">
                  <a16:creationId xmlns:a16="http://schemas.microsoft.com/office/drawing/2014/main" id="{E67A6186-BAAC-A530-9DC2-9540879827B9}"/>
                </a:ext>
              </a:extLst>
            </p:cNvPr>
            <p:cNvSpPr/>
            <p:nvPr userDrawn="1"/>
          </p:nvSpPr>
          <p:spPr>
            <a:xfrm>
              <a:off x="2298172" y="3029119"/>
              <a:ext cx="3438264" cy="2738163"/>
            </a:xfrm>
            <a:custGeom>
              <a:avLst/>
              <a:gdLst>
                <a:gd name="connsiteX0" fmla="*/ 0 w 3437776"/>
                <a:gd name="connsiteY0" fmla="*/ 0 h 2588731"/>
                <a:gd name="connsiteX1" fmla="*/ 3437776 w 3437776"/>
                <a:gd name="connsiteY1" fmla="*/ 0 h 2588731"/>
                <a:gd name="connsiteX2" fmla="*/ 3437776 w 3437776"/>
                <a:gd name="connsiteY2" fmla="*/ 2588731 h 2588731"/>
                <a:gd name="connsiteX3" fmla="*/ 0 w 3437776"/>
                <a:gd name="connsiteY3" fmla="*/ 2588731 h 2588731"/>
                <a:gd name="connsiteX4" fmla="*/ 0 w 3437776"/>
                <a:gd name="connsiteY4" fmla="*/ 0 h 2588731"/>
                <a:gd name="connsiteX0" fmla="*/ 0 w 3437776"/>
                <a:gd name="connsiteY0" fmla="*/ 50041 h 2638772"/>
                <a:gd name="connsiteX1" fmla="*/ 3437776 w 3437776"/>
                <a:gd name="connsiteY1" fmla="*/ 50041 h 2638772"/>
                <a:gd name="connsiteX2" fmla="*/ 3437776 w 3437776"/>
                <a:gd name="connsiteY2" fmla="*/ 2638772 h 2638772"/>
                <a:gd name="connsiteX3" fmla="*/ 0 w 3437776"/>
                <a:gd name="connsiteY3" fmla="*/ 2638772 h 2638772"/>
                <a:gd name="connsiteX4" fmla="*/ 0 w 3437776"/>
                <a:gd name="connsiteY4" fmla="*/ 50041 h 2638772"/>
                <a:gd name="connsiteX0" fmla="*/ 0 w 3437776"/>
                <a:gd name="connsiteY0" fmla="*/ 67698 h 2656429"/>
                <a:gd name="connsiteX1" fmla="*/ 3437776 w 3437776"/>
                <a:gd name="connsiteY1" fmla="*/ 67698 h 2656429"/>
                <a:gd name="connsiteX2" fmla="*/ 3437776 w 3437776"/>
                <a:gd name="connsiteY2" fmla="*/ 2656429 h 2656429"/>
                <a:gd name="connsiteX3" fmla="*/ 0 w 3437776"/>
                <a:gd name="connsiteY3" fmla="*/ 2656429 h 2656429"/>
                <a:gd name="connsiteX4" fmla="*/ 0 w 3437776"/>
                <a:gd name="connsiteY4" fmla="*/ 67698 h 2656429"/>
                <a:gd name="connsiteX0" fmla="*/ 0 w 3437776"/>
                <a:gd name="connsiteY0" fmla="*/ 69924 h 2658655"/>
                <a:gd name="connsiteX1" fmla="*/ 3437776 w 3437776"/>
                <a:gd name="connsiteY1" fmla="*/ 69924 h 2658655"/>
                <a:gd name="connsiteX2" fmla="*/ 3437776 w 3437776"/>
                <a:gd name="connsiteY2" fmla="*/ 2658655 h 2658655"/>
                <a:gd name="connsiteX3" fmla="*/ 0 w 3437776"/>
                <a:gd name="connsiteY3" fmla="*/ 2658655 h 2658655"/>
                <a:gd name="connsiteX4" fmla="*/ 0 w 3437776"/>
                <a:gd name="connsiteY4" fmla="*/ 69924 h 2658655"/>
                <a:gd name="connsiteX0" fmla="*/ 0 w 3437776"/>
                <a:gd name="connsiteY0" fmla="*/ 85626 h 2674357"/>
                <a:gd name="connsiteX1" fmla="*/ 3437776 w 3437776"/>
                <a:gd name="connsiteY1" fmla="*/ 85626 h 2674357"/>
                <a:gd name="connsiteX2" fmla="*/ 3437776 w 3437776"/>
                <a:gd name="connsiteY2" fmla="*/ 2674357 h 2674357"/>
                <a:gd name="connsiteX3" fmla="*/ 0 w 3437776"/>
                <a:gd name="connsiteY3" fmla="*/ 2674357 h 2674357"/>
                <a:gd name="connsiteX4" fmla="*/ 0 w 3437776"/>
                <a:gd name="connsiteY4" fmla="*/ 85626 h 2674357"/>
                <a:gd name="connsiteX0" fmla="*/ 0 w 3437776"/>
                <a:gd name="connsiteY0" fmla="*/ 85626 h 2775957"/>
                <a:gd name="connsiteX1" fmla="*/ 3437776 w 3437776"/>
                <a:gd name="connsiteY1" fmla="*/ 85626 h 2775957"/>
                <a:gd name="connsiteX2" fmla="*/ 3437776 w 3437776"/>
                <a:gd name="connsiteY2" fmla="*/ 2674357 h 2775957"/>
                <a:gd name="connsiteX3" fmla="*/ 0 w 3437776"/>
                <a:gd name="connsiteY3" fmla="*/ 2674357 h 2775957"/>
                <a:gd name="connsiteX4" fmla="*/ 0 w 3437776"/>
                <a:gd name="connsiteY4" fmla="*/ 85626 h 2775957"/>
                <a:gd name="connsiteX0" fmla="*/ 0 w 3437776"/>
                <a:gd name="connsiteY0" fmla="*/ 85626 h 2817872"/>
                <a:gd name="connsiteX1" fmla="*/ 3437776 w 3437776"/>
                <a:gd name="connsiteY1" fmla="*/ 85626 h 2817872"/>
                <a:gd name="connsiteX2" fmla="*/ 3437776 w 3437776"/>
                <a:gd name="connsiteY2" fmla="*/ 2674357 h 2817872"/>
                <a:gd name="connsiteX3" fmla="*/ 0 w 3437776"/>
                <a:gd name="connsiteY3" fmla="*/ 2674357 h 2817872"/>
                <a:gd name="connsiteX4" fmla="*/ 0 w 3437776"/>
                <a:gd name="connsiteY4" fmla="*/ 85626 h 2817872"/>
                <a:gd name="connsiteX0" fmla="*/ 0 w 3437776"/>
                <a:gd name="connsiteY0" fmla="*/ 85626 h 2871521"/>
                <a:gd name="connsiteX1" fmla="*/ 3437776 w 3437776"/>
                <a:gd name="connsiteY1" fmla="*/ 85626 h 2871521"/>
                <a:gd name="connsiteX2" fmla="*/ 3437776 w 3437776"/>
                <a:gd name="connsiteY2" fmla="*/ 2674357 h 2871521"/>
                <a:gd name="connsiteX3" fmla="*/ 3412 w 3437776"/>
                <a:gd name="connsiteY3" fmla="*/ 2776716 h 2871521"/>
                <a:gd name="connsiteX4" fmla="*/ 0 w 3437776"/>
                <a:gd name="connsiteY4" fmla="*/ 85626 h 2871521"/>
                <a:gd name="connsiteX0" fmla="*/ 1876 w 3439652"/>
                <a:gd name="connsiteY0" fmla="*/ 85626 h 2859225"/>
                <a:gd name="connsiteX1" fmla="*/ 3439652 w 3439652"/>
                <a:gd name="connsiteY1" fmla="*/ 85626 h 2859225"/>
                <a:gd name="connsiteX2" fmla="*/ 3439652 w 3439652"/>
                <a:gd name="connsiteY2" fmla="*/ 2674357 h 2859225"/>
                <a:gd name="connsiteX3" fmla="*/ 208 w 3439652"/>
                <a:gd name="connsiteY3" fmla="*/ 2756396 h 2859225"/>
                <a:gd name="connsiteX4" fmla="*/ 1876 w 3439652"/>
                <a:gd name="connsiteY4" fmla="*/ 85626 h 2859225"/>
                <a:gd name="connsiteX0" fmla="*/ 1876 w 3439652"/>
                <a:gd name="connsiteY0" fmla="*/ 85626 h 2840617"/>
                <a:gd name="connsiteX1" fmla="*/ 3439652 w 3439652"/>
                <a:gd name="connsiteY1" fmla="*/ 85626 h 2840617"/>
                <a:gd name="connsiteX2" fmla="*/ 3439652 w 3439652"/>
                <a:gd name="connsiteY2" fmla="*/ 2623557 h 2840617"/>
                <a:gd name="connsiteX3" fmla="*/ 208 w 3439652"/>
                <a:gd name="connsiteY3" fmla="*/ 2756396 h 2840617"/>
                <a:gd name="connsiteX4" fmla="*/ 1876 w 3439652"/>
                <a:gd name="connsiteY4" fmla="*/ 85626 h 2840617"/>
                <a:gd name="connsiteX0" fmla="*/ 1876 w 3439652"/>
                <a:gd name="connsiteY0" fmla="*/ 85626 h 2917785"/>
                <a:gd name="connsiteX1" fmla="*/ 3439652 w 3439652"/>
                <a:gd name="connsiteY1" fmla="*/ 85626 h 2917785"/>
                <a:gd name="connsiteX2" fmla="*/ 3434572 w 3439652"/>
                <a:gd name="connsiteY2" fmla="*/ 2786117 h 2917785"/>
                <a:gd name="connsiteX3" fmla="*/ 208 w 3439652"/>
                <a:gd name="connsiteY3" fmla="*/ 2756396 h 2917785"/>
                <a:gd name="connsiteX4" fmla="*/ 1876 w 3439652"/>
                <a:gd name="connsiteY4" fmla="*/ 85626 h 2917785"/>
                <a:gd name="connsiteX0" fmla="*/ 1876 w 3439652"/>
                <a:gd name="connsiteY0" fmla="*/ 85626 h 2851201"/>
                <a:gd name="connsiteX1" fmla="*/ 3439652 w 3439652"/>
                <a:gd name="connsiteY1" fmla="*/ 85626 h 2851201"/>
                <a:gd name="connsiteX2" fmla="*/ 3414252 w 3439652"/>
                <a:gd name="connsiteY2" fmla="*/ 2654037 h 2851201"/>
                <a:gd name="connsiteX3" fmla="*/ 208 w 3439652"/>
                <a:gd name="connsiteY3" fmla="*/ 2756396 h 2851201"/>
                <a:gd name="connsiteX4" fmla="*/ 1876 w 3439652"/>
                <a:gd name="connsiteY4" fmla="*/ 85626 h 2851201"/>
                <a:gd name="connsiteX0" fmla="*/ 1876 w 3439652"/>
                <a:gd name="connsiteY0" fmla="*/ 85626 h 2824017"/>
                <a:gd name="connsiteX1" fmla="*/ 3439652 w 3439652"/>
                <a:gd name="connsiteY1" fmla="*/ 85626 h 2824017"/>
                <a:gd name="connsiteX2" fmla="*/ 3414252 w 3439652"/>
                <a:gd name="connsiteY2" fmla="*/ 2562597 h 2824017"/>
                <a:gd name="connsiteX3" fmla="*/ 208 w 3439652"/>
                <a:gd name="connsiteY3" fmla="*/ 2756396 h 2824017"/>
                <a:gd name="connsiteX4" fmla="*/ 1876 w 3439652"/>
                <a:gd name="connsiteY4" fmla="*/ 85626 h 2824017"/>
                <a:gd name="connsiteX0" fmla="*/ 0 w 3437776"/>
                <a:gd name="connsiteY0" fmla="*/ 85626 h 2769499"/>
                <a:gd name="connsiteX1" fmla="*/ 3437776 w 3437776"/>
                <a:gd name="connsiteY1" fmla="*/ 85626 h 2769499"/>
                <a:gd name="connsiteX2" fmla="*/ 3412376 w 3437776"/>
                <a:gd name="connsiteY2" fmla="*/ 2562597 h 2769499"/>
                <a:gd name="connsiteX3" fmla="*/ 3412 w 3437776"/>
                <a:gd name="connsiteY3" fmla="*/ 2680196 h 2769499"/>
                <a:gd name="connsiteX4" fmla="*/ 0 w 3437776"/>
                <a:gd name="connsiteY4" fmla="*/ 85626 h 2769499"/>
                <a:gd name="connsiteX0" fmla="*/ 0 w 3437776"/>
                <a:gd name="connsiteY0" fmla="*/ 85626 h 2756350"/>
                <a:gd name="connsiteX1" fmla="*/ 3437776 w 3437776"/>
                <a:gd name="connsiteY1" fmla="*/ 85626 h 2756350"/>
                <a:gd name="connsiteX2" fmla="*/ 3412376 w 3437776"/>
                <a:gd name="connsiteY2" fmla="*/ 2562597 h 2756350"/>
                <a:gd name="connsiteX3" fmla="*/ 3412 w 3437776"/>
                <a:gd name="connsiteY3" fmla="*/ 2680196 h 2756350"/>
                <a:gd name="connsiteX4" fmla="*/ 0 w 3437776"/>
                <a:gd name="connsiteY4" fmla="*/ 85626 h 2756350"/>
                <a:gd name="connsiteX0" fmla="*/ 0 w 3437776"/>
                <a:gd name="connsiteY0" fmla="*/ 85626 h 2733564"/>
                <a:gd name="connsiteX1" fmla="*/ 3437776 w 3437776"/>
                <a:gd name="connsiteY1" fmla="*/ 85626 h 2733564"/>
                <a:gd name="connsiteX2" fmla="*/ 3412376 w 3437776"/>
                <a:gd name="connsiteY2" fmla="*/ 2562597 h 2733564"/>
                <a:gd name="connsiteX3" fmla="*/ 3412 w 3437776"/>
                <a:gd name="connsiteY3" fmla="*/ 2680196 h 2733564"/>
                <a:gd name="connsiteX4" fmla="*/ 0 w 3437776"/>
                <a:gd name="connsiteY4" fmla="*/ 85626 h 2733564"/>
                <a:gd name="connsiteX0" fmla="*/ 0 w 3437776"/>
                <a:gd name="connsiteY0" fmla="*/ 85626 h 2747907"/>
                <a:gd name="connsiteX1" fmla="*/ 3437776 w 3437776"/>
                <a:gd name="connsiteY1" fmla="*/ 85626 h 2747907"/>
                <a:gd name="connsiteX2" fmla="*/ 3407296 w 3437776"/>
                <a:gd name="connsiteY2" fmla="*/ 2613397 h 2747907"/>
                <a:gd name="connsiteX3" fmla="*/ 3412 w 3437776"/>
                <a:gd name="connsiteY3" fmla="*/ 2680196 h 2747907"/>
                <a:gd name="connsiteX4" fmla="*/ 0 w 3437776"/>
                <a:gd name="connsiteY4" fmla="*/ 85626 h 2747907"/>
                <a:gd name="connsiteX0" fmla="*/ 0 w 3438264"/>
                <a:gd name="connsiteY0" fmla="*/ 85626 h 2753365"/>
                <a:gd name="connsiteX1" fmla="*/ 3437776 w 3438264"/>
                <a:gd name="connsiteY1" fmla="*/ 85626 h 2753365"/>
                <a:gd name="connsiteX2" fmla="*/ 3437776 w 3438264"/>
                <a:gd name="connsiteY2" fmla="*/ 2628637 h 2753365"/>
                <a:gd name="connsiteX3" fmla="*/ 3412 w 3438264"/>
                <a:gd name="connsiteY3" fmla="*/ 2680196 h 2753365"/>
                <a:gd name="connsiteX4" fmla="*/ 0 w 3438264"/>
                <a:gd name="connsiteY4" fmla="*/ 85626 h 2753365"/>
                <a:gd name="connsiteX0" fmla="*/ 0 w 3438264"/>
                <a:gd name="connsiteY0" fmla="*/ 85626 h 2738163"/>
                <a:gd name="connsiteX1" fmla="*/ 3437776 w 3438264"/>
                <a:gd name="connsiteY1" fmla="*/ 85626 h 2738163"/>
                <a:gd name="connsiteX2" fmla="*/ 3437776 w 3438264"/>
                <a:gd name="connsiteY2" fmla="*/ 2628637 h 2738163"/>
                <a:gd name="connsiteX3" fmla="*/ 3412 w 3438264"/>
                <a:gd name="connsiteY3" fmla="*/ 2680196 h 2738163"/>
                <a:gd name="connsiteX4" fmla="*/ 0 w 3438264"/>
                <a:gd name="connsiteY4" fmla="*/ 85626 h 27381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38264" h="2738163">
                  <a:moveTo>
                    <a:pt x="0" y="85626"/>
                  </a:moveTo>
                  <a:cubicBezTo>
                    <a:pt x="1087922" y="13975"/>
                    <a:pt x="1896066" y="-64500"/>
                    <a:pt x="3437776" y="85626"/>
                  </a:cubicBezTo>
                  <a:cubicBezTo>
                    <a:pt x="3436083" y="985790"/>
                    <a:pt x="3439469" y="1728473"/>
                    <a:pt x="3437776" y="2628637"/>
                  </a:cubicBezTo>
                  <a:cubicBezTo>
                    <a:pt x="2982882" y="2709917"/>
                    <a:pt x="1254197" y="2799842"/>
                    <a:pt x="3412" y="2680196"/>
                  </a:cubicBezTo>
                  <a:cubicBezTo>
                    <a:pt x="2275" y="1783166"/>
                    <a:pt x="1137" y="982656"/>
                    <a:pt x="0" y="85626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" name="Groep 4">
            <a:extLst>
              <a:ext uri="{FF2B5EF4-FFF2-40B4-BE49-F238E27FC236}">
                <a16:creationId xmlns:a16="http://schemas.microsoft.com/office/drawing/2014/main" id="{1C1CAE2F-500E-8EA6-3CD9-4739B0D255C1}"/>
              </a:ext>
            </a:extLst>
          </p:cNvPr>
          <p:cNvGrpSpPr/>
          <p:nvPr userDrawn="1"/>
        </p:nvGrpSpPr>
        <p:grpSpPr>
          <a:xfrm>
            <a:off x="5896020" y="1095032"/>
            <a:ext cx="3706384" cy="2177459"/>
            <a:chOff x="5866024" y="1095032"/>
            <a:chExt cx="3706384" cy="2177459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2" name="Diazoom 231">
                  <a:extLst>
                    <a:ext uri="{FF2B5EF4-FFF2-40B4-BE49-F238E27FC236}">
                      <a16:creationId xmlns:a16="http://schemas.microsoft.com/office/drawing/2014/main" id="{FADA940A-8174-0D45-3DE1-53752332F0B0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727394774"/>
                    </p:ext>
                  </p:extLst>
                </p:nvPr>
              </p:nvGraphicFramePr>
              <p:xfrm>
                <a:off x="5866024" y="1145553"/>
                <a:ext cx="3706384" cy="2084840"/>
              </p:xfrm>
              <a:graphic>
                <a:graphicData uri="http://schemas.microsoft.com/office/powerpoint/2016/slidezoom">
                  <pslz:sldZm>
                    <pslz:sldZmObj sldId="276" cId="347571581">
                      <pslz:zmPr id="{3383BD95-CF56-483A-A01C-7906C51EA5B1}" returnToParent="0" transitionDur="1000" showBg="0">
                        <p166:blipFill xmlns:p166="http://schemas.microsoft.com/office/powerpoint/2016/6/main">
                          <a:blip r:embed="rId19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3706384" cy="2084840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2" name="Diazoom 231">
                  <a:hlinkClick r:id="rId20" action="ppaction://hlinksldjump"/>
                  <a:extLst>
                    <a:ext uri="{FF2B5EF4-FFF2-40B4-BE49-F238E27FC236}">
                      <a16:creationId xmlns:a16="http://schemas.microsoft.com/office/drawing/2014/main" id="{FADA940A-8174-0D45-3DE1-53752332F0B0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5866024" y="1145553"/>
                  <a:ext cx="3706384" cy="2084840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4" name="Rechthoek 223">
              <a:extLst>
                <a:ext uri="{FF2B5EF4-FFF2-40B4-BE49-F238E27FC236}">
                  <a16:creationId xmlns:a16="http://schemas.microsoft.com/office/drawing/2014/main" id="{23E6B25A-84C7-5531-92D8-6DA4DCC631D4}"/>
                </a:ext>
              </a:extLst>
            </p:cNvPr>
            <p:cNvSpPr/>
            <p:nvPr userDrawn="1"/>
          </p:nvSpPr>
          <p:spPr>
            <a:xfrm>
              <a:off x="6562165" y="1095032"/>
              <a:ext cx="2316489" cy="2177459"/>
            </a:xfrm>
            <a:custGeom>
              <a:avLst/>
              <a:gdLst>
                <a:gd name="connsiteX0" fmla="*/ 0 w 2298560"/>
                <a:gd name="connsiteY0" fmla="*/ 0 h 2121647"/>
                <a:gd name="connsiteX1" fmla="*/ 2298560 w 2298560"/>
                <a:gd name="connsiteY1" fmla="*/ 0 h 2121647"/>
                <a:gd name="connsiteX2" fmla="*/ 2298560 w 2298560"/>
                <a:gd name="connsiteY2" fmla="*/ 2121647 h 2121647"/>
                <a:gd name="connsiteX3" fmla="*/ 0 w 2298560"/>
                <a:gd name="connsiteY3" fmla="*/ 2121647 h 2121647"/>
                <a:gd name="connsiteX4" fmla="*/ 0 w 2298560"/>
                <a:gd name="connsiteY4" fmla="*/ 0 h 2121647"/>
                <a:gd name="connsiteX0" fmla="*/ 0 w 2298560"/>
                <a:gd name="connsiteY0" fmla="*/ 61092 h 2182739"/>
                <a:gd name="connsiteX1" fmla="*/ 2298560 w 2298560"/>
                <a:gd name="connsiteY1" fmla="*/ 61092 h 2182739"/>
                <a:gd name="connsiteX2" fmla="*/ 2298560 w 2298560"/>
                <a:gd name="connsiteY2" fmla="*/ 2182739 h 2182739"/>
                <a:gd name="connsiteX3" fmla="*/ 0 w 2298560"/>
                <a:gd name="connsiteY3" fmla="*/ 2182739 h 2182739"/>
                <a:gd name="connsiteX4" fmla="*/ 0 w 2298560"/>
                <a:gd name="connsiteY4" fmla="*/ 61092 h 2182739"/>
                <a:gd name="connsiteX0" fmla="*/ 0 w 2298560"/>
                <a:gd name="connsiteY0" fmla="*/ 90145 h 2211792"/>
                <a:gd name="connsiteX1" fmla="*/ 2298560 w 2298560"/>
                <a:gd name="connsiteY1" fmla="*/ 90145 h 2211792"/>
                <a:gd name="connsiteX2" fmla="*/ 2298560 w 2298560"/>
                <a:gd name="connsiteY2" fmla="*/ 2211792 h 2211792"/>
                <a:gd name="connsiteX3" fmla="*/ 0 w 2298560"/>
                <a:gd name="connsiteY3" fmla="*/ 2211792 h 2211792"/>
                <a:gd name="connsiteX4" fmla="*/ 0 w 2298560"/>
                <a:gd name="connsiteY4" fmla="*/ 90145 h 2211792"/>
                <a:gd name="connsiteX0" fmla="*/ 0 w 2316489"/>
                <a:gd name="connsiteY0" fmla="*/ 168929 h 2290576"/>
                <a:gd name="connsiteX1" fmla="*/ 2316489 w 2316489"/>
                <a:gd name="connsiteY1" fmla="*/ 55376 h 2290576"/>
                <a:gd name="connsiteX2" fmla="*/ 2298560 w 2316489"/>
                <a:gd name="connsiteY2" fmla="*/ 2290576 h 2290576"/>
                <a:gd name="connsiteX3" fmla="*/ 0 w 2316489"/>
                <a:gd name="connsiteY3" fmla="*/ 2290576 h 2290576"/>
                <a:gd name="connsiteX4" fmla="*/ 0 w 2316489"/>
                <a:gd name="connsiteY4" fmla="*/ 168929 h 2290576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298560 w 2316489"/>
                <a:gd name="connsiteY2" fmla="*/ 2245647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08188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08188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24000 h 2245647"/>
                <a:gd name="connsiteX1" fmla="*/ 2316489 w 2316489"/>
                <a:gd name="connsiteY1" fmla="*/ 70212 h 2245647"/>
                <a:gd name="connsiteX2" fmla="*/ 2304536 w 2316489"/>
                <a:gd name="connsiteY2" fmla="*/ 2167952 h 2245647"/>
                <a:gd name="connsiteX3" fmla="*/ 0 w 2316489"/>
                <a:gd name="connsiteY3" fmla="*/ 2245647 h 2245647"/>
                <a:gd name="connsiteX4" fmla="*/ 0 w 2316489"/>
                <a:gd name="connsiteY4" fmla="*/ 124000 h 2245647"/>
                <a:gd name="connsiteX0" fmla="*/ 0 w 2316489"/>
                <a:gd name="connsiteY0" fmla="*/ 106239 h 2227886"/>
                <a:gd name="connsiteX1" fmla="*/ 2316489 w 2316489"/>
                <a:gd name="connsiteY1" fmla="*/ 52451 h 2227886"/>
                <a:gd name="connsiteX2" fmla="*/ 2304536 w 2316489"/>
                <a:gd name="connsiteY2" fmla="*/ 2150191 h 2227886"/>
                <a:gd name="connsiteX3" fmla="*/ 0 w 2316489"/>
                <a:gd name="connsiteY3" fmla="*/ 2227886 h 2227886"/>
                <a:gd name="connsiteX4" fmla="*/ 0 w 2316489"/>
                <a:gd name="connsiteY4" fmla="*/ 106239 h 2227886"/>
                <a:gd name="connsiteX0" fmla="*/ 0 w 2316489"/>
                <a:gd name="connsiteY0" fmla="*/ 106239 h 2177459"/>
                <a:gd name="connsiteX1" fmla="*/ 2316489 w 2316489"/>
                <a:gd name="connsiteY1" fmla="*/ 52451 h 2177459"/>
                <a:gd name="connsiteX2" fmla="*/ 2304536 w 2316489"/>
                <a:gd name="connsiteY2" fmla="*/ 2150191 h 2177459"/>
                <a:gd name="connsiteX3" fmla="*/ 0 w 2316489"/>
                <a:gd name="connsiteY3" fmla="*/ 2177459 h 2177459"/>
                <a:gd name="connsiteX4" fmla="*/ 0 w 2316489"/>
                <a:gd name="connsiteY4" fmla="*/ 106239 h 21774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316489" h="2177459">
                  <a:moveTo>
                    <a:pt x="0" y="106239"/>
                  </a:moveTo>
                  <a:cubicBezTo>
                    <a:pt x="377716" y="4639"/>
                    <a:pt x="1573460" y="-44666"/>
                    <a:pt x="2316489" y="52451"/>
                  </a:cubicBezTo>
                  <a:cubicBezTo>
                    <a:pt x="2312505" y="731776"/>
                    <a:pt x="2308520" y="1470866"/>
                    <a:pt x="2304536" y="2150191"/>
                  </a:cubicBezTo>
                  <a:cubicBezTo>
                    <a:pt x="1040310" y="2106363"/>
                    <a:pt x="768179" y="2131639"/>
                    <a:pt x="0" y="2177459"/>
                  </a:cubicBezTo>
                  <a:lnTo>
                    <a:pt x="0" y="106239"/>
                  </a:ln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6" name="Groep 5">
            <a:extLst>
              <a:ext uri="{FF2B5EF4-FFF2-40B4-BE49-F238E27FC236}">
                <a16:creationId xmlns:a16="http://schemas.microsoft.com/office/drawing/2014/main" id="{E572088B-8DCD-6ED2-FAE7-E3C1C16F9D33}"/>
              </a:ext>
            </a:extLst>
          </p:cNvPr>
          <p:cNvGrpSpPr/>
          <p:nvPr userDrawn="1"/>
        </p:nvGrpSpPr>
        <p:grpSpPr>
          <a:xfrm>
            <a:off x="6637652" y="3475494"/>
            <a:ext cx="4066777" cy="2389958"/>
            <a:chOff x="6607656" y="3475494"/>
            <a:chExt cx="4066777" cy="2389958"/>
          </a:xfrm>
        </p:grpSpPr>
        <mc:AlternateContent xmlns:mc="http://schemas.openxmlformats.org/markup-compatibility/2006" xmlns:pslz="http://schemas.microsoft.com/office/powerpoint/2016/slidezoom">
          <mc:Choice Requires="pslz">
            <p:graphicFrame>
              <p:nvGraphicFramePr>
                <p:cNvPr id="233" name="Diazoom 232">
                  <a:extLst>
                    <a:ext uri="{FF2B5EF4-FFF2-40B4-BE49-F238E27FC236}">
                      <a16:creationId xmlns:a16="http://schemas.microsoft.com/office/drawing/2014/main" id="{ADA45F94-9EFE-3E1B-C410-04C764CB1894}"/>
                    </a:ext>
                  </a:extLst>
                </p:cNvPr>
                <p:cNvGraphicFramePr>
                  <a:graphicFrameLocks noChangeAspect="1"/>
                </p:cNvGraphicFramePr>
                <p:nvPr userDrawn="1">
                  <p:extLst>
                    <p:ext uri="{D42A27DB-BD31-4B8C-83A1-F6EECF244321}">
                      <p14:modId xmlns:p14="http://schemas.microsoft.com/office/powerpoint/2010/main" val="1217644025"/>
                    </p:ext>
                  </p:extLst>
                </p:nvPr>
              </p:nvGraphicFramePr>
              <p:xfrm>
                <a:off x="6607656" y="3531909"/>
                <a:ext cx="4066777" cy="2287562"/>
              </p:xfrm>
              <a:graphic>
                <a:graphicData uri="http://schemas.microsoft.com/office/powerpoint/2016/slidezoom">
                  <pslz:sldZm>
                    <pslz:sldZmObj sldId="277" cId="4237483872">
                      <pslz:zmPr id="{29C081EA-34CB-4CC2-BE5C-4C18EE0E1063}" returnToParent="0" transitionDur="1000" showBg="0">
                        <p166:blipFill xmlns:p166="http://schemas.microsoft.com/office/powerpoint/2016/6/main">
                          <a:blip r:embed="rId22"/>
                          <a:stretch>
                            <a:fillRect/>
                          </a:stretch>
                        </p166:blipFill>
                        <p166:spPr xmlns:p166="http://schemas.microsoft.com/office/powerpoint/2016/6/main">
                          <a:xfrm>
                            <a:off x="0" y="0"/>
                            <a:ext cx="4066777" cy="2287562"/>
                          </a:xfrm>
                          <a:prstGeom prst="rect">
                            <a:avLst/>
                          </a:prstGeom>
                        </p166:spPr>
                      </pslz:zmPr>
                    </pslz:sldZmObj>
                  </pslz:sldZm>
                </a:graphicData>
              </a:graphic>
            </p:graphicFrame>
          </mc:Choice>
          <mc:Fallback xmlns="">
            <p:pic>
              <p:nvPicPr>
                <p:cNvPr id="233" name="Diazoom 232">
                  <a:hlinkClick r:id="rId23" action="ppaction://hlinksldjump"/>
                  <a:extLst>
                    <a:ext uri="{FF2B5EF4-FFF2-40B4-BE49-F238E27FC236}">
                      <a16:creationId xmlns:a16="http://schemas.microsoft.com/office/drawing/2014/main" id="{ADA45F94-9EFE-3E1B-C410-04C764CB1894}"/>
                    </a:ext>
                  </a:extLst>
                </p:cNvPr>
                <p:cNvPicPr>
                  <a:picLocks noGrp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6607656" y="3531909"/>
                  <a:ext cx="4066777" cy="2287562"/>
                </a:xfrm>
                <a:prstGeom prst="rect">
                  <a:avLst/>
                </a:prstGeom>
              </p:spPr>
            </p:pic>
          </mc:Fallback>
        </mc:AlternateContent>
        <p:sp>
          <p:nvSpPr>
            <p:cNvPr id="225" name="Rechthoek 224">
              <a:extLst>
                <a:ext uri="{FF2B5EF4-FFF2-40B4-BE49-F238E27FC236}">
                  <a16:creationId xmlns:a16="http://schemas.microsoft.com/office/drawing/2014/main" id="{E0F72ACB-3607-20A9-EB94-8A0FED8FA663}"/>
                </a:ext>
              </a:extLst>
            </p:cNvPr>
            <p:cNvSpPr/>
            <p:nvPr userDrawn="1"/>
          </p:nvSpPr>
          <p:spPr>
            <a:xfrm>
              <a:off x="7424021" y="3475494"/>
              <a:ext cx="2454431" cy="2389958"/>
            </a:xfrm>
            <a:custGeom>
              <a:avLst/>
              <a:gdLst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391271"/>
                <a:gd name="connsiteY0" fmla="*/ 0 h 2294509"/>
                <a:gd name="connsiteX1" fmla="*/ 2391271 w 2391271"/>
                <a:gd name="connsiteY1" fmla="*/ 0 h 2294509"/>
                <a:gd name="connsiteX2" fmla="*/ 2391271 w 2391271"/>
                <a:gd name="connsiteY2" fmla="*/ 2294509 h 2294509"/>
                <a:gd name="connsiteX3" fmla="*/ 0 w 2391271"/>
                <a:gd name="connsiteY3" fmla="*/ 2294509 h 2294509"/>
                <a:gd name="connsiteX4" fmla="*/ 0 w 2391271"/>
                <a:gd name="connsiteY4" fmla="*/ 0 h 2294509"/>
                <a:gd name="connsiteX0" fmla="*/ 0 w 2474941"/>
                <a:gd name="connsiteY0" fmla="*/ 0 h 2294509"/>
                <a:gd name="connsiteX1" fmla="*/ 2391271 w 2474941"/>
                <a:gd name="connsiteY1" fmla="*/ 0 h 2294509"/>
                <a:gd name="connsiteX2" fmla="*/ 2474941 w 2474941"/>
                <a:gd name="connsiteY2" fmla="*/ 2294509 h 2294509"/>
                <a:gd name="connsiteX3" fmla="*/ 0 w 2474941"/>
                <a:gd name="connsiteY3" fmla="*/ 2294509 h 2294509"/>
                <a:gd name="connsiteX4" fmla="*/ 0 w 2474941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0 h 2294509"/>
                <a:gd name="connsiteX1" fmla="*/ 2391271 w 2510800"/>
                <a:gd name="connsiteY1" fmla="*/ 0 h 2294509"/>
                <a:gd name="connsiteX2" fmla="*/ 2510800 w 2510800"/>
                <a:gd name="connsiteY2" fmla="*/ 2294509 h 2294509"/>
                <a:gd name="connsiteX3" fmla="*/ 0 w 2510800"/>
                <a:gd name="connsiteY3" fmla="*/ 2294509 h 2294509"/>
                <a:gd name="connsiteX4" fmla="*/ 0 w 2510800"/>
                <a:gd name="connsiteY4" fmla="*/ 0 h 2294509"/>
                <a:gd name="connsiteX0" fmla="*/ 0 w 2510800"/>
                <a:gd name="connsiteY0" fmla="*/ 50468 h 2344977"/>
                <a:gd name="connsiteX1" fmla="*/ 2391271 w 2510800"/>
                <a:gd name="connsiteY1" fmla="*/ 50468 h 2344977"/>
                <a:gd name="connsiteX2" fmla="*/ 2510800 w 2510800"/>
                <a:gd name="connsiteY2" fmla="*/ 2344977 h 2344977"/>
                <a:gd name="connsiteX3" fmla="*/ 0 w 2510800"/>
                <a:gd name="connsiteY3" fmla="*/ 2344977 h 2344977"/>
                <a:gd name="connsiteX4" fmla="*/ 0 w 2510800"/>
                <a:gd name="connsiteY4" fmla="*/ 50468 h 2344977"/>
                <a:gd name="connsiteX0" fmla="*/ 0 w 2510800"/>
                <a:gd name="connsiteY0" fmla="*/ 45156 h 2339665"/>
                <a:gd name="connsiteX1" fmla="*/ 2391271 w 2510800"/>
                <a:gd name="connsiteY1" fmla="*/ 45156 h 2339665"/>
                <a:gd name="connsiteX2" fmla="*/ 2510800 w 2510800"/>
                <a:gd name="connsiteY2" fmla="*/ 2339665 h 2339665"/>
                <a:gd name="connsiteX3" fmla="*/ 0 w 2510800"/>
                <a:gd name="connsiteY3" fmla="*/ 2339665 h 2339665"/>
                <a:gd name="connsiteX4" fmla="*/ 0 w 2510800"/>
                <a:gd name="connsiteY4" fmla="*/ 45156 h 2339665"/>
                <a:gd name="connsiteX0" fmla="*/ 0 w 2510800"/>
                <a:gd name="connsiteY0" fmla="*/ 59590 h 2354099"/>
                <a:gd name="connsiteX1" fmla="*/ 2391271 w 2510800"/>
                <a:gd name="connsiteY1" fmla="*/ 59590 h 2354099"/>
                <a:gd name="connsiteX2" fmla="*/ 2510800 w 2510800"/>
                <a:gd name="connsiteY2" fmla="*/ 2354099 h 2354099"/>
                <a:gd name="connsiteX3" fmla="*/ 0 w 2510800"/>
                <a:gd name="connsiteY3" fmla="*/ 2354099 h 2354099"/>
                <a:gd name="connsiteX4" fmla="*/ 0 w 2510800"/>
                <a:gd name="connsiteY4" fmla="*/ 59590 h 2354099"/>
                <a:gd name="connsiteX0" fmla="*/ 0 w 2510800"/>
                <a:gd name="connsiteY0" fmla="*/ 59590 h 2388629"/>
                <a:gd name="connsiteX1" fmla="*/ 2391271 w 2510800"/>
                <a:gd name="connsiteY1" fmla="*/ 59590 h 2388629"/>
                <a:gd name="connsiteX2" fmla="*/ 2510800 w 2510800"/>
                <a:gd name="connsiteY2" fmla="*/ 2354099 h 2388629"/>
                <a:gd name="connsiteX3" fmla="*/ 0 w 2510800"/>
                <a:gd name="connsiteY3" fmla="*/ 2354099 h 2388629"/>
                <a:gd name="connsiteX4" fmla="*/ 0 w 2510800"/>
                <a:gd name="connsiteY4" fmla="*/ 59590 h 2388629"/>
                <a:gd name="connsiteX0" fmla="*/ 5977 w 2516777"/>
                <a:gd name="connsiteY0" fmla="*/ 59590 h 2417140"/>
                <a:gd name="connsiteX1" fmla="*/ 2397248 w 2516777"/>
                <a:gd name="connsiteY1" fmla="*/ 59590 h 2417140"/>
                <a:gd name="connsiteX2" fmla="*/ 2516777 w 2516777"/>
                <a:gd name="connsiteY2" fmla="*/ 2354099 h 2417140"/>
                <a:gd name="connsiteX3" fmla="*/ 0 w 2516777"/>
                <a:gd name="connsiteY3" fmla="*/ 2389958 h 2417140"/>
                <a:gd name="connsiteX4" fmla="*/ 5977 w 2516777"/>
                <a:gd name="connsiteY4" fmla="*/ 59590 h 2417140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516777"/>
                <a:gd name="connsiteY0" fmla="*/ 59590 h 2389958"/>
                <a:gd name="connsiteX1" fmla="*/ 2397248 w 2516777"/>
                <a:gd name="connsiteY1" fmla="*/ 59590 h 2389958"/>
                <a:gd name="connsiteX2" fmla="*/ 2516777 w 2516777"/>
                <a:gd name="connsiteY2" fmla="*/ 2354099 h 2389958"/>
                <a:gd name="connsiteX3" fmla="*/ 0 w 2516777"/>
                <a:gd name="connsiteY3" fmla="*/ 2389958 h 2389958"/>
                <a:gd name="connsiteX4" fmla="*/ 5977 w 2516777"/>
                <a:gd name="connsiteY4" fmla="*/ 59590 h 2389958"/>
                <a:gd name="connsiteX0" fmla="*/ 5977 w 2454431"/>
                <a:gd name="connsiteY0" fmla="*/ 59590 h 2389958"/>
                <a:gd name="connsiteX1" fmla="*/ 2397248 w 2454431"/>
                <a:gd name="connsiteY1" fmla="*/ 59590 h 2389958"/>
                <a:gd name="connsiteX2" fmla="*/ 2454431 w 2454431"/>
                <a:gd name="connsiteY2" fmla="*/ 2354099 h 2389958"/>
                <a:gd name="connsiteX3" fmla="*/ 0 w 2454431"/>
                <a:gd name="connsiteY3" fmla="*/ 2389958 h 2389958"/>
                <a:gd name="connsiteX4" fmla="*/ 5977 w 2454431"/>
                <a:gd name="connsiteY4" fmla="*/ 59590 h 2389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54431" h="2389958">
                  <a:moveTo>
                    <a:pt x="5977" y="59590"/>
                  </a:moveTo>
                  <a:cubicBezTo>
                    <a:pt x="330926" y="5802"/>
                    <a:pt x="1570276" y="-42010"/>
                    <a:pt x="2397248" y="59590"/>
                  </a:cubicBezTo>
                  <a:cubicBezTo>
                    <a:pt x="2409200" y="1296567"/>
                    <a:pt x="2394666" y="1517545"/>
                    <a:pt x="2454431" y="2354099"/>
                  </a:cubicBezTo>
                  <a:cubicBezTo>
                    <a:pt x="1617498" y="2354099"/>
                    <a:pt x="1464462" y="2378005"/>
                    <a:pt x="0" y="2389958"/>
                  </a:cubicBezTo>
                  <a:cubicBezTo>
                    <a:pt x="1992" y="1613169"/>
                    <a:pt x="3985" y="836379"/>
                    <a:pt x="5977" y="59590"/>
                  </a:cubicBezTo>
                  <a:close/>
                </a:path>
              </a:pathLst>
            </a:custGeom>
            <a:noFill/>
            <a:ln w="114300">
              <a:solidFill>
                <a:srgbClr val="F1EAE4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/>
              <a:endParaRPr lang="nl-NL"/>
            </a:p>
          </p:txBody>
        </p:sp>
      </p:grpSp>
      <p:grpSp>
        <p:nvGrpSpPr>
          <p:cNvPr id="53" name="Graphic 129">
            <a:extLst>
              <a:ext uri="{FF2B5EF4-FFF2-40B4-BE49-F238E27FC236}">
                <a16:creationId xmlns:a16="http://schemas.microsoft.com/office/drawing/2014/main" id="{D50C477D-60B1-1F39-50FD-51D2289FFE3A}"/>
              </a:ext>
            </a:extLst>
          </p:cNvPr>
          <p:cNvGrpSpPr/>
          <p:nvPr userDrawn="1"/>
        </p:nvGrpSpPr>
        <p:grpSpPr>
          <a:xfrm rot="16971557">
            <a:off x="5246037" y="2984404"/>
            <a:ext cx="701315" cy="924715"/>
            <a:chOff x="2986379" y="2020005"/>
            <a:chExt cx="578017" cy="762141"/>
          </a:xfrm>
        </p:grpSpPr>
        <p:sp>
          <p:nvSpPr>
            <p:cNvPr id="54" name="Vrije vorm: vorm 53">
              <a:extLst>
                <a:ext uri="{FF2B5EF4-FFF2-40B4-BE49-F238E27FC236}">
                  <a16:creationId xmlns:a16="http://schemas.microsoft.com/office/drawing/2014/main" id="{B41BB5B6-829A-8FA1-3DAD-DD35AA1137C7}"/>
                </a:ext>
              </a:extLst>
            </p:cNvPr>
            <p:cNvSpPr/>
            <p:nvPr/>
          </p:nvSpPr>
          <p:spPr>
            <a:xfrm rot="1007561">
              <a:off x="2986379" y="2020005"/>
              <a:ext cx="578017" cy="762141"/>
            </a:xfrm>
            <a:custGeom>
              <a:avLst/>
              <a:gdLst>
                <a:gd name="connsiteX0" fmla="*/ 577996 w 578017"/>
                <a:gd name="connsiteY0" fmla="*/ 119787 h 762141"/>
                <a:gd name="connsiteX1" fmla="*/ 187751 w 578017"/>
                <a:gd name="connsiteY1" fmla="*/ 762141 h 762141"/>
                <a:gd name="connsiteX2" fmla="*/ 138496 w 578017"/>
                <a:gd name="connsiteY2" fmla="*/ 727756 h 762141"/>
                <a:gd name="connsiteX3" fmla="*/ 126341 w 578017"/>
                <a:gd name="connsiteY3" fmla="*/ 719398 h 762141"/>
                <a:gd name="connsiteX4" fmla="*/ 83259 w 578017"/>
                <a:gd name="connsiteY4" fmla="*/ 689955 h 762141"/>
                <a:gd name="connsiteX5" fmla="*/ 71083 w 578017"/>
                <a:gd name="connsiteY5" fmla="*/ 681661 h 762141"/>
                <a:gd name="connsiteX6" fmla="*/ 33919 w 578017"/>
                <a:gd name="connsiteY6" fmla="*/ 656376 h 762141"/>
                <a:gd name="connsiteX7" fmla="*/ 21743 w 578017"/>
                <a:gd name="connsiteY7" fmla="*/ 648082 h 762141"/>
                <a:gd name="connsiteX8" fmla="*/ 0 w 578017"/>
                <a:gd name="connsiteY8" fmla="*/ 633340 h 762141"/>
                <a:gd name="connsiteX9" fmla="*/ 401276 w 578017"/>
                <a:gd name="connsiteY9" fmla="*/ 0 h 762141"/>
                <a:gd name="connsiteX10" fmla="*/ 436106 w 578017"/>
                <a:gd name="connsiteY10" fmla="*/ 24628 h 762141"/>
                <a:gd name="connsiteX11" fmla="*/ 448197 w 578017"/>
                <a:gd name="connsiteY11" fmla="*/ 33049 h 762141"/>
                <a:gd name="connsiteX12" fmla="*/ 487037 w 578017"/>
                <a:gd name="connsiteY12" fmla="*/ 59649 h 762141"/>
                <a:gd name="connsiteX13" fmla="*/ 499213 w 578017"/>
                <a:gd name="connsiteY13" fmla="*/ 67922 h 762141"/>
                <a:gd name="connsiteX14" fmla="*/ 533620 w 578017"/>
                <a:gd name="connsiteY14" fmla="*/ 91023 h 762141"/>
                <a:gd name="connsiteX15" fmla="*/ 545902 w 578017"/>
                <a:gd name="connsiteY15" fmla="*/ 99147 h 762141"/>
                <a:gd name="connsiteX16" fmla="*/ 578018 w 578017"/>
                <a:gd name="connsiteY16" fmla="*/ 119787 h 7621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578017" h="762141">
                  <a:moveTo>
                    <a:pt x="577996" y="119787"/>
                  </a:moveTo>
                  <a:cubicBezTo>
                    <a:pt x="486337" y="295935"/>
                    <a:pt x="261719" y="577890"/>
                    <a:pt x="187751" y="762141"/>
                  </a:cubicBezTo>
                  <a:cubicBezTo>
                    <a:pt x="187751" y="761675"/>
                    <a:pt x="166602" y="747017"/>
                    <a:pt x="138496" y="727756"/>
                  </a:cubicBezTo>
                  <a:cubicBezTo>
                    <a:pt x="134572" y="725041"/>
                    <a:pt x="130499" y="722262"/>
                    <a:pt x="126341" y="719398"/>
                  </a:cubicBezTo>
                  <a:cubicBezTo>
                    <a:pt x="112617" y="710022"/>
                    <a:pt x="97768" y="699883"/>
                    <a:pt x="83259" y="689955"/>
                  </a:cubicBezTo>
                  <a:cubicBezTo>
                    <a:pt x="79165" y="687177"/>
                    <a:pt x="75092" y="684398"/>
                    <a:pt x="71083" y="681661"/>
                  </a:cubicBezTo>
                  <a:cubicBezTo>
                    <a:pt x="57634" y="672498"/>
                    <a:pt x="44843" y="663801"/>
                    <a:pt x="33919" y="656376"/>
                  </a:cubicBezTo>
                  <a:cubicBezTo>
                    <a:pt x="29528" y="653385"/>
                    <a:pt x="25434" y="650606"/>
                    <a:pt x="21743" y="648082"/>
                  </a:cubicBezTo>
                  <a:cubicBezTo>
                    <a:pt x="8443" y="639046"/>
                    <a:pt x="0" y="633340"/>
                    <a:pt x="0" y="633340"/>
                  </a:cubicBezTo>
                  <a:cubicBezTo>
                    <a:pt x="104599" y="422870"/>
                    <a:pt x="316065" y="142314"/>
                    <a:pt x="401276" y="0"/>
                  </a:cubicBezTo>
                  <a:cubicBezTo>
                    <a:pt x="410948" y="7000"/>
                    <a:pt x="422934" y="15464"/>
                    <a:pt x="436106" y="24628"/>
                  </a:cubicBezTo>
                  <a:cubicBezTo>
                    <a:pt x="440031" y="27364"/>
                    <a:pt x="444082" y="30185"/>
                    <a:pt x="448197" y="33049"/>
                  </a:cubicBezTo>
                  <a:cubicBezTo>
                    <a:pt x="460713" y="41704"/>
                    <a:pt x="473928" y="50740"/>
                    <a:pt x="487037" y="59649"/>
                  </a:cubicBezTo>
                  <a:cubicBezTo>
                    <a:pt x="491110" y="62449"/>
                    <a:pt x="495183" y="65207"/>
                    <a:pt x="499213" y="67922"/>
                  </a:cubicBezTo>
                  <a:cubicBezTo>
                    <a:pt x="511198" y="76047"/>
                    <a:pt x="522908" y="83895"/>
                    <a:pt x="533620" y="91023"/>
                  </a:cubicBezTo>
                  <a:cubicBezTo>
                    <a:pt x="537884" y="93844"/>
                    <a:pt x="541999" y="96559"/>
                    <a:pt x="545902" y="99147"/>
                  </a:cubicBezTo>
                  <a:cubicBezTo>
                    <a:pt x="559563" y="108162"/>
                    <a:pt x="570848" y="115417"/>
                    <a:pt x="578018" y="119787"/>
                  </a:cubicBezTo>
                  <a:close/>
                </a:path>
              </a:pathLst>
            </a:custGeom>
            <a:solidFill>
              <a:schemeClr val="accent2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5" name="Vrije vorm: vorm 54">
              <a:extLst>
                <a:ext uri="{FF2B5EF4-FFF2-40B4-BE49-F238E27FC236}">
                  <a16:creationId xmlns:a16="http://schemas.microsoft.com/office/drawing/2014/main" id="{177E7C3C-6D38-859C-74F3-7C37549CDA8C}"/>
                </a:ext>
              </a:extLst>
            </p:cNvPr>
            <p:cNvSpPr/>
            <p:nvPr/>
          </p:nvSpPr>
          <p:spPr>
            <a:xfrm rot="1007561">
              <a:off x="3008101" y="2044654"/>
              <a:ext cx="426454" cy="631748"/>
            </a:xfrm>
            <a:custGeom>
              <a:avLst/>
              <a:gdLst>
                <a:gd name="connsiteX0" fmla="*/ 426455 w 426454"/>
                <a:gd name="connsiteY0" fmla="*/ 8421 h 631748"/>
                <a:gd name="connsiteX1" fmla="*/ 12176 w 426454"/>
                <a:gd name="connsiteY1" fmla="*/ 631749 h 631748"/>
                <a:gd name="connsiteX2" fmla="*/ 0 w 426454"/>
                <a:gd name="connsiteY2" fmla="*/ 623455 h 631748"/>
                <a:gd name="connsiteX3" fmla="*/ 414364 w 426454"/>
                <a:gd name="connsiteY3" fmla="*/ 0 h 631748"/>
                <a:gd name="connsiteX4" fmla="*/ 426455 w 426454"/>
                <a:gd name="connsiteY4" fmla="*/ 8421 h 631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6454" h="631748">
                  <a:moveTo>
                    <a:pt x="426455" y="8421"/>
                  </a:moveTo>
                  <a:lnTo>
                    <a:pt x="12176" y="631749"/>
                  </a:lnTo>
                  <a:cubicBezTo>
                    <a:pt x="7785" y="628758"/>
                    <a:pt x="3691" y="625979"/>
                    <a:pt x="0" y="623455"/>
                  </a:cubicBezTo>
                  <a:lnTo>
                    <a:pt x="414364" y="0"/>
                  </a:lnTo>
                  <a:cubicBezTo>
                    <a:pt x="418288" y="2736"/>
                    <a:pt x="422340" y="5558"/>
                    <a:pt x="426455" y="842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6" name="Vrije vorm: vorm 55">
              <a:extLst>
                <a:ext uri="{FF2B5EF4-FFF2-40B4-BE49-F238E27FC236}">
                  <a16:creationId xmlns:a16="http://schemas.microsoft.com/office/drawing/2014/main" id="{FC4B0FAE-4732-75B4-310D-58EFBAF825A9}"/>
                </a:ext>
              </a:extLst>
            </p:cNvPr>
            <p:cNvSpPr/>
            <p:nvPr/>
          </p:nvSpPr>
          <p:spPr>
            <a:xfrm rot="1007561">
              <a:off x="3057462" y="2079654"/>
              <a:ext cx="428130" cy="630327"/>
            </a:xfrm>
            <a:custGeom>
              <a:avLst/>
              <a:gdLst>
                <a:gd name="connsiteX0" fmla="*/ 428131 w 428130"/>
                <a:gd name="connsiteY0" fmla="*/ 8273 h 630327"/>
                <a:gd name="connsiteX1" fmla="*/ 12176 w 428130"/>
                <a:gd name="connsiteY1" fmla="*/ 630327 h 630327"/>
                <a:gd name="connsiteX2" fmla="*/ 0 w 428130"/>
                <a:gd name="connsiteY2" fmla="*/ 622033 h 630327"/>
                <a:gd name="connsiteX3" fmla="*/ 415955 w 428130"/>
                <a:gd name="connsiteY3" fmla="*/ 0 h 630327"/>
                <a:gd name="connsiteX4" fmla="*/ 428131 w 428130"/>
                <a:gd name="connsiteY4" fmla="*/ 8273 h 6303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8130" h="630327">
                  <a:moveTo>
                    <a:pt x="428131" y="8273"/>
                  </a:moveTo>
                  <a:lnTo>
                    <a:pt x="12176" y="630327"/>
                  </a:lnTo>
                  <a:cubicBezTo>
                    <a:pt x="8082" y="627549"/>
                    <a:pt x="4009" y="624770"/>
                    <a:pt x="0" y="622033"/>
                  </a:cubicBezTo>
                  <a:lnTo>
                    <a:pt x="415955" y="0"/>
                  </a:lnTo>
                  <a:cubicBezTo>
                    <a:pt x="420027" y="2800"/>
                    <a:pt x="424100" y="5558"/>
                    <a:pt x="428131" y="827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57" name="Vrije vorm: vorm 56">
              <a:extLst>
                <a:ext uri="{FF2B5EF4-FFF2-40B4-BE49-F238E27FC236}">
                  <a16:creationId xmlns:a16="http://schemas.microsoft.com/office/drawing/2014/main" id="{10A77047-0FD8-0904-89CE-ACA8E5D94B9A}"/>
                </a:ext>
              </a:extLst>
            </p:cNvPr>
            <p:cNvSpPr/>
            <p:nvPr/>
          </p:nvSpPr>
          <p:spPr>
            <a:xfrm rot="1007561">
              <a:off x="3112699" y="2111027"/>
              <a:ext cx="419560" cy="636733"/>
            </a:xfrm>
            <a:custGeom>
              <a:avLst/>
              <a:gdLst>
                <a:gd name="connsiteX0" fmla="*/ 419561 w 419560"/>
                <a:gd name="connsiteY0" fmla="*/ 8124 h 636733"/>
                <a:gd name="connsiteX1" fmla="*/ 12155 w 419560"/>
                <a:gd name="connsiteY1" fmla="*/ 636734 h 636733"/>
                <a:gd name="connsiteX2" fmla="*/ 0 w 419560"/>
                <a:gd name="connsiteY2" fmla="*/ 628376 h 636733"/>
                <a:gd name="connsiteX3" fmla="*/ 407279 w 419560"/>
                <a:gd name="connsiteY3" fmla="*/ 0 h 636733"/>
                <a:gd name="connsiteX4" fmla="*/ 419561 w 419560"/>
                <a:gd name="connsiteY4" fmla="*/ 8124 h 6367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19560" h="636733">
                  <a:moveTo>
                    <a:pt x="419561" y="8124"/>
                  </a:moveTo>
                  <a:lnTo>
                    <a:pt x="12155" y="636734"/>
                  </a:lnTo>
                  <a:cubicBezTo>
                    <a:pt x="8230" y="634018"/>
                    <a:pt x="4158" y="631239"/>
                    <a:pt x="0" y="628376"/>
                  </a:cubicBezTo>
                  <a:lnTo>
                    <a:pt x="407279" y="0"/>
                  </a:lnTo>
                  <a:cubicBezTo>
                    <a:pt x="411542" y="2821"/>
                    <a:pt x="415658" y="5536"/>
                    <a:pt x="419561" y="812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58" name="Graphic 129">
            <a:extLst>
              <a:ext uri="{FF2B5EF4-FFF2-40B4-BE49-F238E27FC236}">
                <a16:creationId xmlns:a16="http://schemas.microsoft.com/office/drawing/2014/main" id="{4E43BDA5-1B9A-0108-26BC-462FFE4B91D7}"/>
              </a:ext>
            </a:extLst>
          </p:cNvPr>
          <p:cNvGrpSpPr/>
          <p:nvPr userDrawn="1"/>
        </p:nvGrpSpPr>
        <p:grpSpPr>
          <a:xfrm>
            <a:off x="6452822" y="1007096"/>
            <a:ext cx="519610" cy="718225"/>
            <a:chOff x="6321784" y="1988245"/>
            <a:chExt cx="428257" cy="591954"/>
          </a:xfrm>
        </p:grpSpPr>
        <p:sp>
          <p:nvSpPr>
            <p:cNvPr id="59" name="Vrije vorm: vorm 58">
              <a:extLst>
                <a:ext uri="{FF2B5EF4-FFF2-40B4-BE49-F238E27FC236}">
                  <a16:creationId xmlns:a16="http://schemas.microsoft.com/office/drawing/2014/main" id="{8E037F12-8DFD-9888-B344-796DCB864DD4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0" name="Vrije vorm: vorm 59">
              <a:extLst>
                <a:ext uri="{FF2B5EF4-FFF2-40B4-BE49-F238E27FC236}">
                  <a16:creationId xmlns:a16="http://schemas.microsoft.com/office/drawing/2014/main" id="{BEFB9621-9A78-B70D-1B9B-9B11018A924E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1" name="Vrije vorm: vorm 60">
              <a:extLst>
                <a:ext uri="{FF2B5EF4-FFF2-40B4-BE49-F238E27FC236}">
                  <a16:creationId xmlns:a16="http://schemas.microsoft.com/office/drawing/2014/main" id="{B0833C37-0804-27AB-EBEA-C9838055131A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2" name="Vrije vorm: vorm 61">
              <a:extLst>
                <a:ext uri="{FF2B5EF4-FFF2-40B4-BE49-F238E27FC236}">
                  <a16:creationId xmlns:a16="http://schemas.microsoft.com/office/drawing/2014/main" id="{1AF35530-AE22-E92A-4B8C-25426516B737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3" name="Vrije vorm: vorm 62">
              <a:extLst>
                <a:ext uri="{FF2B5EF4-FFF2-40B4-BE49-F238E27FC236}">
                  <a16:creationId xmlns:a16="http://schemas.microsoft.com/office/drawing/2014/main" id="{9ABCFCC1-6832-B20E-9AD8-FDEE178795E4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69" name="Vrije vorm: vorm 68">
              <a:extLst>
                <a:ext uri="{FF2B5EF4-FFF2-40B4-BE49-F238E27FC236}">
                  <a16:creationId xmlns:a16="http://schemas.microsoft.com/office/drawing/2014/main" id="{5220E5D4-658C-DD27-5A36-1F608C3DC066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70" name="Vrije vorm: vorm 69">
              <a:extLst>
                <a:ext uri="{FF2B5EF4-FFF2-40B4-BE49-F238E27FC236}">
                  <a16:creationId xmlns:a16="http://schemas.microsoft.com/office/drawing/2014/main" id="{599B1DF7-837D-CEFF-CA71-2413EB0ED8FD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83" name="Graphic 129">
            <a:extLst>
              <a:ext uri="{FF2B5EF4-FFF2-40B4-BE49-F238E27FC236}">
                <a16:creationId xmlns:a16="http://schemas.microsoft.com/office/drawing/2014/main" id="{84127973-9EB9-2E7E-EE80-380B6DBBB927}"/>
              </a:ext>
            </a:extLst>
          </p:cNvPr>
          <p:cNvGrpSpPr/>
          <p:nvPr userDrawn="1"/>
        </p:nvGrpSpPr>
        <p:grpSpPr>
          <a:xfrm rot="6431358">
            <a:off x="7323245" y="3239973"/>
            <a:ext cx="621204" cy="731100"/>
            <a:chOff x="8327047" y="3706463"/>
            <a:chExt cx="628545" cy="739740"/>
          </a:xfrm>
        </p:grpSpPr>
        <p:sp>
          <p:nvSpPr>
            <p:cNvPr id="84" name="Vrije vorm: vorm 83">
              <a:extLst>
                <a:ext uri="{FF2B5EF4-FFF2-40B4-BE49-F238E27FC236}">
                  <a16:creationId xmlns:a16="http://schemas.microsoft.com/office/drawing/2014/main" id="{73F0A9B7-7F5A-1113-696B-3EE7AF8315D9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3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3" name="Vrije vorm: vorm 92">
              <a:extLst>
                <a:ext uri="{FF2B5EF4-FFF2-40B4-BE49-F238E27FC236}">
                  <a16:creationId xmlns:a16="http://schemas.microsoft.com/office/drawing/2014/main" id="{54D117A4-A6FD-6056-4959-466B08A6C011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4" name="Vrije vorm: vorm 93">
              <a:extLst>
                <a:ext uri="{FF2B5EF4-FFF2-40B4-BE49-F238E27FC236}">
                  <a16:creationId xmlns:a16="http://schemas.microsoft.com/office/drawing/2014/main" id="{87D39DAC-E455-61DE-2C08-88A389DBFB7B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96" name="Vrije vorm: vorm 95">
              <a:extLst>
                <a:ext uri="{FF2B5EF4-FFF2-40B4-BE49-F238E27FC236}">
                  <a16:creationId xmlns:a16="http://schemas.microsoft.com/office/drawing/2014/main" id="{EC13FE70-C5D2-F69D-6B41-3AFBE2976D0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97" name="Graphic 129">
            <a:extLst>
              <a:ext uri="{FF2B5EF4-FFF2-40B4-BE49-F238E27FC236}">
                <a16:creationId xmlns:a16="http://schemas.microsoft.com/office/drawing/2014/main" id="{DC5AC9B0-24F5-139C-A7D6-1C94E1B2DF44}"/>
              </a:ext>
            </a:extLst>
          </p:cNvPr>
          <p:cNvGrpSpPr/>
          <p:nvPr userDrawn="1"/>
        </p:nvGrpSpPr>
        <p:grpSpPr>
          <a:xfrm rot="17119611">
            <a:off x="9341120" y="5265038"/>
            <a:ext cx="673288" cy="766404"/>
            <a:chOff x="6785872" y="5189865"/>
            <a:chExt cx="554917" cy="631663"/>
          </a:xfrm>
        </p:grpSpPr>
        <p:sp>
          <p:nvSpPr>
            <p:cNvPr id="100" name="Vrije vorm: vorm 99">
              <a:extLst>
                <a:ext uri="{FF2B5EF4-FFF2-40B4-BE49-F238E27FC236}">
                  <a16:creationId xmlns:a16="http://schemas.microsoft.com/office/drawing/2014/main" id="{A2E3E374-B4AB-4F7B-7795-DE4E520723F4}"/>
                </a:ext>
              </a:extLst>
            </p:cNvPr>
            <p:cNvSpPr/>
            <p:nvPr/>
          </p:nvSpPr>
          <p:spPr>
            <a:xfrm>
              <a:off x="6785872" y="5189886"/>
              <a:ext cx="554917" cy="631642"/>
            </a:xfrm>
            <a:custGeom>
              <a:avLst/>
              <a:gdLst>
                <a:gd name="connsiteX0" fmla="*/ 554917 w 554917"/>
                <a:gd name="connsiteY0" fmla="*/ 489583 h 631642"/>
                <a:gd name="connsiteX1" fmla="*/ 465528 w 554917"/>
                <a:gd name="connsiteY1" fmla="*/ 582218 h 631642"/>
                <a:gd name="connsiteX2" fmla="*/ 415912 w 554917"/>
                <a:gd name="connsiteY2" fmla="*/ 631642 h 631642"/>
                <a:gd name="connsiteX3" fmla="*/ 333544 w 554917"/>
                <a:gd name="connsiteY3" fmla="*/ 534617 h 631642"/>
                <a:gd name="connsiteX4" fmla="*/ 252916 w 554917"/>
                <a:gd name="connsiteY4" fmla="*/ 440497 h 631642"/>
                <a:gd name="connsiteX5" fmla="*/ 193542 w 554917"/>
                <a:gd name="connsiteY5" fmla="*/ 371642 h 631642"/>
                <a:gd name="connsiteX6" fmla="*/ 156251 w 554917"/>
                <a:gd name="connsiteY6" fmla="*/ 328368 h 631642"/>
                <a:gd name="connsiteX7" fmla="*/ 100547 w 554917"/>
                <a:gd name="connsiteY7" fmla="*/ 263374 h 631642"/>
                <a:gd name="connsiteX8" fmla="*/ 50931 w 554917"/>
                <a:gd name="connsiteY8" fmla="*/ 205124 h 631642"/>
                <a:gd name="connsiteX9" fmla="*/ 0 w 554917"/>
                <a:gd name="connsiteY9" fmla="*/ 145051 h 631642"/>
                <a:gd name="connsiteX10" fmla="*/ 37185 w 554917"/>
                <a:gd name="connsiteY10" fmla="*/ 110899 h 631642"/>
                <a:gd name="connsiteX11" fmla="*/ 109286 w 554917"/>
                <a:gd name="connsiteY11" fmla="*/ 44694 h 631642"/>
                <a:gd name="connsiteX12" fmla="*/ 157948 w 554917"/>
                <a:gd name="connsiteY12" fmla="*/ 0 h 631642"/>
                <a:gd name="connsiteX13" fmla="*/ 211594 w 554917"/>
                <a:gd name="connsiteY13" fmla="*/ 66331 h 631642"/>
                <a:gd name="connsiteX14" fmla="*/ 291841 w 554917"/>
                <a:gd name="connsiteY14" fmla="*/ 165330 h 631642"/>
                <a:gd name="connsiteX15" fmla="*/ 378939 w 554917"/>
                <a:gd name="connsiteY15" fmla="*/ 272474 h 631642"/>
                <a:gd name="connsiteX16" fmla="*/ 415148 w 554917"/>
                <a:gd name="connsiteY16" fmla="*/ 317041 h 631642"/>
                <a:gd name="connsiteX17" fmla="*/ 516141 w 554917"/>
                <a:gd name="connsiteY17" fmla="*/ 441685 h 631642"/>
                <a:gd name="connsiteX18" fmla="*/ 554917 w 554917"/>
                <a:gd name="connsiteY18" fmla="*/ 489604 h 631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554917" h="631642">
                  <a:moveTo>
                    <a:pt x="554917" y="489583"/>
                  </a:moveTo>
                  <a:cubicBezTo>
                    <a:pt x="523693" y="517329"/>
                    <a:pt x="494971" y="550568"/>
                    <a:pt x="465528" y="582218"/>
                  </a:cubicBezTo>
                  <a:cubicBezTo>
                    <a:pt x="449386" y="599548"/>
                    <a:pt x="433052" y="616433"/>
                    <a:pt x="415912" y="631642"/>
                  </a:cubicBezTo>
                  <a:cubicBezTo>
                    <a:pt x="384560" y="594584"/>
                    <a:pt x="357578" y="562808"/>
                    <a:pt x="333544" y="534617"/>
                  </a:cubicBezTo>
                  <a:cubicBezTo>
                    <a:pt x="302829" y="498598"/>
                    <a:pt x="276928" y="468413"/>
                    <a:pt x="252916" y="440497"/>
                  </a:cubicBezTo>
                  <a:cubicBezTo>
                    <a:pt x="232340" y="416591"/>
                    <a:pt x="213164" y="394382"/>
                    <a:pt x="193542" y="371642"/>
                  </a:cubicBezTo>
                  <a:cubicBezTo>
                    <a:pt x="181451" y="357578"/>
                    <a:pt x="169148" y="343344"/>
                    <a:pt x="156251" y="328368"/>
                  </a:cubicBezTo>
                  <a:cubicBezTo>
                    <a:pt x="139111" y="308429"/>
                    <a:pt x="120868" y="287174"/>
                    <a:pt x="100547" y="263374"/>
                  </a:cubicBezTo>
                  <a:cubicBezTo>
                    <a:pt x="85338" y="245555"/>
                    <a:pt x="68919" y="226294"/>
                    <a:pt x="50931" y="205124"/>
                  </a:cubicBezTo>
                  <a:cubicBezTo>
                    <a:pt x="35255" y="186691"/>
                    <a:pt x="18370" y="166793"/>
                    <a:pt x="0" y="145051"/>
                  </a:cubicBezTo>
                  <a:cubicBezTo>
                    <a:pt x="12388" y="133660"/>
                    <a:pt x="24776" y="122290"/>
                    <a:pt x="37185" y="110899"/>
                  </a:cubicBezTo>
                  <a:cubicBezTo>
                    <a:pt x="61219" y="88838"/>
                    <a:pt x="85232" y="66755"/>
                    <a:pt x="109286" y="44694"/>
                  </a:cubicBezTo>
                  <a:cubicBezTo>
                    <a:pt x="125514" y="29803"/>
                    <a:pt x="141720" y="14912"/>
                    <a:pt x="157948" y="0"/>
                  </a:cubicBezTo>
                  <a:cubicBezTo>
                    <a:pt x="177548" y="24267"/>
                    <a:pt x="195324" y="46201"/>
                    <a:pt x="211594" y="66331"/>
                  </a:cubicBezTo>
                  <a:cubicBezTo>
                    <a:pt x="242840" y="104917"/>
                    <a:pt x="268698" y="136820"/>
                    <a:pt x="291841" y="165330"/>
                  </a:cubicBezTo>
                  <a:cubicBezTo>
                    <a:pt x="323659" y="204530"/>
                    <a:pt x="350366" y="237346"/>
                    <a:pt x="378939" y="272474"/>
                  </a:cubicBezTo>
                  <a:cubicBezTo>
                    <a:pt x="390542" y="286749"/>
                    <a:pt x="402463" y="301429"/>
                    <a:pt x="415148" y="317041"/>
                  </a:cubicBezTo>
                  <a:cubicBezTo>
                    <a:pt x="443319" y="351744"/>
                    <a:pt x="475286" y="391157"/>
                    <a:pt x="516141" y="441685"/>
                  </a:cubicBezTo>
                  <a:cubicBezTo>
                    <a:pt x="528253" y="456640"/>
                    <a:pt x="541129" y="472549"/>
                    <a:pt x="554917" y="489604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6" name="Vrije vorm: vorm 105">
              <a:extLst>
                <a:ext uri="{FF2B5EF4-FFF2-40B4-BE49-F238E27FC236}">
                  <a16:creationId xmlns:a16="http://schemas.microsoft.com/office/drawing/2014/main" id="{1613A8D3-6F38-0A64-6FF1-75962A2F7117}"/>
                </a:ext>
              </a:extLst>
            </p:cNvPr>
            <p:cNvSpPr/>
            <p:nvPr/>
          </p:nvSpPr>
          <p:spPr>
            <a:xfrm>
              <a:off x="7015412" y="5355196"/>
              <a:ext cx="149399" cy="164523"/>
            </a:xfrm>
            <a:custGeom>
              <a:avLst/>
              <a:gdLst>
                <a:gd name="connsiteX0" fmla="*/ 149400 w 149399"/>
                <a:gd name="connsiteY0" fmla="*/ 107144 h 164523"/>
                <a:gd name="connsiteX1" fmla="*/ 141126 w 149399"/>
                <a:gd name="connsiteY1" fmla="*/ 122608 h 164523"/>
                <a:gd name="connsiteX2" fmla="*/ 84489 w 149399"/>
                <a:gd name="connsiteY2" fmla="*/ 164142 h 164523"/>
                <a:gd name="connsiteX3" fmla="*/ 49171 w 149399"/>
                <a:gd name="connsiteY3" fmla="*/ 157884 h 164523"/>
                <a:gd name="connsiteX4" fmla="*/ 3882 w 149399"/>
                <a:gd name="connsiteY4" fmla="*/ 54580 h 164523"/>
                <a:gd name="connsiteX5" fmla="*/ 62280 w 149399"/>
                <a:gd name="connsiteY5" fmla="*/ 0 h 164523"/>
                <a:gd name="connsiteX6" fmla="*/ 149378 w 149399"/>
                <a:gd name="connsiteY6" fmla="*/ 107144 h 164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9399" h="164523">
                  <a:moveTo>
                    <a:pt x="149400" y="107144"/>
                  </a:moveTo>
                  <a:cubicBezTo>
                    <a:pt x="147087" y="112511"/>
                    <a:pt x="144308" y="117708"/>
                    <a:pt x="141126" y="122608"/>
                  </a:cubicBezTo>
                  <a:cubicBezTo>
                    <a:pt x="127975" y="142908"/>
                    <a:pt x="108523" y="161321"/>
                    <a:pt x="84489" y="164142"/>
                  </a:cubicBezTo>
                  <a:cubicBezTo>
                    <a:pt x="72462" y="165563"/>
                    <a:pt x="60159" y="162912"/>
                    <a:pt x="49171" y="157884"/>
                  </a:cubicBezTo>
                  <a:cubicBezTo>
                    <a:pt x="11688" y="140787"/>
                    <a:pt x="-9121" y="93653"/>
                    <a:pt x="3882" y="54580"/>
                  </a:cubicBezTo>
                  <a:cubicBezTo>
                    <a:pt x="11943" y="30398"/>
                    <a:pt x="35701" y="9206"/>
                    <a:pt x="62280" y="0"/>
                  </a:cubicBezTo>
                  <a:cubicBezTo>
                    <a:pt x="94099" y="39201"/>
                    <a:pt x="120805" y="72016"/>
                    <a:pt x="149378" y="1071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8" name="Vrije vorm: vorm 107">
              <a:extLst>
                <a:ext uri="{FF2B5EF4-FFF2-40B4-BE49-F238E27FC236}">
                  <a16:creationId xmlns:a16="http://schemas.microsoft.com/office/drawing/2014/main" id="{ED06BF4B-78CF-87F5-586E-FA38834E2C6B}"/>
                </a:ext>
              </a:extLst>
            </p:cNvPr>
            <p:cNvSpPr/>
            <p:nvPr/>
          </p:nvSpPr>
          <p:spPr>
            <a:xfrm>
              <a:off x="6910418" y="5329392"/>
              <a:ext cx="69744" cy="66342"/>
            </a:xfrm>
            <a:custGeom>
              <a:avLst/>
              <a:gdLst>
                <a:gd name="connsiteX0" fmla="*/ 47062 w 69744"/>
                <a:gd name="connsiteY0" fmla="*/ 2109 h 66342"/>
                <a:gd name="connsiteX1" fmla="*/ 3704 w 69744"/>
                <a:gd name="connsiteY1" fmla="*/ 20479 h 66342"/>
                <a:gd name="connsiteX2" fmla="*/ 11107 w 69744"/>
                <a:gd name="connsiteY2" fmla="*/ 60061 h 66342"/>
                <a:gd name="connsiteX3" fmla="*/ 44326 w 69744"/>
                <a:gd name="connsiteY3" fmla="*/ 63371 h 66342"/>
                <a:gd name="connsiteX4" fmla="*/ 67511 w 69744"/>
                <a:gd name="connsiteY4" fmla="*/ 38192 h 66342"/>
                <a:gd name="connsiteX5" fmla="*/ 69526 w 69744"/>
                <a:gd name="connsiteY5" fmla="*/ 26100 h 66342"/>
                <a:gd name="connsiteX6" fmla="*/ 62717 w 69744"/>
                <a:gd name="connsiteY6" fmla="*/ 14328 h 66342"/>
                <a:gd name="connsiteX7" fmla="*/ 47105 w 69744"/>
                <a:gd name="connsiteY7" fmla="*/ 2088 h 663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9744" h="66342">
                  <a:moveTo>
                    <a:pt x="47062" y="2109"/>
                  </a:moveTo>
                  <a:cubicBezTo>
                    <a:pt x="29520" y="-4106"/>
                    <a:pt x="11489" y="3827"/>
                    <a:pt x="3704" y="20479"/>
                  </a:cubicBezTo>
                  <a:cubicBezTo>
                    <a:pt x="-2723" y="34246"/>
                    <a:pt x="-1112" y="50368"/>
                    <a:pt x="11107" y="60061"/>
                  </a:cubicBezTo>
                  <a:cubicBezTo>
                    <a:pt x="20271" y="67316"/>
                    <a:pt x="33613" y="68101"/>
                    <a:pt x="44326" y="63371"/>
                  </a:cubicBezTo>
                  <a:cubicBezTo>
                    <a:pt x="55017" y="58640"/>
                    <a:pt x="63077" y="49031"/>
                    <a:pt x="67511" y="38192"/>
                  </a:cubicBezTo>
                  <a:cubicBezTo>
                    <a:pt x="69081" y="34352"/>
                    <a:pt x="70247" y="30173"/>
                    <a:pt x="69526" y="26100"/>
                  </a:cubicBezTo>
                  <a:cubicBezTo>
                    <a:pt x="68720" y="21582"/>
                    <a:pt x="65729" y="17785"/>
                    <a:pt x="62717" y="14328"/>
                  </a:cubicBezTo>
                  <a:cubicBezTo>
                    <a:pt x="58326" y="9279"/>
                    <a:pt x="53405" y="4315"/>
                    <a:pt x="47105" y="208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09" name="Vrije vorm: vorm 108">
              <a:extLst>
                <a:ext uri="{FF2B5EF4-FFF2-40B4-BE49-F238E27FC236}">
                  <a16:creationId xmlns:a16="http://schemas.microsoft.com/office/drawing/2014/main" id="{EC36EBE3-9FB1-B5B8-B4B1-8034891788BD}"/>
                </a:ext>
              </a:extLst>
            </p:cNvPr>
            <p:cNvSpPr/>
            <p:nvPr/>
          </p:nvSpPr>
          <p:spPr>
            <a:xfrm>
              <a:off x="6895137" y="5189865"/>
              <a:ext cx="102328" cy="85557"/>
            </a:xfrm>
            <a:custGeom>
              <a:avLst/>
              <a:gdLst>
                <a:gd name="connsiteX0" fmla="*/ 102329 w 102328"/>
                <a:gd name="connsiteY0" fmla="*/ 66331 h 85557"/>
                <a:gd name="connsiteX1" fmla="*/ 85571 w 102328"/>
                <a:gd name="connsiteY1" fmla="*/ 79250 h 85557"/>
                <a:gd name="connsiteX2" fmla="*/ 16249 w 102328"/>
                <a:gd name="connsiteY2" fmla="*/ 69640 h 85557"/>
                <a:gd name="connsiteX3" fmla="*/ 0 w 102328"/>
                <a:gd name="connsiteY3" fmla="*/ 44694 h 85557"/>
                <a:gd name="connsiteX4" fmla="*/ 48661 w 102328"/>
                <a:gd name="connsiteY4" fmla="*/ 0 h 85557"/>
                <a:gd name="connsiteX5" fmla="*/ 102308 w 102328"/>
                <a:gd name="connsiteY5" fmla="*/ 66331 h 855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2328" h="85557">
                  <a:moveTo>
                    <a:pt x="102329" y="66331"/>
                  </a:moveTo>
                  <a:cubicBezTo>
                    <a:pt x="97577" y="71592"/>
                    <a:pt x="91914" y="76025"/>
                    <a:pt x="85571" y="79250"/>
                  </a:cubicBezTo>
                  <a:cubicBezTo>
                    <a:pt x="63447" y="90492"/>
                    <a:pt x="34576" y="86356"/>
                    <a:pt x="16249" y="69640"/>
                  </a:cubicBezTo>
                  <a:cubicBezTo>
                    <a:pt x="8634" y="62704"/>
                    <a:pt x="3330" y="54070"/>
                    <a:pt x="0" y="44694"/>
                  </a:cubicBezTo>
                  <a:cubicBezTo>
                    <a:pt x="16228" y="29804"/>
                    <a:pt x="32434" y="14912"/>
                    <a:pt x="48661" y="0"/>
                  </a:cubicBezTo>
                  <a:cubicBezTo>
                    <a:pt x="68261" y="24267"/>
                    <a:pt x="86038" y="46201"/>
                    <a:pt x="102308" y="6633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0" name="Vrije vorm: vorm 109">
              <a:extLst>
                <a:ext uri="{FF2B5EF4-FFF2-40B4-BE49-F238E27FC236}">
                  <a16:creationId xmlns:a16="http://schemas.microsoft.com/office/drawing/2014/main" id="{216C923A-7A34-5D3D-A830-F52B9C64DCBA}"/>
                </a:ext>
              </a:extLst>
            </p:cNvPr>
            <p:cNvSpPr/>
            <p:nvPr/>
          </p:nvSpPr>
          <p:spPr>
            <a:xfrm>
              <a:off x="6785872" y="5300764"/>
              <a:ext cx="65505" cy="94225"/>
            </a:xfrm>
            <a:custGeom>
              <a:avLst/>
              <a:gdLst>
                <a:gd name="connsiteX0" fmla="*/ 63065 w 65505"/>
                <a:gd name="connsiteY0" fmla="*/ 75834 h 94225"/>
                <a:gd name="connsiteX1" fmla="*/ 50931 w 65505"/>
                <a:gd name="connsiteY1" fmla="*/ 94225 h 94225"/>
                <a:gd name="connsiteX2" fmla="*/ 0 w 65505"/>
                <a:gd name="connsiteY2" fmla="*/ 34152 h 94225"/>
                <a:gd name="connsiteX3" fmla="*/ 37185 w 65505"/>
                <a:gd name="connsiteY3" fmla="*/ 0 h 94225"/>
                <a:gd name="connsiteX4" fmla="*/ 42955 w 65505"/>
                <a:gd name="connsiteY4" fmla="*/ 4752 h 94225"/>
                <a:gd name="connsiteX5" fmla="*/ 65271 w 65505"/>
                <a:gd name="connsiteY5" fmla="*/ 53986 h 94225"/>
                <a:gd name="connsiteX6" fmla="*/ 63086 w 65505"/>
                <a:gd name="connsiteY6" fmla="*/ 75834 h 942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5505" h="94225">
                  <a:moveTo>
                    <a:pt x="63065" y="75834"/>
                  </a:moveTo>
                  <a:cubicBezTo>
                    <a:pt x="60668" y="82856"/>
                    <a:pt x="56298" y="89050"/>
                    <a:pt x="50931" y="94225"/>
                  </a:cubicBezTo>
                  <a:cubicBezTo>
                    <a:pt x="35255" y="75792"/>
                    <a:pt x="18370" y="55895"/>
                    <a:pt x="0" y="34152"/>
                  </a:cubicBezTo>
                  <a:cubicBezTo>
                    <a:pt x="12388" y="22761"/>
                    <a:pt x="24776" y="11391"/>
                    <a:pt x="37185" y="0"/>
                  </a:cubicBezTo>
                  <a:cubicBezTo>
                    <a:pt x="39137" y="1400"/>
                    <a:pt x="41046" y="2991"/>
                    <a:pt x="42955" y="4752"/>
                  </a:cubicBezTo>
                  <a:cubicBezTo>
                    <a:pt x="56447" y="17330"/>
                    <a:pt x="63892" y="35594"/>
                    <a:pt x="65271" y="53986"/>
                  </a:cubicBezTo>
                  <a:cubicBezTo>
                    <a:pt x="65843" y="61325"/>
                    <a:pt x="65462" y="68855"/>
                    <a:pt x="63086" y="7583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1" name="Vrije vorm: vorm 110">
              <a:extLst>
                <a:ext uri="{FF2B5EF4-FFF2-40B4-BE49-F238E27FC236}">
                  <a16:creationId xmlns:a16="http://schemas.microsoft.com/office/drawing/2014/main" id="{32D3ACD0-B486-75B1-DA57-3CEE4C73E1FF}"/>
                </a:ext>
              </a:extLst>
            </p:cNvPr>
            <p:cNvSpPr/>
            <p:nvPr/>
          </p:nvSpPr>
          <p:spPr>
            <a:xfrm>
              <a:off x="6979414" y="5534379"/>
              <a:ext cx="92807" cy="95983"/>
            </a:xfrm>
            <a:custGeom>
              <a:avLst/>
              <a:gdLst>
                <a:gd name="connsiteX0" fmla="*/ 70468 w 92807"/>
                <a:gd name="connsiteY0" fmla="*/ 91656 h 95983"/>
                <a:gd name="connsiteX1" fmla="*/ 59374 w 92807"/>
                <a:gd name="connsiteY1" fmla="*/ 95984 h 95983"/>
                <a:gd name="connsiteX2" fmla="*/ 0 w 92807"/>
                <a:gd name="connsiteY2" fmla="*/ 27128 h 95983"/>
                <a:gd name="connsiteX3" fmla="*/ 21170 w 92807"/>
                <a:gd name="connsiteY3" fmla="*/ 7019 h 95983"/>
                <a:gd name="connsiteX4" fmla="*/ 38161 w 92807"/>
                <a:gd name="connsiteY4" fmla="*/ 231 h 95983"/>
                <a:gd name="connsiteX5" fmla="*/ 56065 w 92807"/>
                <a:gd name="connsiteY5" fmla="*/ 2712 h 95983"/>
                <a:gd name="connsiteX6" fmla="*/ 92020 w 92807"/>
                <a:gd name="connsiteY6" fmla="*/ 43207 h 95983"/>
                <a:gd name="connsiteX7" fmla="*/ 70446 w 92807"/>
                <a:gd name="connsiteY7" fmla="*/ 91656 h 95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807" h="95983">
                  <a:moveTo>
                    <a:pt x="70468" y="91656"/>
                  </a:moveTo>
                  <a:cubicBezTo>
                    <a:pt x="66968" y="93587"/>
                    <a:pt x="63234" y="95008"/>
                    <a:pt x="59374" y="95984"/>
                  </a:cubicBezTo>
                  <a:cubicBezTo>
                    <a:pt x="38798" y="72077"/>
                    <a:pt x="19622" y="49868"/>
                    <a:pt x="0" y="27128"/>
                  </a:cubicBezTo>
                  <a:cubicBezTo>
                    <a:pt x="6364" y="18686"/>
                    <a:pt x="14064" y="11452"/>
                    <a:pt x="21170" y="7019"/>
                  </a:cubicBezTo>
                  <a:cubicBezTo>
                    <a:pt x="26389" y="3752"/>
                    <a:pt x="32073" y="1016"/>
                    <a:pt x="38161" y="231"/>
                  </a:cubicBezTo>
                  <a:cubicBezTo>
                    <a:pt x="44207" y="-533"/>
                    <a:pt x="50337" y="676"/>
                    <a:pt x="56065" y="2712"/>
                  </a:cubicBezTo>
                  <a:cubicBezTo>
                    <a:pt x="73841" y="9119"/>
                    <a:pt x="88456" y="24689"/>
                    <a:pt x="92020" y="43207"/>
                  </a:cubicBezTo>
                  <a:cubicBezTo>
                    <a:pt x="95562" y="61768"/>
                    <a:pt x="86950" y="82493"/>
                    <a:pt x="70446" y="9165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2" name="Vrije vorm: vorm 111">
              <a:extLst>
                <a:ext uri="{FF2B5EF4-FFF2-40B4-BE49-F238E27FC236}">
                  <a16:creationId xmlns:a16="http://schemas.microsoft.com/office/drawing/2014/main" id="{D508DC55-24B1-7DA0-DD86-7FCFB3DA27DE}"/>
                </a:ext>
              </a:extLst>
            </p:cNvPr>
            <p:cNvSpPr/>
            <p:nvPr/>
          </p:nvSpPr>
          <p:spPr>
            <a:xfrm>
              <a:off x="7166995" y="5506885"/>
              <a:ext cx="135017" cy="159352"/>
            </a:xfrm>
            <a:custGeom>
              <a:avLst/>
              <a:gdLst>
                <a:gd name="connsiteX0" fmla="*/ 135018 w 135017"/>
                <a:gd name="connsiteY0" fmla="*/ 124644 h 159352"/>
                <a:gd name="connsiteX1" fmla="*/ 117878 w 135017"/>
                <a:gd name="connsiteY1" fmla="*/ 143269 h 159352"/>
                <a:gd name="connsiteX2" fmla="*/ 58356 w 135017"/>
                <a:gd name="connsiteY2" fmla="*/ 158330 h 159352"/>
                <a:gd name="connsiteX3" fmla="*/ 8889 w 135017"/>
                <a:gd name="connsiteY3" fmla="*/ 122778 h 159352"/>
                <a:gd name="connsiteX4" fmla="*/ 1 w 135017"/>
                <a:gd name="connsiteY4" fmla="*/ 80310 h 159352"/>
                <a:gd name="connsiteX5" fmla="*/ 11965 w 135017"/>
                <a:gd name="connsiteY5" fmla="*/ 26643 h 159352"/>
                <a:gd name="connsiteX6" fmla="*/ 34004 w 135017"/>
                <a:gd name="connsiteY6" fmla="*/ 0 h 159352"/>
                <a:gd name="connsiteX7" fmla="*/ 134997 w 135017"/>
                <a:gd name="connsiteY7" fmla="*/ 124644 h 159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35017" h="159352">
                  <a:moveTo>
                    <a:pt x="135018" y="124644"/>
                  </a:moveTo>
                  <a:cubicBezTo>
                    <a:pt x="130648" y="131899"/>
                    <a:pt x="124645" y="138157"/>
                    <a:pt x="117878" y="143269"/>
                  </a:cubicBezTo>
                  <a:cubicBezTo>
                    <a:pt x="101078" y="155975"/>
                    <a:pt x="79102" y="161893"/>
                    <a:pt x="58356" y="158330"/>
                  </a:cubicBezTo>
                  <a:cubicBezTo>
                    <a:pt x="37611" y="154766"/>
                    <a:pt x="18541" y="141487"/>
                    <a:pt x="8889" y="122778"/>
                  </a:cubicBezTo>
                  <a:cubicBezTo>
                    <a:pt x="2185" y="109817"/>
                    <a:pt x="64" y="94926"/>
                    <a:pt x="1" y="80310"/>
                  </a:cubicBezTo>
                  <a:cubicBezTo>
                    <a:pt x="-63" y="61792"/>
                    <a:pt x="3183" y="42934"/>
                    <a:pt x="11965" y="26643"/>
                  </a:cubicBezTo>
                  <a:cubicBezTo>
                    <a:pt x="16631" y="17946"/>
                    <a:pt x="24607" y="7891"/>
                    <a:pt x="34004" y="0"/>
                  </a:cubicBezTo>
                  <a:cubicBezTo>
                    <a:pt x="62174" y="34704"/>
                    <a:pt x="94141" y="74116"/>
                    <a:pt x="134997" y="124644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3" name="Vrije vorm: vorm 112">
              <a:extLst>
                <a:ext uri="{FF2B5EF4-FFF2-40B4-BE49-F238E27FC236}">
                  <a16:creationId xmlns:a16="http://schemas.microsoft.com/office/drawing/2014/main" id="{764163CB-890E-BCFB-2D29-729C22515FCD}"/>
                </a:ext>
              </a:extLst>
            </p:cNvPr>
            <p:cNvSpPr/>
            <p:nvPr/>
          </p:nvSpPr>
          <p:spPr>
            <a:xfrm>
              <a:off x="6886419" y="5451911"/>
              <a:ext cx="57896" cy="66322"/>
            </a:xfrm>
            <a:custGeom>
              <a:avLst/>
              <a:gdLst>
                <a:gd name="connsiteX0" fmla="*/ 56467 w 57896"/>
                <a:gd name="connsiteY0" fmla="*/ 64583 h 66322"/>
                <a:gd name="connsiteX1" fmla="*/ 55704 w 57896"/>
                <a:gd name="connsiteY1" fmla="*/ 66322 h 66322"/>
                <a:gd name="connsiteX2" fmla="*/ 0 w 57896"/>
                <a:gd name="connsiteY2" fmla="*/ 1327 h 66322"/>
                <a:gd name="connsiteX3" fmla="*/ 52840 w 57896"/>
                <a:gd name="connsiteY3" fmla="*/ 27206 h 66322"/>
                <a:gd name="connsiteX4" fmla="*/ 57082 w 57896"/>
                <a:gd name="connsiteY4" fmla="*/ 46086 h 66322"/>
                <a:gd name="connsiteX5" fmla="*/ 56467 w 57896"/>
                <a:gd name="connsiteY5" fmla="*/ 64583 h 663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7896" h="66322">
                  <a:moveTo>
                    <a:pt x="56467" y="64583"/>
                  </a:moveTo>
                  <a:cubicBezTo>
                    <a:pt x="56234" y="65177"/>
                    <a:pt x="56001" y="65771"/>
                    <a:pt x="55704" y="66322"/>
                  </a:cubicBezTo>
                  <a:cubicBezTo>
                    <a:pt x="38564" y="46383"/>
                    <a:pt x="20321" y="25128"/>
                    <a:pt x="0" y="1327"/>
                  </a:cubicBezTo>
                  <a:cubicBezTo>
                    <a:pt x="19664" y="-4443"/>
                    <a:pt x="45479" y="9409"/>
                    <a:pt x="52840" y="27206"/>
                  </a:cubicBezTo>
                  <a:cubicBezTo>
                    <a:pt x="55300" y="33188"/>
                    <a:pt x="56255" y="39658"/>
                    <a:pt x="57082" y="46086"/>
                  </a:cubicBezTo>
                  <a:cubicBezTo>
                    <a:pt x="57910" y="52280"/>
                    <a:pt x="58631" y="58728"/>
                    <a:pt x="56467" y="6458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4" name="Vrije vorm: vorm 113">
              <a:extLst>
                <a:ext uri="{FF2B5EF4-FFF2-40B4-BE49-F238E27FC236}">
                  <a16:creationId xmlns:a16="http://schemas.microsoft.com/office/drawing/2014/main" id="{CF2F0F04-24DD-AB35-4944-A610DA2FB28C}"/>
                </a:ext>
              </a:extLst>
            </p:cNvPr>
            <p:cNvSpPr/>
            <p:nvPr/>
          </p:nvSpPr>
          <p:spPr>
            <a:xfrm>
              <a:off x="7119416" y="5701958"/>
              <a:ext cx="131983" cy="119570"/>
            </a:xfrm>
            <a:custGeom>
              <a:avLst/>
              <a:gdLst>
                <a:gd name="connsiteX0" fmla="*/ 131984 w 131983"/>
                <a:gd name="connsiteY0" fmla="*/ 70146 h 119570"/>
                <a:gd name="connsiteX1" fmla="*/ 82368 w 131983"/>
                <a:gd name="connsiteY1" fmla="*/ 119571 h 119570"/>
                <a:gd name="connsiteX2" fmla="*/ 0 w 131983"/>
                <a:gd name="connsiteY2" fmla="*/ 22546 h 119570"/>
                <a:gd name="connsiteX3" fmla="*/ 22634 w 131983"/>
                <a:gd name="connsiteY3" fmla="*/ 6551 h 119570"/>
                <a:gd name="connsiteX4" fmla="*/ 96410 w 131983"/>
                <a:gd name="connsiteY4" fmla="*/ 11769 h 119570"/>
                <a:gd name="connsiteX5" fmla="*/ 131962 w 131983"/>
                <a:gd name="connsiteY5" fmla="*/ 70146 h 1195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31983" h="119570">
                  <a:moveTo>
                    <a:pt x="131984" y="70146"/>
                  </a:moveTo>
                  <a:cubicBezTo>
                    <a:pt x="115841" y="87477"/>
                    <a:pt x="99508" y="104362"/>
                    <a:pt x="82368" y="119571"/>
                  </a:cubicBezTo>
                  <a:cubicBezTo>
                    <a:pt x="51016" y="82513"/>
                    <a:pt x="24034" y="50737"/>
                    <a:pt x="0" y="22546"/>
                  </a:cubicBezTo>
                  <a:cubicBezTo>
                    <a:pt x="5303" y="16330"/>
                    <a:pt x="12727" y="10900"/>
                    <a:pt x="22634" y="6551"/>
                  </a:cubicBezTo>
                  <a:cubicBezTo>
                    <a:pt x="46158" y="-3715"/>
                    <a:pt x="74689" y="-1870"/>
                    <a:pt x="96410" y="11769"/>
                  </a:cubicBezTo>
                  <a:cubicBezTo>
                    <a:pt x="116435" y="24327"/>
                    <a:pt x="130032" y="46664"/>
                    <a:pt x="131962" y="701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5" name="Groep 114">
            <a:extLst>
              <a:ext uri="{FF2B5EF4-FFF2-40B4-BE49-F238E27FC236}">
                <a16:creationId xmlns:a16="http://schemas.microsoft.com/office/drawing/2014/main" id="{659176E3-AD49-6F6D-1EE4-3E1B613CEE48}"/>
              </a:ext>
            </a:extLst>
          </p:cNvPr>
          <p:cNvGrpSpPr/>
          <p:nvPr userDrawn="1"/>
        </p:nvGrpSpPr>
        <p:grpSpPr>
          <a:xfrm rot="4053574">
            <a:off x="2294901" y="2542587"/>
            <a:ext cx="585697" cy="670774"/>
            <a:chOff x="9219162" y="2641375"/>
            <a:chExt cx="677019" cy="775361"/>
          </a:xfrm>
        </p:grpSpPr>
        <p:sp>
          <p:nvSpPr>
            <p:cNvPr id="116" name="Vrije vorm: vorm 115">
              <a:extLst>
                <a:ext uri="{FF2B5EF4-FFF2-40B4-BE49-F238E27FC236}">
                  <a16:creationId xmlns:a16="http://schemas.microsoft.com/office/drawing/2014/main" id="{26A71EE3-5F12-B51A-38FE-F5AB7E850B84}"/>
                </a:ext>
              </a:extLst>
            </p:cNvPr>
            <p:cNvSpPr/>
            <p:nvPr userDrawn="1"/>
          </p:nvSpPr>
          <p:spPr>
            <a:xfrm>
              <a:off x="9219162" y="2641375"/>
              <a:ext cx="677019" cy="775361"/>
            </a:xfrm>
            <a:custGeom>
              <a:avLst/>
              <a:gdLst>
                <a:gd name="connsiteX0" fmla="*/ 557993 w 557992"/>
                <a:gd name="connsiteY0" fmla="*/ 139663 h 639045"/>
                <a:gd name="connsiteX1" fmla="*/ 155678 w 557992"/>
                <a:gd name="connsiteY1" fmla="*/ 639046 h 639045"/>
                <a:gd name="connsiteX2" fmla="*/ 67265 w 557992"/>
                <a:gd name="connsiteY2" fmla="*/ 569151 h 639045"/>
                <a:gd name="connsiteX3" fmla="*/ 44737 w 557992"/>
                <a:gd name="connsiteY3" fmla="*/ 550038 h 639045"/>
                <a:gd name="connsiteX4" fmla="*/ 0 w 557992"/>
                <a:gd name="connsiteY4" fmla="*/ 517647 h 639045"/>
                <a:gd name="connsiteX5" fmla="*/ 440773 w 557992"/>
                <a:gd name="connsiteY5" fmla="*/ 0 h 639045"/>
                <a:gd name="connsiteX6" fmla="*/ 500740 w 557992"/>
                <a:gd name="connsiteY6" fmla="*/ 71443 h 639045"/>
                <a:gd name="connsiteX7" fmla="*/ 521720 w 557992"/>
                <a:gd name="connsiteY7" fmla="*/ 96495 h 639045"/>
                <a:gd name="connsiteX8" fmla="*/ 557993 w 557992"/>
                <a:gd name="connsiteY8" fmla="*/ 139641 h 6390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57992" h="639045">
                  <a:moveTo>
                    <a:pt x="557993" y="139663"/>
                  </a:moveTo>
                  <a:cubicBezTo>
                    <a:pt x="489837" y="219570"/>
                    <a:pt x="221691" y="552775"/>
                    <a:pt x="155678" y="639046"/>
                  </a:cubicBezTo>
                  <a:cubicBezTo>
                    <a:pt x="127571" y="622542"/>
                    <a:pt x="97280" y="595115"/>
                    <a:pt x="67265" y="569151"/>
                  </a:cubicBezTo>
                  <a:cubicBezTo>
                    <a:pt x="59713" y="562638"/>
                    <a:pt x="52204" y="556190"/>
                    <a:pt x="44737" y="550038"/>
                  </a:cubicBezTo>
                  <a:cubicBezTo>
                    <a:pt x="29464" y="537459"/>
                    <a:pt x="14445" y="526089"/>
                    <a:pt x="0" y="517647"/>
                  </a:cubicBezTo>
                  <a:cubicBezTo>
                    <a:pt x="155084" y="338847"/>
                    <a:pt x="285689" y="178778"/>
                    <a:pt x="440773" y="0"/>
                  </a:cubicBezTo>
                  <a:cubicBezTo>
                    <a:pt x="457107" y="19303"/>
                    <a:pt x="478956" y="45437"/>
                    <a:pt x="500740" y="71443"/>
                  </a:cubicBezTo>
                  <a:cubicBezTo>
                    <a:pt x="507804" y="79907"/>
                    <a:pt x="514868" y="88328"/>
                    <a:pt x="521720" y="96495"/>
                  </a:cubicBezTo>
                  <a:cubicBezTo>
                    <a:pt x="535084" y="112447"/>
                    <a:pt x="547641" y="127423"/>
                    <a:pt x="557993" y="139641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17" name="Vrije vorm: vorm 116">
              <a:extLst>
                <a:ext uri="{FF2B5EF4-FFF2-40B4-BE49-F238E27FC236}">
                  <a16:creationId xmlns:a16="http://schemas.microsoft.com/office/drawing/2014/main" id="{CC4A840B-9744-DB75-7725-316940FFE003}"/>
                </a:ext>
              </a:extLst>
            </p:cNvPr>
            <p:cNvSpPr/>
            <p:nvPr userDrawn="1"/>
          </p:nvSpPr>
          <p:spPr>
            <a:xfrm>
              <a:off x="9280403" y="2728111"/>
              <a:ext cx="578703" cy="603848"/>
            </a:xfrm>
            <a:custGeom>
              <a:avLst/>
              <a:gdLst>
                <a:gd name="connsiteX0" fmla="*/ 476962 w 476961"/>
                <a:gd name="connsiteY0" fmla="*/ 25031 h 497686"/>
                <a:gd name="connsiteX1" fmla="*/ 387551 w 476961"/>
                <a:gd name="connsiteY1" fmla="*/ 77913 h 497686"/>
                <a:gd name="connsiteX2" fmla="*/ 375566 w 476961"/>
                <a:gd name="connsiteY2" fmla="*/ 113338 h 497686"/>
                <a:gd name="connsiteX3" fmla="*/ 362436 w 476961"/>
                <a:gd name="connsiteY3" fmla="*/ 152623 h 497686"/>
                <a:gd name="connsiteX4" fmla="*/ 264265 w 476961"/>
                <a:gd name="connsiteY4" fmla="*/ 232658 h 497686"/>
                <a:gd name="connsiteX5" fmla="*/ 178248 w 476961"/>
                <a:gd name="connsiteY5" fmla="*/ 304335 h 497686"/>
                <a:gd name="connsiteX6" fmla="*/ 170866 w 476961"/>
                <a:gd name="connsiteY6" fmla="*/ 351638 h 497686"/>
                <a:gd name="connsiteX7" fmla="*/ 149272 w 476961"/>
                <a:gd name="connsiteY7" fmla="*/ 428046 h 497686"/>
                <a:gd name="connsiteX8" fmla="*/ 81647 w 476961"/>
                <a:gd name="connsiteY8" fmla="*/ 465167 h 497686"/>
                <a:gd name="connsiteX9" fmla="*/ 40537 w 476961"/>
                <a:gd name="connsiteY9" fmla="*/ 481416 h 497686"/>
                <a:gd name="connsiteX10" fmla="*/ 22528 w 476961"/>
                <a:gd name="connsiteY10" fmla="*/ 497686 h 497686"/>
                <a:gd name="connsiteX11" fmla="*/ 0 w 476961"/>
                <a:gd name="connsiteY11" fmla="*/ 478574 h 497686"/>
                <a:gd name="connsiteX12" fmla="*/ 25073 w 476961"/>
                <a:gd name="connsiteY12" fmla="*/ 456364 h 497686"/>
                <a:gd name="connsiteX13" fmla="*/ 73035 w 476961"/>
                <a:gd name="connsiteY13" fmla="*/ 436997 h 497686"/>
                <a:gd name="connsiteX14" fmla="*/ 126320 w 476961"/>
                <a:gd name="connsiteY14" fmla="*/ 409591 h 497686"/>
                <a:gd name="connsiteX15" fmla="*/ 141445 w 476961"/>
                <a:gd name="connsiteY15" fmla="*/ 349751 h 497686"/>
                <a:gd name="connsiteX16" fmla="*/ 150630 w 476961"/>
                <a:gd name="connsiteY16" fmla="*/ 294004 h 497686"/>
                <a:gd name="connsiteX17" fmla="*/ 250773 w 476961"/>
                <a:gd name="connsiteY17" fmla="*/ 206461 h 497686"/>
                <a:gd name="connsiteX18" fmla="*/ 336005 w 476961"/>
                <a:gd name="connsiteY18" fmla="*/ 139535 h 497686"/>
                <a:gd name="connsiteX19" fmla="*/ 346972 w 476961"/>
                <a:gd name="connsiteY19" fmla="*/ 106083 h 497686"/>
                <a:gd name="connsiteX20" fmla="*/ 361545 w 476961"/>
                <a:gd name="connsiteY20" fmla="*/ 63998 h 497686"/>
                <a:gd name="connsiteX21" fmla="*/ 455940 w 476961"/>
                <a:gd name="connsiteY21" fmla="*/ 0 h 497686"/>
                <a:gd name="connsiteX22" fmla="*/ 476919 w 476961"/>
                <a:gd name="connsiteY22" fmla="*/ 25052 h 4976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</a:cxnLst>
              <a:rect l="l" t="t" r="r" b="b"/>
              <a:pathLst>
                <a:path w="476961" h="497686">
                  <a:moveTo>
                    <a:pt x="476962" y="25031"/>
                  </a:moveTo>
                  <a:cubicBezTo>
                    <a:pt x="439437" y="33282"/>
                    <a:pt x="404012" y="47177"/>
                    <a:pt x="387551" y="77913"/>
                  </a:cubicBezTo>
                  <a:cubicBezTo>
                    <a:pt x="381909" y="88413"/>
                    <a:pt x="378812" y="100526"/>
                    <a:pt x="375566" y="113338"/>
                  </a:cubicBezTo>
                  <a:cubicBezTo>
                    <a:pt x="372236" y="126341"/>
                    <a:pt x="368821" y="139769"/>
                    <a:pt x="362436" y="152623"/>
                  </a:cubicBezTo>
                  <a:cubicBezTo>
                    <a:pt x="342666" y="192482"/>
                    <a:pt x="302807" y="212909"/>
                    <a:pt x="264265" y="232658"/>
                  </a:cubicBezTo>
                  <a:cubicBezTo>
                    <a:pt x="226634" y="251983"/>
                    <a:pt x="191061" y="270183"/>
                    <a:pt x="178248" y="304335"/>
                  </a:cubicBezTo>
                  <a:cubicBezTo>
                    <a:pt x="172987" y="318399"/>
                    <a:pt x="171948" y="334520"/>
                    <a:pt x="170866" y="351638"/>
                  </a:cubicBezTo>
                  <a:cubicBezTo>
                    <a:pt x="169169" y="378154"/>
                    <a:pt x="167409" y="405560"/>
                    <a:pt x="149272" y="428046"/>
                  </a:cubicBezTo>
                  <a:cubicBezTo>
                    <a:pt x="131708" y="449873"/>
                    <a:pt x="106274" y="457637"/>
                    <a:pt x="81647" y="465167"/>
                  </a:cubicBezTo>
                  <a:cubicBezTo>
                    <a:pt x="66586" y="469771"/>
                    <a:pt x="52353" y="474119"/>
                    <a:pt x="40537" y="481416"/>
                  </a:cubicBezTo>
                  <a:cubicBezTo>
                    <a:pt x="33579" y="485701"/>
                    <a:pt x="27512" y="491259"/>
                    <a:pt x="22528" y="497686"/>
                  </a:cubicBezTo>
                  <a:cubicBezTo>
                    <a:pt x="14976" y="491174"/>
                    <a:pt x="7467" y="484725"/>
                    <a:pt x="0" y="478574"/>
                  </a:cubicBezTo>
                  <a:cubicBezTo>
                    <a:pt x="7000" y="469898"/>
                    <a:pt x="15400" y="462325"/>
                    <a:pt x="25073" y="456364"/>
                  </a:cubicBezTo>
                  <a:cubicBezTo>
                    <a:pt x="40113" y="447073"/>
                    <a:pt x="56849" y="441961"/>
                    <a:pt x="73035" y="436997"/>
                  </a:cubicBezTo>
                  <a:cubicBezTo>
                    <a:pt x="94332" y="430506"/>
                    <a:pt x="114441" y="424333"/>
                    <a:pt x="126320" y="409591"/>
                  </a:cubicBezTo>
                  <a:cubicBezTo>
                    <a:pt x="138581" y="394381"/>
                    <a:pt x="139981" y="372702"/>
                    <a:pt x="141445" y="349751"/>
                  </a:cubicBezTo>
                  <a:cubicBezTo>
                    <a:pt x="142632" y="331275"/>
                    <a:pt x="143842" y="312162"/>
                    <a:pt x="150630" y="294004"/>
                  </a:cubicBezTo>
                  <a:cubicBezTo>
                    <a:pt x="167430" y="249182"/>
                    <a:pt x="209813" y="227482"/>
                    <a:pt x="250773" y="206461"/>
                  </a:cubicBezTo>
                  <a:cubicBezTo>
                    <a:pt x="286644" y="188069"/>
                    <a:pt x="320541" y="170696"/>
                    <a:pt x="336005" y="139535"/>
                  </a:cubicBezTo>
                  <a:cubicBezTo>
                    <a:pt x="340990" y="129502"/>
                    <a:pt x="343896" y="118111"/>
                    <a:pt x="346972" y="106083"/>
                  </a:cubicBezTo>
                  <a:cubicBezTo>
                    <a:pt x="350557" y="92104"/>
                    <a:pt x="354226" y="77659"/>
                    <a:pt x="361545" y="63998"/>
                  </a:cubicBezTo>
                  <a:cubicBezTo>
                    <a:pt x="380466" y="28807"/>
                    <a:pt x="415700" y="10818"/>
                    <a:pt x="455940" y="0"/>
                  </a:cubicBezTo>
                  <a:cubicBezTo>
                    <a:pt x="463004" y="8464"/>
                    <a:pt x="470068" y="16885"/>
                    <a:pt x="476919" y="25052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18" name="Graphic 129">
            <a:extLst>
              <a:ext uri="{FF2B5EF4-FFF2-40B4-BE49-F238E27FC236}">
                <a16:creationId xmlns:a16="http://schemas.microsoft.com/office/drawing/2014/main" id="{B13F2F05-57BC-8DE7-637A-B70357E25B35}"/>
              </a:ext>
            </a:extLst>
          </p:cNvPr>
          <p:cNvGrpSpPr/>
          <p:nvPr userDrawn="1"/>
        </p:nvGrpSpPr>
        <p:grpSpPr>
          <a:xfrm rot="14400000">
            <a:off x="4765330" y="839762"/>
            <a:ext cx="459873" cy="652279"/>
            <a:chOff x="5357076" y="3359953"/>
            <a:chExt cx="543101" cy="770329"/>
          </a:xfrm>
        </p:grpSpPr>
        <p:sp>
          <p:nvSpPr>
            <p:cNvPr id="119" name="Vrije vorm: vorm 118">
              <a:extLst>
                <a:ext uri="{FF2B5EF4-FFF2-40B4-BE49-F238E27FC236}">
                  <a16:creationId xmlns:a16="http://schemas.microsoft.com/office/drawing/2014/main" id="{4FC93574-F377-50E8-EF45-49FADBA61CCF}"/>
                </a:ext>
              </a:extLst>
            </p:cNvPr>
            <p:cNvSpPr/>
            <p:nvPr/>
          </p:nvSpPr>
          <p:spPr>
            <a:xfrm rot="1093078">
              <a:off x="5357076" y="3359953"/>
              <a:ext cx="543101" cy="770329"/>
            </a:xfrm>
            <a:custGeom>
              <a:avLst/>
              <a:gdLst>
                <a:gd name="connsiteX0" fmla="*/ 543102 w 543101"/>
                <a:gd name="connsiteY0" fmla="*/ 128929 h 770329"/>
                <a:gd name="connsiteX1" fmla="*/ 186945 w 543101"/>
                <a:gd name="connsiteY1" fmla="*/ 770329 h 770329"/>
                <a:gd name="connsiteX2" fmla="*/ 80310 w 543101"/>
                <a:gd name="connsiteY2" fmla="*/ 715665 h 770329"/>
                <a:gd name="connsiteX3" fmla="*/ 50931 w 543101"/>
                <a:gd name="connsiteY3" fmla="*/ 700859 h 770329"/>
                <a:gd name="connsiteX4" fmla="*/ 0 w 543101"/>
                <a:gd name="connsiteY4" fmla="*/ 675255 h 770329"/>
                <a:gd name="connsiteX5" fmla="*/ 391624 w 543101"/>
                <a:gd name="connsiteY5" fmla="*/ 0 h 770329"/>
                <a:gd name="connsiteX6" fmla="*/ 470916 w 543101"/>
                <a:gd name="connsiteY6" fmla="*/ 63871 h 770329"/>
                <a:gd name="connsiteX7" fmla="*/ 493337 w 543101"/>
                <a:gd name="connsiteY7" fmla="*/ 83216 h 770329"/>
                <a:gd name="connsiteX8" fmla="*/ 543102 w 543101"/>
                <a:gd name="connsiteY8" fmla="*/ 128929 h 77032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543101" h="770329">
                  <a:moveTo>
                    <a:pt x="543102" y="128929"/>
                  </a:moveTo>
                  <a:cubicBezTo>
                    <a:pt x="451443" y="305077"/>
                    <a:pt x="286325" y="570975"/>
                    <a:pt x="186945" y="770329"/>
                  </a:cubicBezTo>
                  <a:cubicBezTo>
                    <a:pt x="186945" y="769608"/>
                    <a:pt x="131008" y="741205"/>
                    <a:pt x="80310" y="715665"/>
                  </a:cubicBezTo>
                  <a:cubicBezTo>
                    <a:pt x="70149" y="710531"/>
                    <a:pt x="60180" y="705504"/>
                    <a:pt x="50931" y="700859"/>
                  </a:cubicBezTo>
                  <a:cubicBezTo>
                    <a:pt x="21997" y="686307"/>
                    <a:pt x="0" y="675255"/>
                    <a:pt x="0" y="675255"/>
                  </a:cubicBezTo>
                  <a:cubicBezTo>
                    <a:pt x="104598" y="464786"/>
                    <a:pt x="306392" y="142314"/>
                    <a:pt x="391624" y="0"/>
                  </a:cubicBezTo>
                  <a:cubicBezTo>
                    <a:pt x="412921" y="15740"/>
                    <a:pt x="442513" y="39731"/>
                    <a:pt x="470916" y="63871"/>
                  </a:cubicBezTo>
                  <a:cubicBezTo>
                    <a:pt x="478552" y="70340"/>
                    <a:pt x="486083" y="76853"/>
                    <a:pt x="493337" y="83216"/>
                  </a:cubicBezTo>
                  <a:cubicBezTo>
                    <a:pt x="513192" y="100568"/>
                    <a:pt x="531032" y="116880"/>
                    <a:pt x="543102" y="128929"/>
                  </a:cubicBezTo>
                  <a:close/>
                </a:path>
              </a:pathLst>
            </a:custGeom>
            <a:solidFill>
              <a:srgbClr val="EC4E5D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0" name="Vrije vorm: vorm 119">
              <a:extLst>
                <a:ext uri="{FF2B5EF4-FFF2-40B4-BE49-F238E27FC236}">
                  <a16:creationId xmlns:a16="http://schemas.microsoft.com/office/drawing/2014/main" id="{62F500FC-0EBB-557E-687B-CCA46DB3F801}"/>
                </a:ext>
              </a:extLst>
            </p:cNvPr>
            <p:cNvSpPr/>
            <p:nvPr/>
          </p:nvSpPr>
          <p:spPr>
            <a:xfrm rot="1093078">
              <a:off x="5408029" y="3423866"/>
              <a:ext cx="442385" cy="651794"/>
            </a:xfrm>
            <a:custGeom>
              <a:avLst/>
              <a:gdLst>
                <a:gd name="connsiteX0" fmla="*/ 442385 w 442385"/>
                <a:gd name="connsiteY0" fmla="*/ 19303 h 651794"/>
                <a:gd name="connsiteX1" fmla="*/ 409888 w 442385"/>
                <a:gd name="connsiteY1" fmla="*/ 43104 h 651794"/>
                <a:gd name="connsiteX2" fmla="*/ 395166 w 442385"/>
                <a:gd name="connsiteY2" fmla="*/ 48428 h 651794"/>
                <a:gd name="connsiteX3" fmla="*/ 361735 w 442385"/>
                <a:gd name="connsiteY3" fmla="*/ 66458 h 651794"/>
                <a:gd name="connsiteX4" fmla="*/ 355732 w 442385"/>
                <a:gd name="connsiteY4" fmla="*/ 115077 h 651794"/>
                <a:gd name="connsiteX5" fmla="*/ 356581 w 442385"/>
                <a:gd name="connsiteY5" fmla="*/ 126214 h 651794"/>
                <a:gd name="connsiteX6" fmla="*/ 324974 w 442385"/>
                <a:gd name="connsiteY6" fmla="*/ 230812 h 651794"/>
                <a:gd name="connsiteX7" fmla="*/ 260998 w 442385"/>
                <a:gd name="connsiteY7" fmla="*/ 273470 h 651794"/>
                <a:gd name="connsiteX8" fmla="*/ 199248 w 442385"/>
                <a:gd name="connsiteY8" fmla="*/ 319650 h 651794"/>
                <a:gd name="connsiteX9" fmla="*/ 190403 w 442385"/>
                <a:gd name="connsiteY9" fmla="*/ 395315 h 651794"/>
                <a:gd name="connsiteX10" fmla="*/ 179287 w 442385"/>
                <a:gd name="connsiteY10" fmla="*/ 484789 h 651794"/>
                <a:gd name="connsiteX11" fmla="*/ 105107 w 442385"/>
                <a:gd name="connsiteY11" fmla="*/ 547450 h 651794"/>
                <a:gd name="connsiteX12" fmla="*/ 51822 w 442385"/>
                <a:gd name="connsiteY12" fmla="*/ 584042 h 651794"/>
                <a:gd name="connsiteX13" fmla="*/ 29379 w 442385"/>
                <a:gd name="connsiteY13" fmla="*/ 651794 h 651794"/>
                <a:gd name="connsiteX14" fmla="*/ 0 w 442385"/>
                <a:gd name="connsiteY14" fmla="*/ 636988 h 651794"/>
                <a:gd name="connsiteX15" fmla="*/ 30143 w 442385"/>
                <a:gd name="connsiteY15" fmla="*/ 564081 h 651794"/>
                <a:gd name="connsiteX16" fmla="*/ 90980 w 442385"/>
                <a:gd name="connsiteY16" fmla="*/ 521592 h 651794"/>
                <a:gd name="connsiteX17" fmla="*/ 153132 w 442385"/>
                <a:gd name="connsiteY17" fmla="*/ 471234 h 651794"/>
                <a:gd name="connsiteX18" fmla="*/ 160981 w 442385"/>
                <a:gd name="connsiteY18" fmla="*/ 397012 h 651794"/>
                <a:gd name="connsiteX19" fmla="*/ 173624 w 442385"/>
                <a:gd name="connsiteY19" fmla="*/ 305098 h 651794"/>
                <a:gd name="connsiteX20" fmla="*/ 247846 w 442385"/>
                <a:gd name="connsiteY20" fmla="*/ 247104 h 651794"/>
                <a:gd name="connsiteX21" fmla="*/ 303104 w 442385"/>
                <a:gd name="connsiteY21" fmla="*/ 211064 h 651794"/>
                <a:gd name="connsiteX22" fmla="*/ 327159 w 442385"/>
                <a:gd name="connsiteY22" fmla="*/ 128017 h 651794"/>
                <a:gd name="connsiteX23" fmla="*/ 326374 w 442385"/>
                <a:gd name="connsiteY23" fmla="*/ 117474 h 651794"/>
                <a:gd name="connsiteX24" fmla="*/ 338423 w 442385"/>
                <a:gd name="connsiteY24" fmla="*/ 48449 h 651794"/>
                <a:gd name="connsiteX25" fmla="*/ 385642 w 442385"/>
                <a:gd name="connsiteY25" fmla="*/ 20576 h 651794"/>
                <a:gd name="connsiteX26" fmla="*/ 398900 w 442385"/>
                <a:gd name="connsiteY26" fmla="*/ 15803 h 651794"/>
                <a:gd name="connsiteX27" fmla="*/ 419964 w 442385"/>
                <a:gd name="connsiteY27" fmla="*/ 0 h 651794"/>
                <a:gd name="connsiteX28" fmla="*/ 442385 w 442385"/>
                <a:gd name="connsiteY28" fmla="*/ 19346 h 6517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442385" h="651794">
                  <a:moveTo>
                    <a:pt x="442385" y="19303"/>
                  </a:moveTo>
                  <a:cubicBezTo>
                    <a:pt x="434430" y="29612"/>
                    <a:pt x="422658" y="37991"/>
                    <a:pt x="409888" y="43104"/>
                  </a:cubicBezTo>
                  <a:cubicBezTo>
                    <a:pt x="404988" y="45076"/>
                    <a:pt x="400003" y="46795"/>
                    <a:pt x="395166" y="48428"/>
                  </a:cubicBezTo>
                  <a:cubicBezTo>
                    <a:pt x="381548" y="53073"/>
                    <a:pt x="368672" y="57464"/>
                    <a:pt x="361735" y="66458"/>
                  </a:cubicBezTo>
                  <a:cubicBezTo>
                    <a:pt x="352720" y="78083"/>
                    <a:pt x="354205" y="96071"/>
                    <a:pt x="355732" y="115077"/>
                  </a:cubicBezTo>
                  <a:cubicBezTo>
                    <a:pt x="356051" y="118832"/>
                    <a:pt x="356348" y="122544"/>
                    <a:pt x="356581" y="126214"/>
                  </a:cubicBezTo>
                  <a:cubicBezTo>
                    <a:pt x="359126" y="168299"/>
                    <a:pt x="347884" y="205421"/>
                    <a:pt x="324974" y="230812"/>
                  </a:cubicBezTo>
                  <a:cubicBezTo>
                    <a:pt x="307220" y="250434"/>
                    <a:pt x="283716" y="262143"/>
                    <a:pt x="260998" y="273470"/>
                  </a:cubicBezTo>
                  <a:cubicBezTo>
                    <a:pt x="235543" y="286134"/>
                    <a:pt x="211488" y="298098"/>
                    <a:pt x="199248" y="319650"/>
                  </a:cubicBezTo>
                  <a:cubicBezTo>
                    <a:pt x="187242" y="340778"/>
                    <a:pt x="188769" y="367272"/>
                    <a:pt x="190403" y="395315"/>
                  </a:cubicBezTo>
                  <a:cubicBezTo>
                    <a:pt x="192142" y="425415"/>
                    <a:pt x="193945" y="456555"/>
                    <a:pt x="179287" y="484789"/>
                  </a:cubicBezTo>
                  <a:cubicBezTo>
                    <a:pt x="163251" y="515674"/>
                    <a:pt x="133702" y="531838"/>
                    <a:pt x="105107" y="547450"/>
                  </a:cubicBezTo>
                  <a:cubicBezTo>
                    <a:pt x="84850" y="558502"/>
                    <a:pt x="65716" y="568960"/>
                    <a:pt x="51822" y="584042"/>
                  </a:cubicBezTo>
                  <a:cubicBezTo>
                    <a:pt x="35191" y="602051"/>
                    <a:pt x="27364" y="627400"/>
                    <a:pt x="29379" y="651794"/>
                  </a:cubicBezTo>
                  <a:cubicBezTo>
                    <a:pt x="19218" y="646661"/>
                    <a:pt x="9249" y="641634"/>
                    <a:pt x="0" y="636988"/>
                  </a:cubicBezTo>
                  <a:cubicBezTo>
                    <a:pt x="1633" y="610154"/>
                    <a:pt x="11943" y="583851"/>
                    <a:pt x="30143" y="564081"/>
                  </a:cubicBezTo>
                  <a:cubicBezTo>
                    <a:pt x="47346" y="545435"/>
                    <a:pt x="69534" y="533323"/>
                    <a:pt x="90980" y="521592"/>
                  </a:cubicBezTo>
                  <a:cubicBezTo>
                    <a:pt x="116838" y="507465"/>
                    <a:pt x="141254" y="494143"/>
                    <a:pt x="153132" y="471234"/>
                  </a:cubicBezTo>
                  <a:cubicBezTo>
                    <a:pt x="164057" y="450170"/>
                    <a:pt x="162551" y="424334"/>
                    <a:pt x="160981" y="397012"/>
                  </a:cubicBezTo>
                  <a:cubicBezTo>
                    <a:pt x="159178" y="365914"/>
                    <a:pt x="157311" y="333778"/>
                    <a:pt x="173624" y="305098"/>
                  </a:cubicBezTo>
                  <a:cubicBezTo>
                    <a:pt x="190318" y="275740"/>
                    <a:pt x="219549" y="261189"/>
                    <a:pt x="247846" y="247104"/>
                  </a:cubicBezTo>
                  <a:cubicBezTo>
                    <a:pt x="269058" y="236540"/>
                    <a:pt x="289083" y="226570"/>
                    <a:pt x="303104" y="211064"/>
                  </a:cubicBezTo>
                  <a:cubicBezTo>
                    <a:pt x="326820" y="184824"/>
                    <a:pt x="328347" y="147766"/>
                    <a:pt x="327159" y="128017"/>
                  </a:cubicBezTo>
                  <a:cubicBezTo>
                    <a:pt x="326947" y="124538"/>
                    <a:pt x="326650" y="121038"/>
                    <a:pt x="326374" y="117474"/>
                  </a:cubicBezTo>
                  <a:cubicBezTo>
                    <a:pt x="324529" y="94798"/>
                    <a:pt x="322450" y="69110"/>
                    <a:pt x="338423" y="48449"/>
                  </a:cubicBezTo>
                  <a:cubicBezTo>
                    <a:pt x="350769" y="32476"/>
                    <a:pt x="369308" y="26155"/>
                    <a:pt x="385642" y="20576"/>
                  </a:cubicBezTo>
                  <a:cubicBezTo>
                    <a:pt x="390309" y="18985"/>
                    <a:pt x="394721" y="17479"/>
                    <a:pt x="398900" y="15803"/>
                  </a:cubicBezTo>
                  <a:cubicBezTo>
                    <a:pt x="407491" y="12346"/>
                    <a:pt x="415679" y="6342"/>
                    <a:pt x="419964" y="0"/>
                  </a:cubicBezTo>
                  <a:cubicBezTo>
                    <a:pt x="427600" y="6470"/>
                    <a:pt x="435131" y="12982"/>
                    <a:pt x="442385" y="1934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1" name="Graphic 129">
            <a:extLst>
              <a:ext uri="{FF2B5EF4-FFF2-40B4-BE49-F238E27FC236}">
                <a16:creationId xmlns:a16="http://schemas.microsoft.com/office/drawing/2014/main" id="{39F794A3-D3F7-4831-4B02-0E2851666351}"/>
              </a:ext>
            </a:extLst>
          </p:cNvPr>
          <p:cNvGrpSpPr/>
          <p:nvPr userDrawn="1"/>
        </p:nvGrpSpPr>
        <p:grpSpPr>
          <a:xfrm rot="3314933">
            <a:off x="8435601" y="2759445"/>
            <a:ext cx="580370" cy="802206"/>
            <a:chOff x="6321784" y="1988245"/>
            <a:chExt cx="428257" cy="591954"/>
          </a:xfrm>
        </p:grpSpPr>
        <p:sp>
          <p:nvSpPr>
            <p:cNvPr id="122" name="Vrije vorm: vorm 121">
              <a:extLst>
                <a:ext uri="{FF2B5EF4-FFF2-40B4-BE49-F238E27FC236}">
                  <a16:creationId xmlns:a16="http://schemas.microsoft.com/office/drawing/2014/main" id="{19CBC8FD-EA58-982E-00E8-937583D90EF4}"/>
                </a:ext>
              </a:extLst>
            </p:cNvPr>
            <p:cNvSpPr/>
            <p:nvPr/>
          </p:nvSpPr>
          <p:spPr>
            <a:xfrm>
              <a:off x="6321784" y="1988245"/>
              <a:ext cx="428236" cy="591954"/>
            </a:xfrm>
            <a:custGeom>
              <a:avLst/>
              <a:gdLst>
                <a:gd name="connsiteX0" fmla="*/ 428237 w 428236"/>
                <a:gd name="connsiteY0" fmla="*/ 61113 h 591954"/>
                <a:gd name="connsiteX1" fmla="*/ 395824 w 428236"/>
                <a:gd name="connsiteY1" fmla="*/ 122056 h 591954"/>
                <a:gd name="connsiteX2" fmla="*/ 325229 w 428236"/>
                <a:gd name="connsiteY2" fmla="*/ 249967 h 591954"/>
                <a:gd name="connsiteX3" fmla="*/ 276334 w 428236"/>
                <a:gd name="connsiteY3" fmla="*/ 338869 h 591954"/>
                <a:gd name="connsiteX4" fmla="*/ 231852 w 428236"/>
                <a:gd name="connsiteY4" fmla="*/ 423358 h 591954"/>
                <a:gd name="connsiteX5" fmla="*/ 178927 w 428236"/>
                <a:gd name="connsiteY5" fmla="*/ 533959 h 591954"/>
                <a:gd name="connsiteX6" fmla="*/ 154363 w 428236"/>
                <a:gd name="connsiteY6" fmla="*/ 591954 h 591954"/>
                <a:gd name="connsiteX7" fmla="*/ 45713 w 428236"/>
                <a:gd name="connsiteY7" fmla="*/ 531647 h 591954"/>
                <a:gd name="connsiteX8" fmla="*/ 0 w 428236"/>
                <a:gd name="connsiteY8" fmla="*/ 506723 h 591954"/>
                <a:gd name="connsiteX9" fmla="*/ 22167 w 428236"/>
                <a:gd name="connsiteY9" fmla="*/ 462198 h 591954"/>
                <a:gd name="connsiteX10" fmla="*/ 84256 w 428236"/>
                <a:gd name="connsiteY10" fmla="*/ 338911 h 591954"/>
                <a:gd name="connsiteX11" fmla="*/ 114144 w 428236"/>
                <a:gd name="connsiteY11" fmla="*/ 280640 h 591954"/>
                <a:gd name="connsiteX12" fmla="*/ 188239 w 428236"/>
                <a:gd name="connsiteY12" fmla="*/ 141148 h 591954"/>
                <a:gd name="connsiteX13" fmla="*/ 234037 w 428236"/>
                <a:gd name="connsiteY13" fmla="*/ 59458 h 591954"/>
                <a:gd name="connsiteX14" fmla="*/ 268931 w 428236"/>
                <a:gd name="connsiteY14" fmla="*/ 0 h 591954"/>
                <a:gd name="connsiteX15" fmla="*/ 336090 w 428236"/>
                <a:gd name="connsiteY15" fmla="*/ 21255 h 591954"/>
                <a:gd name="connsiteX16" fmla="*/ 428194 w 428236"/>
                <a:gd name="connsiteY16" fmla="*/ 61155 h 5919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428236" h="591954">
                  <a:moveTo>
                    <a:pt x="428237" y="61113"/>
                  </a:moveTo>
                  <a:cubicBezTo>
                    <a:pt x="417630" y="81498"/>
                    <a:pt x="406791" y="101798"/>
                    <a:pt x="395824" y="122056"/>
                  </a:cubicBezTo>
                  <a:cubicBezTo>
                    <a:pt x="372703" y="164778"/>
                    <a:pt x="348902" y="207330"/>
                    <a:pt x="325229" y="249967"/>
                  </a:cubicBezTo>
                  <a:cubicBezTo>
                    <a:pt x="308790" y="279537"/>
                    <a:pt x="292435" y="309129"/>
                    <a:pt x="276334" y="338869"/>
                  </a:cubicBezTo>
                  <a:cubicBezTo>
                    <a:pt x="261189" y="366890"/>
                    <a:pt x="246298" y="395018"/>
                    <a:pt x="231852" y="423358"/>
                  </a:cubicBezTo>
                  <a:cubicBezTo>
                    <a:pt x="213291" y="459843"/>
                    <a:pt x="195494" y="496668"/>
                    <a:pt x="178927" y="533959"/>
                  </a:cubicBezTo>
                  <a:cubicBezTo>
                    <a:pt x="170378" y="553157"/>
                    <a:pt x="162190" y="572460"/>
                    <a:pt x="154363" y="591954"/>
                  </a:cubicBezTo>
                  <a:cubicBezTo>
                    <a:pt x="154363" y="591106"/>
                    <a:pt x="91235" y="556487"/>
                    <a:pt x="45713" y="531647"/>
                  </a:cubicBezTo>
                  <a:cubicBezTo>
                    <a:pt x="20067" y="517605"/>
                    <a:pt x="0" y="506723"/>
                    <a:pt x="0" y="506723"/>
                  </a:cubicBezTo>
                  <a:cubicBezTo>
                    <a:pt x="7509" y="491598"/>
                    <a:pt x="14891" y="476771"/>
                    <a:pt x="22167" y="462198"/>
                  </a:cubicBezTo>
                  <a:cubicBezTo>
                    <a:pt x="43825" y="418797"/>
                    <a:pt x="64422" y="377857"/>
                    <a:pt x="84256" y="338911"/>
                  </a:cubicBezTo>
                  <a:cubicBezTo>
                    <a:pt x="94417" y="318993"/>
                    <a:pt x="104365" y="299562"/>
                    <a:pt x="114144" y="280640"/>
                  </a:cubicBezTo>
                  <a:cubicBezTo>
                    <a:pt x="139663" y="231322"/>
                    <a:pt x="164142" y="185163"/>
                    <a:pt x="188239" y="141148"/>
                  </a:cubicBezTo>
                  <a:cubicBezTo>
                    <a:pt x="203576" y="113147"/>
                    <a:pt x="218785" y="85995"/>
                    <a:pt x="234037" y="59458"/>
                  </a:cubicBezTo>
                  <a:cubicBezTo>
                    <a:pt x="245619" y="39349"/>
                    <a:pt x="257201" y="19558"/>
                    <a:pt x="268931" y="0"/>
                  </a:cubicBezTo>
                  <a:cubicBezTo>
                    <a:pt x="289338" y="5473"/>
                    <a:pt x="312990" y="13003"/>
                    <a:pt x="336090" y="21255"/>
                  </a:cubicBezTo>
                  <a:cubicBezTo>
                    <a:pt x="373700" y="34682"/>
                    <a:pt x="409867" y="49934"/>
                    <a:pt x="428194" y="61155"/>
                  </a:cubicBezTo>
                  <a:close/>
                </a:path>
              </a:pathLst>
            </a:custGeom>
            <a:solidFill>
              <a:schemeClr val="accent6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3" name="Vrije vorm: vorm 122">
              <a:extLst>
                <a:ext uri="{FF2B5EF4-FFF2-40B4-BE49-F238E27FC236}">
                  <a16:creationId xmlns:a16="http://schemas.microsoft.com/office/drawing/2014/main" id="{2FB7B083-46C2-10CA-8007-52E0BE199CCF}"/>
                </a:ext>
              </a:extLst>
            </p:cNvPr>
            <p:cNvSpPr/>
            <p:nvPr/>
          </p:nvSpPr>
          <p:spPr>
            <a:xfrm>
              <a:off x="6429141" y="2386395"/>
              <a:ext cx="124494" cy="135896"/>
            </a:xfrm>
            <a:custGeom>
              <a:avLst/>
              <a:gdLst>
                <a:gd name="connsiteX0" fmla="*/ 124495 w 124494"/>
                <a:gd name="connsiteY0" fmla="*/ 25208 h 135896"/>
                <a:gd name="connsiteX1" fmla="*/ 71570 w 124494"/>
                <a:gd name="connsiteY1" fmla="*/ 135809 h 135896"/>
                <a:gd name="connsiteX2" fmla="*/ 45224 w 124494"/>
                <a:gd name="connsiteY2" fmla="*/ 134218 h 135896"/>
                <a:gd name="connsiteX3" fmla="*/ 19896 w 124494"/>
                <a:gd name="connsiteY3" fmla="*/ 123146 h 135896"/>
                <a:gd name="connsiteX4" fmla="*/ 1972 w 124494"/>
                <a:gd name="connsiteY4" fmla="*/ 82184 h 135896"/>
                <a:gd name="connsiteX5" fmla="*/ 10032 w 124494"/>
                <a:gd name="connsiteY5" fmla="*/ 26226 h 135896"/>
                <a:gd name="connsiteX6" fmla="*/ 33345 w 124494"/>
                <a:gd name="connsiteY6" fmla="*/ 9362 h 135896"/>
                <a:gd name="connsiteX7" fmla="*/ 63742 w 124494"/>
                <a:gd name="connsiteY7" fmla="*/ 326 h 135896"/>
                <a:gd name="connsiteX8" fmla="*/ 124495 w 124494"/>
                <a:gd name="connsiteY8" fmla="*/ 25208 h 1358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494" h="135896">
                  <a:moveTo>
                    <a:pt x="124495" y="25208"/>
                  </a:moveTo>
                  <a:cubicBezTo>
                    <a:pt x="105934" y="61693"/>
                    <a:pt x="88136" y="98518"/>
                    <a:pt x="71570" y="135809"/>
                  </a:cubicBezTo>
                  <a:cubicBezTo>
                    <a:pt x="61770" y="136149"/>
                    <a:pt x="52415" y="135470"/>
                    <a:pt x="45224" y="134218"/>
                  </a:cubicBezTo>
                  <a:cubicBezTo>
                    <a:pt x="36039" y="132606"/>
                    <a:pt x="26896" y="129318"/>
                    <a:pt x="19896" y="123146"/>
                  </a:cubicBezTo>
                  <a:cubicBezTo>
                    <a:pt x="8463" y="113091"/>
                    <a:pt x="4411" y="97203"/>
                    <a:pt x="1972" y="82184"/>
                  </a:cubicBezTo>
                  <a:cubicBezTo>
                    <a:pt x="-1125" y="63008"/>
                    <a:pt x="-1953" y="41499"/>
                    <a:pt x="10032" y="26226"/>
                  </a:cubicBezTo>
                  <a:cubicBezTo>
                    <a:pt x="16014" y="18611"/>
                    <a:pt x="24563" y="13456"/>
                    <a:pt x="33345" y="9362"/>
                  </a:cubicBezTo>
                  <a:cubicBezTo>
                    <a:pt x="42954" y="4865"/>
                    <a:pt x="53178" y="1407"/>
                    <a:pt x="63742" y="326"/>
                  </a:cubicBezTo>
                  <a:cubicBezTo>
                    <a:pt x="86418" y="-1987"/>
                    <a:pt x="109497" y="8195"/>
                    <a:pt x="124495" y="25208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4" name="Vrije vorm: vorm 123">
              <a:extLst>
                <a:ext uri="{FF2B5EF4-FFF2-40B4-BE49-F238E27FC236}">
                  <a16:creationId xmlns:a16="http://schemas.microsoft.com/office/drawing/2014/main" id="{8DBA1079-3EC4-E49B-DFF5-56D99B7AE6AD}"/>
                </a:ext>
              </a:extLst>
            </p:cNvPr>
            <p:cNvSpPr/>
            <p:nvPr/>
          </p:nvSpPr>
          <p:spPr>
            <a:xfrm>
              <a:off x="6406061" y="2268885"/>
              <a:ext cx="53551" cy="62318"/>
            </a:xfrm>
            <a:custGeom>
              <a:avLst/>
              <a:gdLst>
                <a:gd name="connsiteX0" fmla="*/ 46413 w 53551"/>
                <a:gd name="connsiteY0" fmla="*/ 49955 h 62318"/>
                <a:gd name="connsiteX1" fmla="*/ 0 w 53551"/>
                <a:gd name="connsiteY1" fmla="*/ 58271 h 62318"/>
                <a:gd name="connsiteX2" fmla="*/ 29888 w 53551"/>
                <a:gd name="connsiteY2" fmla="*/ 0 h 62318"/>
                <a:gd name="connsiteX3" fmla="*/ 31373 w 53551"/>
                <a:gd name="connsiteY3" fmla="*/ 403 h 62318"/>
                <a:gd name="connsiteX4" fmla="*/ 52267 w 53551"/>
                <a:gd name="connsiteY4" fmla="*/ 21128 h 62318"/>
                <a:gd name="connsiteX5" fmla="*/ 46392 w 53551"/>
                <a:gd name="connsiteY5" fmla="*/ 49976 h 623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53551" h="62318">
                  <a:moveTo>
                    <a:pt x="46413" y="49955"/>
                  </a:moveTo>
                  <a:cubicBezTo>
                    <a:pt x="35340" y="63192"/>
                    <a:pt x="15040" y="65525"/>
                    <a:pt x="0" y="58271"/>
                  </a:cubicBezTo>
                  <a:cubicBezTo>
                    <a:pt x="10161" y="38352"/>
                    <a:pt x="20109" y="18922"/>
                    <a:pt x="29888" y="0"/>
                  </a:cubicBezTo>
                  <a:cubicBezTo>
                    <a:pt x="30397" y="127"/>
                    <a:pt x="30906" y="255"/>
                    <a:pt x="31373" y="403"/>
                  </a:cubicBezTo>
                  <a:cubicBezTo>
                    <a:pt x="41173" y="3288"/>
                    <a:pt x="49298" y="11349"/>
                    <a:pt x="52267" y="21128"/>
                  </a:cubicBezTo>
                  <a:cubicBezTo>
                    <a:pt x="55237" y="30907"/>
                    <a:pt x="52967" y="42128"/>
                    <a:pt x="46392" y="4997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5" name="Vrije vorm: vorm 124">
              <a:extLst>
                <a:ext uri="{FF2B5EF4-FFF2-40B4-BE49-F238E27FC236}">
                  <a16:creationId xmlns:a16="http://schemas.microsoft.com/office/drawing/2014/main" id="{A91B3D6F-FD77-8859-25F6-E8D1971D987F}"/>
                </a:ext>
              </a:extLst>
            </p:cNvPr>
            <p:cNvSpPr/>
            <p:nvPr/>
          </p:nvSpPr>
          <p:spPr>
            <a:xfrm>
              <a:off x="6554110" y="2220490"/>
              <a:ext cx="92902" cy="106623"/>
            </a:xfrm>
            <a:custGeom>
              <a:avLst/>
              <a:gdLst>
                <a:gd name="connsiteX0" fmla="*/ 92903 w 92902"/>
                <a:gd name="connsiteY0" fmla="*/ 17722 h 106623"/>
                <a:gd name="connsiteX1" fmla="*/ 44008 w 92902"/>
                <a:gd name="connsiteY1" fmla="*/ 106623 h 106623"/>
                <a:gd name="connsiteX2" fmla="*/ 13441 w 92902"/>
                <a:gd name="connsiteY2" fmla="*/ 92157 h 106623"/>
                <a:gd name="connsiteX3" fmla="*/ 883 w 92902"/>
                <a:gd name="connsiteY3" fmla="*/ 61271 h 106623"/>
                <a:gd name="connsiteX4" fmla="*/ 9665 w 92902"/>
                <a:gd name="connsiteY4" fmla="*/ 16619 h 106623"/>
                <a:gd name="connsiteX5" fmla="*/ 63036 w 92902"/>
                <a:gd name="connsiteY5" fmla="*/ 1198 h 106623"/>
                <a:gd name="connsiteX6" fmla="*/ 91184 w 92902"/>
                <a:gd name="connsiteY6" fmla="*/ 15410 h 106623"/>
                <a:gd name="connsiteX7" fmla="*/ 92903 w 92902"/>
                <a:gd name="connsiteY7" fmla="*/ 17743 h 1066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92902" h="106623">
                  <a:moveTo>
                    <a:pt x="92903" y="17722"/>
                  </a:moveTo>
                  <a:cubicBezTo>
                    <a:pt x="76463" y="47292"/>
                    <a:pt x="60108" y="76884"/>
                    <a:pt x="44008" y="106623"/>
                  </a:cubicBezTo>
                  <a:cubicBezTo>
                    <a:pt x="31896" y="104502"/>
                    <a:pt x="19953" y="99051"/>
                    <a:pt x="13441" y="92157"/>
                  </a:cubicBezTo>
                  <a:cubicBezTo>
                    <a:pt x="5677" y="83926"/>
                    <a:pt x="2389" y="72471"/>
                    <a:pt x="883" y="61271"/>
                  </a:cubicBezTo>
                  <a:cubicBezTo>
                    <a:pt x="-1217" y="45807"/>
                    <a:pt x="-50" y="28837"/>
                    <a:pt x="9665" y="16619"/>
                  </a:cubicBezTo>
                  <a:cubicBezTo>
                    <a:pt x="21735" y="1367"/>
                    <a:pt x="43902" y="-2239"/>
                    <a:pt x="63036" y="1198"/>
                  </a:cubicBezTo>
                  <a:cubicBezTo>
                    <a:pt x="73621" y="3086"/>
                    <a:pt x="84375" y="7116"/>
                    <a:pt x="91184" y="15410"/>
                  </a:cubicBezTo>
                  <a:cubicBezTo>
                    <a:pt x="91821" y="16174"/>
                    <a:pt x="92393" y="16937"/>
                    <a:pt x="92903" y="17743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6" name="Vrije vorm: vorm 125">
              <a:extLst>
                <a:ext uri="{FF2B5EF4-FFF2-40B4-BE49-F238E27FC236}">
                  <a16:creationId xmlns:a16="http://schemas.microsoft.com/office/drawing/2014/main" id="{1BDDAAFB-8F01-E898-D816-C6489CF11886}"/>
                </a:ext>
              </a:extLst>
            </p:cNvPr>
            <p:cNvSpPr/>
            <p:nvPr/>
          </p:nvSpPr>
          <p:spPr>
            <a:xfrm>
              <a:off x="6321805" y="2450442"/>
              <a:ext cx="56722" cy="69449"/>
            </a:xfrm>
            <a:custGeom>
              <a:avLst/>
              <a:gdLst>
                <a:gd name="connsiteX0" fmla="*/ 49998 w 56722"/>
                <a:gd name="connsiteY0" fmla="*/ 64740 h 69449"/>
                <a:gd name="connsiteX1" fmla="*/ 45713 w 56722"/>
                <a:gd name="connsiteY1" fmla="*/ 69449 h 69449"/>
                <a:gd name="connsiteX2" fmla="*/ 0 w 56722"/>
                <a:gd name="connsiteY2" fmla="*/ 44525 h 69449"/>
                <a:gd name="connsiteX3" fmla="*/ 22167 w 56722"/>
                <a:gd name="connsiteY3" fmla="*/ 0 h 69449"/>
                <a:gd name="connsiteX4" fmla="*/ 25094 w 56722"/>
                <a:gd name="connsiteY4" fmla="*/ 573 h 69449"/>
                <a:gd name="connsiteX5" fmla="*/ 41131 w 56722"/>
                <a:gd name="connsiteY5" fmla="*/ 10394 h 69449"/>
                <a:gd name="connsiteX6" fmla="*/ 55937 w 56722"/>
                <a:gd name="connsiteY6" fmla="*/ 36125 h 69449"/>
                <a:gd name="connsiteX7" fmla="*/ 49998 w 56722"/>
                <a:gd name="connsiteY7" fmla="*/ 64740 h 694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6722" h="69449">
                  <a:moveTo>
                    <a:pt x="49998" y="64740"/>
                  </a:moveTo>
                  <a:cubicBezTo>
                    <a:pt x="48661" y="66480"/>
                    <a:pt x="47219" y="68071"/>
                    <a:pt x="45713" y="69449"/>
                  </a:cubicBezTo>
                  <a:cubicBezTo>
                    <a:pt x="20067" y="55407"/>
                    <a:pt x="0" y="44525"/>
                    <a:pt x="0" y="44525"/>
                  </a:cubicBezTo>
                  <a:cubicBezTo>
                    <a:pt x="7509" y="29400"/>
                    <a:pt x="14891" y="14573"/>
                    <a:pt x="22167" y="0"/>
                  </a:cubicBezTo>
                  <a:cubicBezTo>
                    <a:pt x="23164" y="127"/>
                    <a:pt x="24119" y="318"/>
                    <a:pt x="25094" y="573"/>
                  </a:cubicBezTo>
                  <a:cubicBezTo>
                    <a:pt x="31246" y="2142"/>
                    <a:pt x="36591" y="5982"/>
                    <a:pt x="41131" y="10394"/>
                  </a:cubicBezTo>
                  <a:cubicBezTo>
                    <a:pt x="48322" y="17415"/>
                    <a:pt x="53922" y="26303"/>
                    <a:pt x="55937" y="36125"/>
                  </a:cubicBezTo>
                  <a:cubicBezTo>
                    <a:pt x="57953" y="45967"/>
                    <a:pt x="56128" y="56786"/>
                    <a:pt x="49998" y="64740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7" name="Vrije vorm: vorm 126">
              <a:extLst>
                <a:ext uri="{FF2B5EF4-FFF2-40B4-BE49-F238E27FC236}">
                  <a16:creationId xmlns:a16="http://schemas.microsoft.com/office/drawing/2014/main" id="{82861075-6D1B-1904-F461-62BA959CE842}"/>
                </a:ext>
              </a:extLst>
            </p:cNvPr>
            <p:cNvSpPr/>
            <p:nvPr/>
          </p:nvSpPr>
          <p:spPr>
            <a:xfrm>
              <a:off x="6510044" y="2047682"/>
              <a:ext cx="75530" cy="92489"/>
            </a:xfrm>
            <a:custGeom>
              <a:avLst/>
              <a:gdLst>
                <a:gd name="connsiteX0" fmla="*/ 60710 w 75530"/>
                <a:gd name="connsiteY0" fmla="*/ 74286 h 92489"/>
                <a:gd name="connsiteX1" fmla="*/ 42086 w 75530"/>
                <a:gd name="connsiteY1" fmla="*/ 88859 h 92489"/>
                <a:gd name="connsiteX2" fmla="*/ 0 w 75530"/>
                <a:gd name="connsiteY2" fmla="*/ 81689 h 92489"/>
                <a:gd name="connsiteX3" fmla="*/ 45798 w 75530"/>
                <a:gd name="connsiteY3" fmla="*/ 0 h 92489"/>
                <a:gd name="connsiteX4" fmla="*/ 68240 w 75530"/>
                <a:gd name="connsiteY4" fmla="*/ 20809 h 92489"/>
                <a:gd name="connsiteX5" fmla="*/ 75241 w 75530"/>
                <a:gd name="connsiteY5" fmla="*/ 37864 h 92489"/>
                <a:gd name="connsiteX6" fmla="*/ 60689 w 75530"/>
                <a:gd name="connsiteY6" fmla="*/ 74286 h 924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75530" h="92489">
                  <a:moveTo>
                    <a:pt x="60710" y="74286"/>
                  </a:moveTo>
                  <a:cubicBezTo>
                    <a:pt x="55407" y="80204"/>
                    <a:pt x="49319" y="85613"/>
                    <a:pt x="42086" y="88859"/>
                  </a:cubicBezTo>
                  <a:cubicBezTo>
                    <a:pt x="25922" y="96156"/>
                    <a:pt x="10988" y="91786"/>
                    <a:pt x="0" y="81689"/>
                  </a:cubicBezTo>
                  <a:cubicBezTo>
                    <a:pt x="15337" y="53689"/>
                    <a:pt x="30546" y="26537"/>
                    <a:pt x="45798" y="0"/>
                  </a:cubicBezTo>
                  <a:cubicBezTo>
                    <a:pt x="54877" y="4688"/>
                    <a:pt x="62619" y="12176"/>
                    <a:pt x="68240" y="20809"/>
                  </a:cubicBezTo>
                  <a:cubicBezTo>
                    <a:pt x="71634" y="25985"/>
                    <a:pt x="74392" y="31734"/>
                    <a:pt x="75241" y="37864"/>
                  </a:cubicBezTo>
                  <a:cubicBezTo>
                    <a:pt x="77107" y="51249"/>
                    <a:pt x="69704" y="64252"/>
                    <a:pt x="60689" y="74286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28" name="Vrije vorm: vorm 127">
              <a:extLst>
                <a:ext uri="{FF2B5EF4-FFF2-40B4-BE49-F238E27FC236}">
                  <a16:creationId xmlns:a16="http://schemas.microsoft.com/office/drawing/2014/main" id="{B1DFCF21-2314-9A7E-6B39-318A19CFA82B}"/>
                </a:ext>
              </a:extLst>
            </p:cNvPr>
            <p:cNvSpPr/>
            <p:nvPr/>
          </p:nvSpPr>
          <p:spPr>
            <a:xfrm>
              <a:off x="6642578" y="2009436"/>
              <a:ext cx="107463" cy="103018"/>
            </a:xfrm>
            <a:custGeom>
              <a:avLst/>
              <a:gdLst>
                <a:gd name="connsiteX0" fmla="*/ 107442 w 107463"/>
                <a:gd name="connsiteY0" fmla="*/ 39922 h 103018"/>
                <a:gd name="connsiteX1" fmla="*/ 75030 w 107463"/>
                <a:gd name="connsiteY1" fmla="*/ 100865 h 103018"/>
                <a:gd name="connsiteX2" fmla="*/ 58208 w 107463"/>
                <a:gd name="connsiteY2" fmla="*/ 102986 h 103018"/>
                <a:gd name="connsiteX3" fmla="*/ 33474 w 107463"/>
                <a:gd name="connsiteY3" fmla="*/ 95392 h 103018"/>
                <a:gd name="connsiteX4" fmla="*/ 22 w 107463"/>
                <a:gd name="connsiteY4" fmla="*/ 37631 h 103018"/>
                <a:gd name="connsiteX5" fmla="*/ 14913 w 107463"/>
                <a:gd name="connsiteY5" fmla="*/ 509 h 103018"/>
                <a:gd name="connsiteX6" fmla="*/ 15359 w 107463"/>
                <a:gd name="connsiteY6" fmla="*/ 0 h 103018"/>
                <a:gd name="connsiteX7" fmla="*/ 107463 w 107463"/>
                <a:gd name="connsiteY7" fmla="*/ 39901 h 1030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7463" h="103018">
                  <a:moveTo>
                    <a:pt x="107442" y="39922"/>
                  </a:moveTo>
                  <a:cubicBezTo>
                    <a:pt x="96836" y="60307"/>
                    <a:pt x="85996" y="80607"/>
                    <a:pt x="75030" y="100865"/>
                  </a:cubicBezTo>
                  <a:cubicBezTo>
                    <a:pt x="69535" y="102350"/>
                    <a:pt x="63872" y="103199"/>
                    <a:pt x="58208" y="102986"/>
                  </a:cubicBezTo>
                  <a:cubicBezTo>
                    <a:pt x="49511" y="102626"/>
                    <a:pt x="41047" y="99720"/>
                    <a:pt x="33474" y="95392"/>
                  </a:cubicBezTo>
                  <a:cubicBezTo>
                    <a:pt x="13195" y="83789"/>
                    <a:pt x="-635" y="60986"/>
                    <a:pt x="22" y="37631"/>
                  </a:cubicBezTo>
                  <a:cubicBezTo>
                    <a:pt x="404" y="24034"/>
                    <a:pt x="5941" y="10670"/>
                    <a:pt x="14913" y="509"/>
                  </a:cubicBezTo>
                  <a:lnTo>
                    <a:pt x="15359" y="0"/>
                  </a:lnTo>
                  <a:cubicBezTo>
                    <a:pt x="52969" y="13428"/>
                    <a:pt x="89136" y="28679"/>
                    <a:pt x="107463" y="39901"/>
                  </a:cubicBez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grpSp>
        <p:nvGrpSpPr>
          <p:cNvPr id="129" name="Graphic 129">
            <a:extLst>
              <a:ext uri="{FF2B5EF4-FFF2-40B4-BE49-F238E27FC236}">
                <a16:creationId xmlns:a16="http://schemas.microsoft.com/office/drawing/2014/main" id="{B4D866BE-B897-A4DD-42FC-20D679E88801}"/>
              </a:ext>
            </a:extLst>
          </p:cNvPr>
          <p:cNvGrpSpPr/>
          <p:nvPr userDrawn="1"/>
        </p:nvGrpSpPr>
        <p:grpSpPr>
          <a:xfrm rot="6551223">
            <a:off x="2378488" y="5224425"/>
            <a:ext cx="644922" cy="759014"/>
            <a:chOff x="8327047" y="3706463"/>
            <a:chExt cx="628545" cy="739740"/>
          </a:xfrm>
        </p:grpSpPr>
        <p:sp>
          <p:nvSpPr>
            <p:cNvPr id="130" name="Vrije vorm: vorm 129">
              <a:extLst>
                <a:ext uri="{FF2B5EF4-FFF2-40B4-BE49-F238E27FC236}">
                  <a16:creationId xmlns:a16="http://schemas.microsoft.com/office/drawing/2014/main" id="{EC35F3D2-57E0-CD3A-B798-EA0B1E615391}"/>
                </a:ext>
              </a:extLst>
            </p:cNvPr>
            <p:cNvSpPr/>
            <p:nvPr/>
          </p:nvSpPr>
          <p:spPr>
            <a:xfrm>
              <a:off x="8327047" y="3706463"/>
              <a:ext cx="628545" cy="739740"/>
            </a:xfrm>
            <a:custGeom>
              <a:avLst/>
              <a:gdLst>
                <a:gd name="connsiteX0" fmla="*/ 628546 w 628545"/>
                <a:gd name="connsiteY0" fmla="*/ 592400 h 739740"/>
                <a:gd name="connsiteX1" fmla="*/ 614397 w 628545"/>
                <a:gd name="connsiteY1" fmla="*/ 606166 h 739740"/>
                <a:gd name="connsiteX2" fmla="*/ 603070 w 628545"/>
                <a:gd name="connsiteY2" fmla="*/ 618873 h 739740"/>
                <a:gd name="connsiteX3" fmla="*/ 572821 w 628545"/>
                <a:gd name="connsiteY3" fmla="*/ 659261 h 739740"/>
                <a:gd name="connsiteX4" fmla="*/ 562851 w 628545"/>
                <a:gd name="connsiteY4" fmla="*/ 673601 h 739740"/>
                <a:gd name="connsiteX5" fmla="*/ 536526 w 628545"/>
                <a:gd name="connsiteY5" fmla="*/ 709153 h 739740"/>
                <a:gd name="connsiteX6" fmla="*/ 525389 w 628545"/>
                <a:gd name="connsiteY6" fmla="*/ 722114 h 739740"/>
                <a:gd name="connsiteX7" fmla="*/ 507656 w 628545"/>
                <a:gd name="connsiteY7" fmla="*/ 739741 h 739740"/>
                <a:gd name="connsiteX8" fmla="*/ 0 w 628545"/>
                <a:gd name="connsiteY8" fmla="*/ 145072 h 739740"/>
                <a:gd name="connsiteX9" fmla="*/ 26537 w 628545"/>
                <a:gd name="connsiteY9" fmla="*/ 120699 h 739740"/>
                <a:gd name="connsiteX10" fmla="*/ 38967 w 628545"/>
                <a:gd name="connsiteY10" fmla="*/ 109286 h 739740"/>
                <a:gd name="connsiteX11" fmla="*/ 69704 w 628545"/>
                <a:gd name="connsiteY11" fmla="*/ 81031 h 739740"/>
                <a:gd name="connsiteX12" fmla="*/ 82113 w 628545"/>
                <a:gd name="connsiteY12" fmla="*/ 69640 h 739740"/>
                <a:gd name="connsiteX13" fmla="*/ 118323 w 628545"/>
                <a:gd name="connsiteY13" fmla="*/ 36379 h 739740"/>
                <a:gd name="connsiteX14" fmla="*/ 130732 w 628545"/>
                <a:gd name="connsiteY14" fmla="*/ 24967 h 739740"/>
                <a:gd name="connsiteX15" fmla="*/ 157926 w 628545"/>
                <a:gd name="connsiteY15" fmla="*/ 0 h 739740"/>
                <a:gd name="connsiteX16" fmla="*/ 628503 w 628545"/>
                <a:gd name="connsiteY16" fmla="*/ 592357 h 7397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628545" h="739740">
                  <a:moveTo>
                    <a:pt x="628546" y="592400"/>
                  </a:moveTo>
                  <a:cubicBezTo>
                    <a:pt x="623582" y="596790"/>
                    <a:pt x="618894" y="601415"/>
                    <a:pt x="614397" y="606166"/>
                  </a:cubicBezTo>
                  <a:cubicBezTo>
                    <a:pt x="610473" y="610282"/>
                    <a:pt x="606697" y="614545"/>
                    <a:pt x="603070" y="618873"/>
                  </a:cubicBezTo>
                  <a:cubicBezTo>
                    <a:pt x="592230" y="631770"/>
                    <a:pt x="582451" y="645473"/>
                    <a:pt x="572821" y="659261"/>
                  </a:cubicBezTo>
                  <a:cubicBezTo>
                    <a:pt x="569490" y="664034"/>
                    <a:pt x="566202" y="668828"/>
                    <a:pt x="562851" y="673601"/>
                  </a:cubicBezTo>
                  <a:cubicBezTo>
                    <a:pt x="554408" y="685692"/>
                    <a:pt x="545838" y="697719"/>
                    <a:pt x="536526" y="709153"/>
                  </a:cubicBezTo>
                  <a:cubicBezTo>
                    <a:pt x="532941" y="713565"/>
                    <a:pt x="529250" y="717892"/>
                    <a:pt x="525389" y="722114"/>
                  </a:cubicBezTo>
                  <a:cubicBezTo>
                    <a:pt x="519832" y="728265"/>
                    <a:pt x="513935" y="734141"/>
                    <a:pt x="507656" y="739741"/>
                  </a:cubicBezTo>
                  <a:cubicBezTo>
                    <a:pt x="313181" y="509819"/>
                    <a:pt x="194475" y="374972"/>
                    <a:pt x="0" y="145072"/>
                  </a:cubicBezTo>
                  <a:cubicBezTo>
                    <a:pt x="8845" y="136947"/>
                    <a:pt x="17691" y="128823"/>
                    <a:pt x="26537" y="120699"/>
                  </a:cubicBezTo>
                  <a:cubicBezTo>
                    <a:pt x="30673" y="116880"/>
                    <a:pt x="34831" y="113083"/>
                    <a:pt x="38967" y="109286"/>
                  </a:cubicBezTo>
                  <a:cubicBezTo>
                    <a:pt x="49213" y="99868"/>
                    <a:pt x="59459" y="90450"/>
                    <a:pt x="69704" y="81031"/>
                  </a:cubicBezTo>
                  <a:cubicBezTo>
                    <a:pt x="73841" y="77235"/>
                    <a:pt x="77977" y="73437"/>
                    <a:pt x="82113" y="69640"/>
                  </a:cubicBezTo>
                  <a:cubicBezTo>
                    <a:pt x="94184" y="58546"/>
                    <a:pt x="106253" y="47473"/>
                    <a:pt x="118323" y="36379"/>
                  </a:cubicBezTo>
                  <a:cubicBezTo>
                    <a:pt x="122459" y="32582"/>
                    <a:pt x="126596" y="28785"/>
                    <a:pt x="130732" y="24967"/>
                  </a:cubicBezTo>
                  <a:cubicBezTo>
                    <a:pt x="139811" y="16652"/>
                    <a:pt x="148869" y="8315"/>
                    <a:pt x="157926" y="0"/>
                  </a:cubicBezTo>
                  <a:cubicBezTo>
                    <a:pt x="348096" y="235288"/>
                    <a:pt x="438334" y="357069"/>
                    <a:pt x="628503" y="592357"/>
                  </a:cubicBezTo>
                  <a:close/>
                </a:path>
              </a:pathLst>
            </a:custGeom>
            <a:solidFill>
              <a:schemeClr val="accent5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1" name="Vrije vorm: vorm 130">
              <a:extLst>
                <a:ext uri="{FF2B5EF4-FFF2-40B4-BE49-F238E27FC236}">
                  <a16:creationId xmlns:a16="http://schemas.microsoft.com/office/drawing/2014/main" id="{069F8513-A753-593A-99AB-71B080E77F06}"/>
                </a:ext>
              </a:extLst>
            </p:cNvPr>
            <p:cNvSpPr/>
            <p:nvPr/>
          </p:nvSpPr>
          <p:spPr>
            <a:xfrm>
              <a:off x="8353605" y="3815771"/>
              <a:ext cx="509989" cy="612826"/>
            </a:xfrm>
            <a:custGeom>
              <a:avLst/>
              <a:gdLst>
                <a:gd name="connsiteX0" fmla="*/ 509989 w 509989"/>
                <a:gd name="connsiteY0" fmla="*/ 599866 h 612826"/>
                <a:gd name="connsiteX1" fmla="*/ 498853 w 509989"/>
                <a:gd name="connsiteY1" fmla="*/ 612827 h 612826"/>
                <a:gd name="connsiteX2" fmla="*/ 0 w 509989"/>
                <a:gd name="connsiteY2" fmla="*/ 11412 h 612826"/>
                <a:gd name="connsiteX3" fmla="*/ 12431 w 509989"/>
                <a:gd name="connsiteY3" fmla="*/ 0 h 612826"/>
                <a:gd name="connsiteX4" fmla="*/ 509989 w 509989"/>
                <a:gd name="connsiteY4" fmla="*/ 599845 h 6128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9989" h="612826">
                  <a:moveTo>
                    <a:pt x="509989" y="599866"/>
                  </a:moveTo>
                  <a:cubicBezTo>
                    <a:pt x="506404" y="604278"/>
                    <a:pt x="502713" y="608606"/>
                    <a:pt x="498853" y="612827"/>
                  </a:cubicBezTo>
                  <a:lnTo>
                    <a:pt x="0" y="11412"/>
                  </a:lnTo>
                  <a:cubicBezTo>
                    <a:pt x="4136" y="7594"/>
                    <a:pt x="8294" y="3797"/>
                    <a:pt x="12431" y="0"/>
                  </a:cubicBezTo>
                  <a:lnTo>
                    <a:pt x="509989" y="599845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32" name="Vrije vorm: vorm 131">
              <a:extLst>
                <a:ext uri="{FF2B5EF4-FFF2-40B4-BE49-F238E27FC236}">
                  <a16:creationId xmlns:a16="http://schemas.microsoft.com/office/drawing/2014/main" id="{81022100-31F7-8600-12DD-E04107BB34AD}"/>
                </a:ext>
              </a:extLst>
            </p:cNvPr>
            <p:cNvSpPr/>
            <p:nvPr/>
          </p:nvSpPr>
          <p:spPr>
            <a:xfrm>
              <a:off x="8396795" y="3776125"/>
              <a:ext cx="503095" cy="603938"/>
            </a:xfrm>
            <a:custGeom>
              <a:avLst/>
              <a:gdLst>
                <a:gd name="connsiteX0" fmla="*/ 503095 w 503095"/>
                <a:gd name="connsiteY0" fmla="*/ 589600 h 603938"/>
                <a:gd name="connsiteX1" fmla="*/ 493125 w 503095"/>
                <a:gd name="connsiteY1" fmla="*/ 603939 h 603938"/>
                <a:gd name="connsiteX2" fmla="*/ 0 w 503095"/>
                <a:gd name="connsiteY2" fmla="*/ 11391 h 603938"/>
                <a:gd name="connsiteX3" fmla="*/ 12409 w 503095"/>
                <a:gd name="connsiteY3" fmla="*/ 0 h 603938"/>
                <a:gd name="connsiteX4" fmla="*/ 503095 w 503095"/>
                <a:gd name="connsiteY4" fmla="*/ 589578 h 6039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3095" h="603938">
                  <a:moveTo>
                    <a:pt x="503095" y="589600"/>
                  </a:moveTo>
                  <a:cubicBezTo>
                    <a:pt x="499765" y="594372"/>
                    <a:pt x="496477" y="599166"/>
                    <a:pt x="493125" y="603939"/>
                  </a:cubicBezTo>
                  <a:lnTo>
                    <a:pt x="0" y="11391"/>
                  </a:lnTo>
                  <a:cubicBezTo>
                    <a:pt x="4136" y="7594"/>
                    <a:pt x="8273" y="3797"/>
                    <a:pt x="12409" y="0"/>
                  </a:cubicBezTo>
                  <a:lnTo>
                    <a:pt x="503095" y="589578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  <p:sp>
          <p:nvSpPr>
            <p:cNvPr id="147" name="Vrije vorm: vorm 146">
              <a:extLst>
                <a:ext uri="{FF2B5EF4-FFF2-40B4-BE49-F238E27FC236}">
                  <a16:creationId xmlns:a16="http://schemas.microsoft.com/office/drawing/2014/main" id="{223CDB07-4788-906D-DB46-289D2343CBFE}"/>
                </a:ext>
              </a:extLst>
            </p:cNvPr>
            <p:cNvSpPr/>
            <p:nvPr/>
          </p:nvSpPr>
          <p:spPr>
            <a:xfrm>
              <a:off x="8445392" y="3731473"/>
              <a:ext cx="496074" cy="593863"/>
            </a:xfrm>
            <a:custGeom>
              <a:avLst/>
              <a:gdLst>
                <a:gd name="connsiteX0" fmla="*/ 496074 w 496074"/>
                <a:gd name="connsiteY0" fmla="*/ 581157 h 593863"/>
                <a:gd name="connsiteX1" fmla="*/ 484747 w 496074"/>
                <a:gd name="connsiteY1" fmla="*/ 593863 h 593863"/>
                <a:gd name="connsiteX2" fmla="*/ 0 w 496074"/>
                <a:gd name="connsiteY2" fmla="*/ 11412 h 593863"/>
                <a:gd name="connsiteX3" fmla="*/ 12409 w 496074"/>
                <a:gd name="connsiteY3" fmla="*/ 0 h 593863"/>
                <a:gd name="connsiteX4" fmla="*/ 496053 w 496074"/>
                <a:gd name="connsiteY4" fmla="*/ 581136 h 5938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6074" h="593863">
                  <a:moveTo>
                    <a:pt x="496074" y="581157"/>
                  </a:moveTo>
                  <a:cubicBezTo>
                    <a:pt x="492150" y="585272"/>
                    <a:pt x="488374" y="589536"/>
                    <a:pt x="484747" y="593863"/>
                  </a:cubicBezTo>
                  <a:lnTo>
                    <a:pt x="0" y="11412"/>
                  </a:lnTo>
                  <a:cubicBezTo>
                    <a:pt x="4136" y="7615"/>
                    <a:pt x="8273" y="3818"/>
                    <a:pt x="12409" y="0"/>
                  </a:cubicBezTo>
                  <a:lnTo>
                    <a:pt x="496053" y="581136"/>
                  </a:lnTo>
                  <a:close/>
                </a:path>
              </a:pathLst>
            </a:custGeom>
            <a:solidFill>
              <a:srgbClr val="FFFFFF"/>
            </a:solidFill>
            <a:ln w="212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nl-NL"/>
            </a:p>
          </p:txBody>
        </p:sp>
      </p:grpSp>
      <p:sp>
        <p:nvSpPr>
          <p:cNvPr id="10" name="Rechthoek 9">
            <a:extLst>
              <a:ext uri="{FF2B5EF4-FFF2-40B4-BE49-F238E27FC236}">
                <a16:creationId xmlns:a16="http://schemas.microsoft.com/office/drawing/2014/main" id="{ECED1A7F-45BC-D35D-BEF1-6772D4F87F22}"/>
              </a:ext>
            </a:extLst>
          </p:cNvPr>
          <p:cNvSpPr/>
          <p:nvPr userDrawn="1"/>
        </p:nvSpPr>
        <p:spPr>
          <a:xfrm>
            <a:off x="415119" y="5325643"/>
            <a:ext cx="6069777" cy="826557"/>
          </a:xfrm>
          <a:custGeom>
            <a:avLst/>
            <a:gdLst>
              <a:gd name="connsiteX0" fmla="*/ 0 w 6069777"/>
              <a:gd name="connsiteY0" fmla="*/ 0 h 826557"/>
              <a:gd name="connsiteX1" fmla="*/ 735117 w 6069777"/>
              <a:gd name="connsiteY1" fmla="*/ 0 h 826557"/>
              <a:gd name="connsiteX2" fmla="*/ 1530933 w 6069777"/>
              <a:gd name="connsiteY2" fmla="*/ 0 h 826557"/>
              <a:gd name="connsiteX3" fmla="*/ 2144655 w 6069777"/>
              <a:gd name="connsiteY3" fmla="*/ 0 h 826557"/>
              <a:gd name="connsiteX4" fmla="*/ 2697679 w 6069777"/>
              <a:gd name="connsiteY4" fmla="*/ 0 h 826557"/>
              <a:gd name="connsiteX5" fmla="*/ 3311401 w 6069777"/>
              <a:gd name="connsiteY5" fmla="*/ 0 h 826557"/>
              <a:gd name="connsiteX6" fmla="*/ 3985820 w 6069777"/>
              <a:gd name="connsiteY6" fmla="*/ 0 h 826557"/>
              <a:gd name="connsiteX7" fmla="*/ 4781635 w 6069777"/>
              <a:gd name="connsiteY7" fmla="*/ 0 h 826557"/>
              <a:gd name="connsiteX8" fmla="*/ 5456055 w 6069777"/>
              <a:gd name="connsiteY8" fmla="*/ 0 h 826557"/>
              <a:gd name="connsiteX9" fmla="*/ 6069777 w 6069777"/>
              <a:gd name="connsiteY9" fmla="*/ 0 h 826557"/>
              <a:gd name="connsiteX10" fmla="*/ 6069777 w 6069777"/>
              <a:gd name="connsiteY10" fmla="*/ 421544 h 826557"/>
              <a:gd name="connsiteX11" fmla="*/ 6069777 w 6069777"/>
              <a:gd name="connsiteY11" fmla="*/ 826557 h 826557"/>
              <a:gd name="connsiteX12" fmla="*/ 5334660 w 6069777"/>
              <a:gd name="connsiteY12" fmla="*/ 826557 h 826557"/>
              <a:gd name="connsiteX13" fmla="*/ 4538844 w 6069777"/>
              <a:gd name="connsiteY13" fmla="*/ 826557 h 826557"/>
              <a:gd name="connsiteX14" fmla="*/ 3803727 w 6069777"/>
              <a:gd name="connsiteY14" fmla="*/ 826557 h 826557"/>
              <a:gd name="connsiteX15" fmla="*/ 3068609 w 6069777"/>
              <a:gd name="connsiteY15" fmla="*/ 826557 h 826557"/>
              <a:gd name="connsiteX16" fmla="*/ 2333492 w 6069777"/>
              <a:gd name="connsiteY16" fmla="*/ 826557 h 826557"/>
              <a:gd name="connsiteX17" fmla="*/ 1598375 w 6069777"/>
              <a:gd name="connsiteY17" fmla="*/ 826557 h 826557"/>
              <a:gd name="connsiteX18" fmla="*/ 1045350 w 6069777"/>
              <a:gd name="connsiteY18" fmla="*/ 826557 h 826557"/>
              <a:gd name="connsiteX19" fmla="*/ 0 w 6069777"/>
              <a:gd name="connsiteY19" fmla="*/ 826557 h 826557"/>
              <a:gd name="connsiteX20" fmla="*/ 0 w 6069777"/>
              <a:gd name="connsiteY20" fmla="*/ 396747 h 826557"/>
              <a:gd name="connsiteX21" fmla="*/ 0 w 6069777"/>
              <a:gd name="connsiteY21" fmla="*/ 0 h 82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6069777" h="826557" fill="none" extrusionOk="0">
                <a:moveTo>
                  <a:pt x="0" y="0"/>
                </a:moveTo>
                <a:cubicBezTo>
                  <a:pt x="327549" y="1487"/>
                  <a:pt x="550964" y="26285"/>
                  <a:pt x="735117" y="0"/>
                </a:cubicBezTo>
                <a:cubicBezTo>
                  <a:pt x="919270" y="-26285"/>
                  <a:pt x="1189027" y="4775"/>
                  <a:pt x="1530933" y="0"/>
                </a:cubicBezTo>
                <a:cubicBezTo>
                  <a:pt x="1872839" y="-4775"/>
                  <a:pt x="1850929" y="-16973"/>
                  <a:pt x="2144655" y="0"/>
                </a:cubicBezTo>
                <a:cubicBezTo>
                  <a:pt x="2438381" y="16973"/>
                  <a:pt x="2548608" y="-4734"/>
                  <a:pt x="2697679" y="0"/>
                </a:cubicBezTo>
                <a:cubicBezTo>
                  <a:pt x="2846750" y="4734"/>
                  <a:pt x="3077233" y="-1702"/>
                  <a:pt x="3311401" y="0"/>
                </a:cubicBezTo>
                <a:cubicBezTo>
                  <a:pt x="3545569" y="1702"/>
                  <a:pt x="3705464" y="-9260"/>
                  <a:pt x="3985820" y="0"/>
                </a:cubicBezTo>
                <a:cubicBezTo>
                  <a:pt x="4266176" y="9260"/>
                  <a:pt x="4406680" y="-24220"/>
                  <a:pt x="4781635" y="0"/>
                </a:cubicBezTo>
                <a:cubicBezTo>
                  <a:pt x="5156591" y="24220"/>
                  <a:pt x="5241745" y="-18047"/>
                  <a:pt x="5456055" y="0"/>
                </a:cubicBezTo>
                <a:cubicBezTo>
                  <a:pt x="5670365" y="18047"/>
                  <a:pt x="5847474" y="22255"/>
                  <a:pt x="6069777" y="0"/>
                </a:cubicBezTo>
                <a:cubicBezTo>
                  <a:pt x="6073402" y="144952"/>
                  <a:pt x="6062717" y="244112"/>
                  <a:pt x="6069777" y="421544"/>
                </a:cubicBezTo>
                <a:cubicBezTo>
                  <a:pt x="6076837" y="598976"/>
                  <a:pt x="6051240" y="677077"/>
                  <a:pt x="6069777" y="826557"/>
                </a:cubicBezTo>
                <a:cubicBezTo>
                  <a:pt x="5911110" y="863023"/>
                  <a:pt x="5528815" y="822487"/>
                  <a:pt x="5334660" y="826557"/>
                </a:cubicBezTo>
                <a:cubicBezTo>
                  <a:pt x="5140505" y="830627"/>
                  <a:pt x="4924538" y="790832"/>
                  <a:pt x="4538844" y="826557"/>
                </a:cubicBezTo>
                <a:cubicBezTo>
                  <a:pt x="4153150" y="862282"/>
                  <a:pt x="4006998" y="852683"/>
                  <a:pt x="3803727" y="826557"/>
                </a:cubicBezTo>
                <a:cubicBezTo>
                  <a:pt x="3600456" y="800431"/>
                  <a:pt x="3282470" y="843638"/>
                  <a:pt x="3068609" y="826557"/>
                </a:cubicBezTo>
                <a:cubicBezTo>
                  <a:pt x="2854748" y="809476"/>
                  <a:pt x="2514033" y="807252"/>
                  <a:pt x="2333492" y="826557"/>
                </a:cubicBezTo>
                <a:cubicBezTo>
                  <a:pt x="2152951" y="845862"/>
                  <a:pt x="1887043" y="858334"/>
                  <a:pt x="1598375" y="826557"/>
                </a:cubicBezTo>
                <a:cubicBezTo>
                  <a:pt x="1309707" y="794780"/>
                  <a:pt x="1320138" y="813892"/>
                  <a:pt x="1045350" y="826557"/>
                </a:cubicBezTo>
                <a:cubicBezTo>
                  <a:pt x="770563" y="839222"/>
                  <a:pt x="237651" y="791932"/>
                  <a:pt x="0" y="826557"/>
                </a:cubicBezTo>
                <a:cubicBezTo>
                  <a:pt x="-20109" y="624530"/>
                  <a:pt x="21360" y="528828"/>
                  <a:pt x="0" y="396747"/>
                </a:cubicBezTo>
                <a:cubicBezTo>
                  <a:pt x="-21360" y="264666"/>
                  <a:pt x="-14239" y="165605"/>
                  <a:pt x="0" y="0"/>
                </a:cubicBezTo>
                <a:close/>
              </a:path>
              <a:path w="6069777" h="826557" stroke="0" extrusionOk="0">
                <a:moveTo>
                  <a:pt x="0" y="0"/>
                </a:moveTo>
                <a:cubicBezTo>
                  <a:pt x="242404" y="21819"/>
                  <a:pt x="422897" y="-33821"/>
                  <a:pt x="735117" y="0"/>
                </a:cubicBezTo>
                <a:cubicBezTo>
                  <a:pt x="1047337" y="33821"/>
                  <a:pt x="1221720" y="-13765"/>
                  <a:pt x="1348839" y="0"/>
                </a:cubicBezTo>
                <a:cubicBezTo>
                  <a:pt x="1475958" y="13765"/>
                  <a:pt x="1809634" y="-27903"/>
                  <a:pt x="2023259" y="0"/>
                </a:cubicBezTo>
                <a:cubicBezTo>
                  <a:pt x="2236884" y="27903"/>
                  <a:pt x="2354160" y="22018"/>
                  <a:pt x="2576283" y="0"/>
                </a:cubicBezTo>
                <a:cubicBezTo>
                  <a:pt x="2798406" y="-22018"/>
                  <a:pt x="2953952" y="-512"/>
                  <a:pt x="3250703" y="0"/>
                </a:cubicBezTo>
                <a:cubicBezTo>
                  <a:pt x="3547454" y="512"/>
                  <a:pt x="3550046" y="8611"/>
                  <a:pt x="3803727" y="0"/>
                </a:cubicBezTo>
                <a:cubicBezTo>
                  <a:pt x="4057408" y="-8611"/>
                  <a:pt x="4331815" y="-29264"/>
                  <a:pt x="4478147" y="0"/>
                </a:cubicBezTo>
                <a:cubicBezTo>
                  <a:pt x="4624479" y="29264"/>
                  <a:pt x="4852942" y="7270"/>
                  <a:pt x="5091868" y="0"/>
                </a:cubicBezTo>
                <a:cubicBezTo>
                  <a:pt x="5330794" y="-7270"/>
                  <a:pt x="5581633" y="11760"/>
                  <a:pt x="6069777" y="0"/>
                </a:cubicBezTo>
                <a:cubicBezTo>
                  <a:pt x="6049447" y="200747"/>
                  <a:pt x="6064397" y="229658"/>
                  <a:pt x="6069777" y="421544"/>
                </a:cubicBezTo>
                <a:cubicBezTo>
                  <a:pt x="6075157" y="613430"/>
                  <a:pt x="6074130" y="707795"/>
                  <a:pt x="6069777" y="826557"/>
                </a:cubicBezTo>
                <a:cubicBezTo>
                  <a:pt x="5880631" y="824656"/>
                  <a:pt x="5720495" y="803280"/>
                  <a:pt x="5456055" y="826557"/>
                </a:cubicBezTo>
                <a:cubicBezTo>
                  <a:pt x="5191615" y="849834"/>
                  <a:pt x="4820986" y="862261"/>
                  <a:pt x="4660240" y="826557"/>
                </a:cubicBezTo>
                <a:cubicBezTo>
                  <a:pt x="4499494" y="790853"/>
                  <a:pt x="4311067" y="858759"/>
                  <a:pt x="3985820" y="826557"/>
                </a:cubicBezTo>
                <a:cubicBezTo>
                  <a:pt x="3660573" y="794355"/>
                  <a:pt x="3590339" y="854693"/>
                  <a:pt x="3372098" y="826557"/>
                </a:cubicBezTo>
                <a:cubicBezTo>
                  <a:pt x="3153857" y="798421"/>
                  <a:pt x="2903952" y="817974"/>
                  <a:pt x="2636981" y="826557"/>
                </a:cubicBezTo>
                <a:cubicBezTo>
                  <a:pt x="2370010" y="835140"/>
                  <a:pt x="2085299" y="790154"/>
                  <a:pt x="1841166" y="826557"/>
                </a:cubicBezTo>
                <a:cubicBezTo>
                  <a:pt x="1597034" y="862960"/>
                  <a:pt x="1503664" y="848784"/>
                  <a:pt x="1348839" y="826557"/>
                </a:cubicBezTo>
                <a:cubicBezTo>
                  <a:pt x="1194014" y="804330"/>
                  <a:pt x="1083513" y="850878"/>
                  <a:pt x="856513" y="826557"/>
                </a:cubicBezTo>
                <a:cubicBezTo>
                  <a:pt x="629513" y="802236"/>
                  <a:pt x="367211" y="851057"/>
                  <a:pt x="0" y="826557"/>
                </a:cubicBezTo>
                <a:cubicBezTo>
                  <a:pt x="-15267" y="689553"/>
                  <a:pt x="-2876" y="502103"/>
                  <a:pt x="0" y="396747"/>
                </a:cubicBezTo>
                <a:cubicBezTo>
                  <a:pt x="2876" y="291391"/>
                  <a:pt x="15889" y="178605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dirty="0">
                <a:solidFill>
                  <a:schemeClr val="accent2"/>
                </a:solidFill>
              </a:rPr>
              <a:t>Voeg je eigen foto’s toe op de 5 onderstaande verborgen slides. Deze komen automatisch op deze pagina terecht.</a:t>
            </a:r>
          </a:p>
        </p:txBody>
      </p:sp>
      <p:sp>
        <p:nvSpPr>
          <p:cNvPr id="11" name="Rechthoek 10">
            <a:extLst>
              <a:ext uri="{FF2B5EF4-FFF2-40B4-BE49-F238E27FC236}">
                <a16:creationId xmlns:a16="http://schemas.microsoft.com/office/drawing/2014/main" id="{871F8D21-A182-1107-55A1-A7A162E2FEB6}"/>
              </a:ext>
            </a:extLst>
          </p:cNvPr>
          <p:cNvSpPr/>
          <p:nvPr userDrawn="1"/>
        </p:nvSpPr>
        <p:spPr>
          <a:xfrm>
            <a:off x="2226695" y="147381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1</a:t>
            </a:r>
          </a:p>
        </p:txBody>
      </p:sp>
      <p:sp>
        <p:nvSpPr>
          <p:cNvPr id="12" name="Rechthoek 11">
            <a:extLst>
              <a:ext uri="{FF2B5EF4-FFF2-40B4-BE49-F238E27FC236}">
                <a16:creationId xmlns:a16="http://schemas.microsoft.com/office/drawing/2014/main" id="{44D0044A-E481-D734-31BF-E55E487C6072}"/>
              </a:ext>
            </a:extLst>
          </p:cNvPr>
          <p:cNvSpPr/>
          <p:nvPr userDrawn="1"/>
        </p:nvSpPr>
        <p:spPr>
          <a:xfrm>
            <a:off x="4017696" y="147381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2</a:t>
            </a:r>
          </a:p>
        </p:txBody>
      </p:sp>
      <p:sp>
        <p:nvSpPr>
          <p:cNvPr id="13" name="Rechthoek 12">
            <a:extLst>
              <a:ext uri="{FF2B5EF4-FFF2-40B4-BE49-F238E27FC236}">
                <a16:creationId xmlns:a16="http://schemas.microsoft.com/office/drawing/2014/main" id="{B93C5B15-2828-862B-6603-E0435E2CCAE4}"/>
              </a:ext>
            </a:extLst>
          </p:cNvPr>
          <p:cNvSpPr/>
          <p:nvPr userDrawn="1"/>
        </p:nvSpPr>
        <p:spPr>
          <a:xfrm>
            <a:off x="2206811" y="3411798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3</a:t>
            </a:r>
          </a:p>
        </p:txBody>
      </p:sp>
      <p:sp>
        <p:nvSpPr>
          <p:cNvPr id="31" name="Rechthoek 30">
            <a:extLst>
              <a:ext uri="{FF2B5EF4-FFF2-40B4-BE49-F238E27FC236}">
                <a16:creationId xmlns:a16="http://schemas.microsoft.com/office/drawing/2014/main" id="{20977C37-4EA2-BD52-8FB1-438E65B01918}"/>
              </a:ext>
            </a:extLst>
          </p:cNvPr>
          <p:cNvSpPr/>
          <p:nvPr userDrawn="1"/>
        </p:nvSpPr>
        <p:spPr>
          <a:xfrm>
            <a:off x="6502360" y="1947842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32" name="Rechthoek 31">
            <a:extLst>
              <a:ext uri="{FF2B5EF4-FFF2-40B4-BE49-F238E27FC236}">
                <a16:creationId xmlns:a16="http://schemas.microsoft.com/office/drawing/2014/main" id="{61EF865D-A136-D414-B6FD-08D3EB0AE858}"/>
              </a:ext>
            </a:extLst>
          </p:cNvPr>
          <p:cNvSpPr/>
          <p:nvPr userDrawn="1"/>
        </p:nvSpPr>
        <p:spPr>
          <a:xfrm>
            <a:off x="7362578" y="4169125"/>
            <a:ext cx="351134" cy="339888"/>
          </a:xfrm>
          <a:custGeom>
            <a:avLst/>
            <a:gdLst>
              <a:gd name="connsiteX0" fmla="*/ 0 w 351134"/>
              <a:gd name="connsiteY0" fmla="*/ 0 h 339888"/>
              <a:gd name="connsiteX1" fmla="*/ 351134 w 351134"/>
              <a:gd name="connsiteY1" fmla="*/ 0 h 339888"/>
              <a:gd name="connsiteX2" fmla="*/ 351134 w 351134"/>
              <a:gd name="connsiteY2" fmla="*/ 339888 h 339888"/>
              <a:gd name="connsiteX3" fmla="*/ 0 w 351134"/>
              <a:gd name="connsiteY3" fmla="*/ 339888 h 339888"/>
              <a:gd name="connsiteX4" fmla="*/ 0 w 351134"/>
              <a:gd name="connsiteY4" fmla="*/ 0 h 3398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1134" h="339888" fill="none" extrusionOk="0">
                <a:moveTo>
                  <a:pt x="0" y="0"/>
                </a:moveTo>
                <a:cubicBezTo>
                  <a:pt x="112629" y="-9453"/>
                  <a:pt x="175577" y="6807"/>
                  <a:pt x="351134" y="0"/>
                </a:cubicBezTo>
                <a:cubicBezTo>
                  <a:pt x="366921" y="95240"/>
                  <a:pt x="367822" y="236059"/>
                  <a:pt x="351134" y="339888"/>
                </a:cubicBezTo>
                <a:cubicBezTo>
                  <a:pt x="278414" y="329454"/>
                  <a:pt x="165020" y="340436"/>
                  <a:pt x="0" y="339888"/>
                </a:cubicBezTo>
                <a:cubicBezTo>
                  <a:pt x="16802" y="213416"/>
                  <a:pt x="-2447" y="102634"/>
                  <a:pt x="0" y="0"/>
                </a:cubicBezTo>
                <a:close/>
              </a:path>
              <a:path w="351134" h="339888" stroke="0" extrusionOk="0">
                <a:moveTo>
                  <a:pt x="0" y="0"/>
                </a:moveTo>
                <a:cubicBezTo>
                  <a:pt x="141402" y="-15640"/>
                  <a:pt x="238320" y="-15725"/>
                  <a:pt x="351134" y="0"/>
                </a:cubicBezTo>
                <a:cubicBezTo>
                  <a:pt x="338113" y="164600"/>
                  <a:pt x="342016" y="270934"/>
                  <a:pt x="351134" y="339888"/>
                </a:cubicBezTo>
                <a:cubicBezTo>
                  <a:pt x="240653" y="354591"/>
                  <a:pt x="84411" y="355077"/>
                  <a:pt x="0" y="339888"/>
                </a:cubicBezTo>
                <a:cubicBezTo>
                  <a:pt x="-2081" y="270926"/>
                  <a:pt x="-1815" y="98226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8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Rechthoek 34">
            <a:extLst>
              <a:ext uri="{FF2B5EF4-FFF2-40B4-BE49-F238E27FC236}">
                <a16:creationId xmlns:a16="http://schemas.microsoft.com/office/drawing/2014/main" id="{C0627A37-1EA9-E855-AE04-0DBF736A5C1A}"/>
              </a:ext>
            </a:extLst>
          </p:cNvPr>
          <p:cNvSpPr/>
          <p:nvPr userDrawn="1"/>
        </p:nvSpPr>
        <p:spPr>
          <a:xfrm>
            <a:off x="0" y="6580597"/>
            <a:ext cx="12192000" cy="2774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  <p:sp>
        <p:nvSpPr>
          <p:cNvPr id="7" name="Rechthoek 6">
            <a:extLst>
              <a:ext uri="{FF2B5EF4-FFF2-40B4-BE49-F238E27FC236}">
                <a16:creationId xmlns:a16="http://schemas.microsoft.com/office/drawing/2014/main" id="{3B0EEBCB-9FD1-09B1-4C14-E12CC56D5D42}"/>
              </a:ext>
            </a:extLst>
          </p:cNvPr>
          <p:cNvSpPr/>
          <p:nvPr userDrawn="1"/>
        </p:nvSpPr>
        <p:spPr>
          <a:xfrm>
            <a:off x="-4267200" y="1652148"/>
            <a:ext cx="1639314" cy="1879761"/>
          </a:xfrm>
          <a:prstGeom prst="rect">
            <a:avLst/>
          </a:prstGeom>
          <a:solidFill>
            <a:srgbClr val="DFB2F4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974447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path" presetSubtype="0" accel="3000" decel="97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45833E-6 2.22222E-6 L -1.0056 2.22222E-6 " pathEditMode="relative" rAng="0" ptsTypes="AA">
                                          <p:cBhvr>
                                            <p:cTn id="6" dur="4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28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7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6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1" dur="1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7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18" presetClass="entr" presetSubtype="9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2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7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6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6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9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3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7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18" presetClass="entr" presetSubtype="6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8" presetClass="entr" presetSubtype="1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decel="10000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7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2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2" presetClass="emph" presetSubtype="0" repeatCount="indefinite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7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9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0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1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3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4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5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6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7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8" presetID="32" presetClass="emph" presetSubtype="0" repeatCount="indefinite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9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0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1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2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3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4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5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6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7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8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9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0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1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2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3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5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2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4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6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0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2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4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accel="14000" fill="hold" nodeType="withEffect" p14:presetBounceEnd="7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2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accel="14000" fill="hold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2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8" accel="14000" fill="hold" nodeType="withEffect" p14:presetBounceEnd="7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3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31" grpId="0" animBg="1"/>
          <p:bldP spid="31" grpId="1" animBg="1"/>
          <p:bldP spid="32" grpId="0" animBg="1"/>
          <p:bldP spid="32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35" presetClass="path" presetSubtype="0" accel="3000" decel="97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45833E-6 2.22222E-6 L -1.0056 2.22222E-6 " pathEditMode="relative" rAng="0" ptsTypes="AA">
                                          <p:cBhvr>
                                            <p:cTn id="6" dur="4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-50286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7" presetID="10" presetClass="entr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6" presetClass="emph" presetSubtype="0" decel="100000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3" dur="7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" presetID="18" presetClass="entr" presetSubtype="6" fill="hold" nodeType="withEffect">
                                      <p:stCondLst>
                                        <p:cond delay="35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16" dur="500"/>
                                            <p:tgtEl>
                                              <p:spTgt spid="1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10" presetClass="entr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" presetID="6" presetClass="emph" presetSubtype="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1" dur="1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decel="100000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7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18" presetClass="entr" presetSubtype="9" fill="hold" nodeType="withEffect">
                                      <p:stCondLst>
                                        <p:cond delay="5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26" dur="500"/>
                                            <p:tgtEl>
                                              <p:spTgt spid="1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10" presetClass="entr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9" dur="5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6" presetClass="emph" presetSubtype="0" decel="100000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animScale>
                                          <p:cBhvr>
                                            <p:cTn id="33" dur="7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4" presetID="18" presetClass="entr" presetSubtype="6" fill="hold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36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18" presetClass="entr" presetSubtype="9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upLeft)">
                                          <p:cBhvr>
                                            <p:cTn id="39" dur="500"/>
                                            <p:tgtEl>
                                              <p:spTgt spid="1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6" presetClass="emph" presetSubtype="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44" dur="1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decel="100000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7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18" presetClass="entr" presetSubtype="6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Right)">
                                          <p:cBhvr>
                                            <p:cTn id="49" dur="500"/>
                                            <p:tgtEl>
                                              <p:spTgt spid="1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18" presetClass="entr" presetSubtype="12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52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10" presetClass="entr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6" presetClass="emph" presetSubtype="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57" dur="1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5000" y="125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8" presetID="6" presetClass="emph" presetSubtype="0" decel="100000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Scale>
                                          <p:cBhvr>
                                            <p:cTn id="59" dur="7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80000" y="8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0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2" dur="500"/>
                                            <p:tgtEl>
                                              <p:spTgt spid="9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18" presetClass="entr" presetSubtype="12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strips(downLeft)">
                                          <p:cBhvr>
                                            <p:cTn id="65" dur="500"/>
                                            <p:tgtEl>
                                              <p:spTgt spid="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32" presetClass="emph" presetSubtype="0" repeatCount="indefinite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67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68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69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0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1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2" presetID="32" presetClass="emph" presetSubtype="0" repeatCount="indefinite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3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4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75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76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77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8" presetID="32" presetClass="emph" presetSubtype="0" repeatCount="indefinite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79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0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1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2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3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84" presetID="32" presetClass="emph" presetSubtype="0" repeatCount="indefinite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85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6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87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88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89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0" presetID="32" presetClass="emph" presetSubtype="0" repeatCount="indefinite" fill="hold" nodeType="withEffect">
                                      <p:stCondLst>
                                        <p:cond delay="850"/>
                                      </p:stCondLst>
                                      <p:childTnLst>
                                        <p:animRot by="120000">
                                          <p:cBhvr>
                                            <p:cTn id="91" dur="4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2" dur="800" fill="hold">
                                              <p:stCondLst>
                                                <p:cond delay="8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240000">
                                          <p:cBhvr>
                                            <p:cTn id="93" dur="800" fill="hold">
                                              <p:stCondLst>
                                                <p:cond delay="16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-240000">
                                          <p:cBhvr>
                                            <p:cTn id="94" dur="800" fill="hold">
                                              <p:stCondLst>
                                                <p:cond delay="24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  <p:animRot by="120000">
                                          <p:cBhvr>
                                            <p:cTn id="95" dur="800" fill="hold">
                                              <p:stCondLst>
                                                <p:cond delay="320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0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2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4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6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08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0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2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4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6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18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120" presetID="2" presetClass="entr" presetSubtype="2" accel="14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2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3" dur="1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4" presetID="2" presetClass="entr" presetSubtype="2" accel="14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6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7" dur="10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8" presetID="2" presetClass="entr" presetSubtype="8" accel="1400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0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1" dur="1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2" presetID="2" presetClass="entr" presetSubtype="2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4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0" grpId="0" animBg="1"/>
          <p:bldP spid="10" grpId="1" animBg="1"/>
          <p:bldP spid="11" grpId="0" animBg="1"/>
          <p:bldP spid="11" grpId="1" animBg="1"/>
          <p:bldP spid="12" grpId="0" animBg="1"/>
          <p:bldP spid="12" grpId="1" animBg="1"/>
          <p:bldP spid="13" grpId="0" animBg="1"/>
          <p:bldP spid="13" grpId="1" animBg="1"/>
          <p:bldP spid="31" grpId="0" animBg="1"/>
          <p:bldP spid="31" grpId="1" animBg="1"/>
          <p:bldP spid="32" grpId="0" animBg="1"/>
          <p:bldP spid="32" grpId="1" animBg="1"/>
        </p:bldLst>
      </p:timing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87857EED-4ACF-550B-31CF-FF274367598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50292" y="0"/>
            <a:ext cx="6491416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8124" t="-17884" r="-78124" b="-17884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D8060DE3-A150-A446-FBEE-2C0CD279DC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50292" y="0"/>
            <a:ext cx="6491416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2" name="Rechthoek 1">
            <a:extLst>
              <a:ext uri="{FF2B5EF4-FFF2-40B4-BE49-F238E27FC236}">
                <a16:creationId xmlns:a16="http://schemas.microsoft.com/office/drawing/2014/main" id="{0175516C-B75F-8BCB-D361-AA36494872A9}"/>
              </a:ext>
            </a:extLst>
          </p:cNvPr>
          <p:cNvSpPr/>
          <p:nvPr userDrawn="1"/>
        </p:nvSpPr>
        <p:spPr>
          <a:xfrm>
            <a:off x="-775287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742816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0516CFB3-9BB4-CDAF-64F2-FAEDADF8960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867114" y="0"/>
            <a:ext cx="645777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75982" t="-16402" r="-75982" b="-16402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B657D29D-B535-7DE5-8722-CA4A345AA4A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67114" y="0"/>
            <a:ext cx="645777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0CCF9E37-FC62-D0A3-6D38-6790E9D2F426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9229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89EE70BD-D7F8-1FB4-5706-6482210F145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747520" y="0"/>
            <a:ext cx="8696960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52191" t="-22540" r="-52191" b="-22540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925FDF20-81F9-DBEF-E75C-D7033D7DED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47520" y="0"/>
            <a:ext cx="8696960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8C4FBB2F-D2E4-256B-4256-D3C1EAB26A7E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514811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76942C20-A8D5-0ECB-FE89-018579345B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322786" y="0"/>
            <a:ext cx="7546428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6053" t="-21482" r="-66053" b="-21482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8" name="Tijdelijke aanduiding voor afbeelding 7">
            <a:extLst>
              <a:ext uri="{FF2B5EF4-FFF2-40B4-BE49-F238E27FC236}">
                <a16:creationId xmlns:a16="http://schemas.microsoft.com/office/drawing/2014/main" id="{79C4EBFF-2499-F1FD-268D-A88053CC87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322786" y="0"/>
            <a:ext cx="7546428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D08E6673-BBE1-FBD7-2FBE-05B7BB9A9CBB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2298600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beelding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ekst 2">
            <a:extLst>
              <a:ext uri="{FF2B5EF4-FFF2-40B4-BE49-F238E27FC236}">
                <a16:creationId xmlns:a16="http://schemas.microsoft.com/office/drawing/2014/main" id="{576CBF30-DD1B-EB5A-A012-91B4A8BA5D7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449484" y="0"/>
            <a:ext cx="7293032" cy="6858000"/>
          </a:xfrm>
          <a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4398" t="-18095" r="-64398" b="-18095"/>
            </a:stretch>
          </a:blip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100">
                <a:noFill/>
              </a:defRPr>
            </a:lvl1pPr>
            <a:lvl2pPr marL="457200" indent="0">
              <a:buNone/>
              <a:defRPr sz="100">
                <a:noFill/>
              </a:defRPr>
            </a:lvl2pPr>
            <a:lvl3pPr marL="914400" indent="0">
              <a:buNone/>
              <a:defRPr sz="100">
                <a:noFill/>
              </a:defRPr>
            </a:lvl3pPr>
            <a:lvl4pPr marL="1371600" indent="0">
              <a:buNone/>
              <a:defRPr sz="100">
                <a:noFill/>
              </a:defRPr>
            </a:lvl4pPr>
            <a:lvl5pPr marL="1828800" indent="0">
              <a:buNone/>
              <a:defRPr sz="100">
                <a:noFill/>
              </a:defRPr>
            </a:lvl5pPr>
          </a:lstStyle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afbeelding 7">
            <a:extLst>
              <a:ext uri="{FF2B5EF4-FFF2-40B4-BE49-F238E27FC236}">
                <a16:creationId xmlns:a16="http://schemas.microsoft.com/office/drawing/2014/main" id="{3CD8809B-286F-4E13-1A9E-D22581C8DE3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449484" y="0"/>
            <a:ext cx="7293032" cy="6858000"/>
          </a:xfrm>
          <a:noFill/>
        </p:spPr>
        <p:txBody>
          <a:bodyPr anchor="ctr"/>
          <a:lstStyle>
            <a:lvl1pPr marL="0" indent="0" algn="ctr">
              <a:buNone/>
              <a:defRPr>
                <a:noFill/>
              </a:defRPr>
            </a:lvl1pPr>
          </a:lstStyle>
          <a:p>
            <a:endParaRPr lang="nl-NL"/>
          </a:p>
        </p:txBody>
      </p:sp>
      <p:sp>
        <p:nvSpPr>
          <p:cNvPr id="3" name="Rechthoek 2">
            <a:extLst>
              <a:ext uri="{FF2B5EF4-FFF2-40B4-BE49-F238E27FC236}">
                <a16:creationId xmlns:a16="http://schemas.microsoft.com/office/drawing/2014/main" id="{2CEA715D-ADF2-14F1-E6A9-C9C2BE12A4E3}"/>
              </a:ext>
            </a:extLst>
          </p:cNvPr>
          <p:cNvSpPr/>
          <p:nvPr userDrawn="1"/>
        </p:nvSpPr>
        <p:spPr>
          <a:xfrm>
            <a:off x="-775288" y="0"/>
            <a:ext cx="775287" cy="760977"/>
          </a:xfrm>
          <a:custGeom>
            <a:avLst/>
            <a:gdLst>
              <a:gd name="connsiteX0" fmla="*/ 0 w 775287"/>
              <a:gd name="connsiteY0" fmla="*/ 0 h 760977"/>
              <a:gd name="connsiteX1" fmla="*/ 403149 w 775287"/>
              <a:gd name="connsiteY1" fmla="*/ 0 h 760977"/>
              <a:gd name="connsiteX2" fmla="*/ 775287 w 775287"/>
              <a:gd name="connsiteY2" fmla="*/ 0 h 760977"/>
              <a:gd name="connsiteX3" fmla="*/ 775287 w 775287"/>
              <a:gd name="connsiteY3" fmla="*/ 380489 h 760977"/>
              <a:gd name="connsiteX4" fmla="*/ 775287 w 775287"/>
              <a:gd name="connsiteY4" fmla="*/ 760977 h 760977"/>
              <a:gd name="connsiteX5" fmla="*/ 395396 w 775287"/>
              <a:gd name="connsiteY5" fmla="*/ 760977 h 760977"/>
              <a:gd name="connsiteX6" fmla="*/ 0 w 775287"/>
              <a:gd name="connsiteY6" fmla="*/ 760977 h 760977"/>
              <a:gd name="connsiteX7" fmla="*/ 0 w 775287"/>
              <a:gd name="connsiteY7" fmla="*/ 403318 h 760977"/>
              <a:gd name="connsiteX8" fmla="*/ 0 w 775287"/>
              <a:gd name="connsiteY8" fmla="*/ 0 h 7609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5287" h="760977" fill="none" extrusionOk="0">
                <a:moveTo>
                  <a:pt x="0" y="0"/>
                </a:moveTo>
                <a:cubicBezTo>
                  <a:pt x="183499" y="-18823"/>
                  <a:pt x="290582" y="4930"/>
                  <a:pt x="403149" y="0"/>
                </a:cubicBezTo>
                <a:cubicBezTo>
                  <a:pt x="515716" y="-4930"/>
                  <a:pt x="672415" y="14878"/>
                  <a:pt x="775287" y="0"/>
                </a:cubicBezTo>
                <a:cubicBezTo>
                  <a:pt x="782081" y="109145"/>
                  <a:pt x="783026" y="273437"/>
                  <a:pt x="775287" y="380489"/>
                </a:cubicBezTo>
                <a:cubicBezTo>
                  <a:pt x="767548" y="487541"/>
                  <a:pt x="757943" y="634394"/>
                  <a:pt x="775287" y="760977"/>
                </a:cubicBezTo>
                <a:cubicBezTo>
                  <a:pt x="655681" y="743798"/>
                  <a:pt x="520302" y="765077"/>
                  <a:pt x="395396" y="760977"/>
                </a:cubicBezTo>
                <a:cubicBezTo>
                  <a:pt x="270490" y="756877"/>
                  <a:pt x="102608" y="758799"/>
                  <a:pt x="0" y="760977"/>
                </a:cubicBezTo>
                <a:cubicBezTo>
                  <a:pt x="-9402" y="666835"/>
                  <a:pt x="-12950" y="540044"/>
                  <a:pt x="0" y="403318"/>
                </a:cubicBezTo>
                <a:cubicBezTo>
                  <a:pt x="12950" y="266592"/>
                  <a:pt x="5761" y="191740"/>
                  <a:pt x="0" y="0"/>
                </a:cubicBezTo>
                <a:close/>
              </a:path>
              <a:path w="775287" h="760977" stroke="0" extrusionOk="0">
                <a:moveTo>
                  <a:pt x="0" y="0"/>
                </a:moveTo>
                <a:cubicBezTo>
                  <a:pt x="99272" y="-19339"/>
                  <a:pt x="227364" y="656"/>
                  <a:pt x="395396" y="0"/>
                </a:cubicBezTo>
                <a:cubicBezTo>
                  <a:pt x="563428" y="-656"/>
                  <a:pt x="697683" y="16772"/>
                  <a:pt x="775287" y="0"/>
                </a:cubicBezTo>
                <a:cubicBezTo>
                  <a:pt x="773868" y="94190"/>
                  <a:pt x="764341" y="220749"/>
                  <a:pt x="775287" y="380489"/>
                </a:cubicBezTo>
                <a:cubicBezTo>
                  <a:pt x="786233" y="540229"/>
                  <a:pt x="771565" y="642490"/>
                  <a:pt x="775287" y="760977"/>
                </a:cubicBezTo>
                <a:cubicBezTo>
                  <a:pt x="615439" y="775073"/>
                  <a:pt x="482045" y="768303"/>
                  <a:pt x="372138" y="760977"/>
                </a:cubicBezTo>
                <a:cubicBezTo>
                  <a:pt x="262231" y="753651"/>
                  <a:pt x="93947" y="756058"/>
                  <a:pt x="0" y="760977"/>
                </a:cubicBezTo>
                <a:cubicBezTo>
                  <a:pt x="-11494" y="592465"/>
                  <a:pt x="3309" y="475668"/>
                  <a:pt x="0" y="395708"/>
                </a:cubicBezTo>
                <a:cubicBezTo>
                  <a:pt x="-3309" y="315748"/>
                  <a:pt x="-4798" y="106809"/>
                  <a:pt x="0" y="0"/>
                </a:cubicBezTo>
                <a:close/>
              </a:path>
            </a:pathLst>
          </a:custGeom>
          <a:solidFill>
            <a:schemeClr val="accent5"/>
          </a:solidFill>
          <a:ln w="76200">
            <a:noFill/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3200" b="1" dirty="0">
                <a:solidFill>
                  <a:schemeClr val="bg1"/>
                </a:solidFill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794420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angepaste indel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raphic 46">
            <a:extLst>
              <a:ext uri="{FF2B5EF4-FFF2-40B4-BE49-F238E27FC236}">
                <a16:creationId xmlns:a16="http://schemas.microsoft.com/office/drawing/2014/main" id="{C5F5ECA8-C664-A89D-98F2-C0AA65E68F5E}"/>
              </a:ext>
            </a:extLst>
          </p:cNvPr>
          <p:cNvSpPr/>
          <p:nvPr/>
        </p:nvSpPr>
        <p:spPr>
          <a:xfrm>
            <a:off x="0" y="0"/>
            <a:ext cx="12192303" cy="6858000"/>
          </a:xfrm>
          <a:custGeom>
            <a:avLst/>
            <a:gdLst>
              <a:gd name="connsiteX0" fmla="*/ 0 w 12192303"/>
              <a:gd name="connsiteY0" fmla="*/ 0 h 6858000"/>
              <a:gd name="connsiteX1" fmla="*/ 12192304 w 12192303"/>
              <a:gd name="connsiteY1" fmla="*/ 0 h 6858000"/>
              <a:gd name="connsiteX2" fmla="*/ 12192304 w 12192303"/>
              <a:gd name="connsiteY2" fmla="*/ 6858000 h 6858000"/>
              <a:gd name="connsiteX3" fmla="*/ 0 w 12192303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303" h="6858000">
                <a:moveTo>
                  <a:pt x="0" y="0"/>
                </a:moveTo>
                <a:lnTo>
                  <a:pt x="12192304" y="0"/>
                </a:lnTo>
                <a:lnTo>
                  <a:pt x="12192304" y="6858000"/>
                </a:lnTo>
                <a:lnTo>
                  <a:pt x="0" y="6858000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bg2"/>
              </a:gs>
            </a:gsLst>
            <a:lin ang="5400000" scaled="1"/>
            <a:tileRect/>
          </a:gradFill>
          <a:ln w="3377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sp>
        <p:nvSpPr>
          <p:cNvPr id="18" name="!!Zon">
            <a:extLst>
              <a:ext uri="{FF2B5EF4-FFF2-40B4-BE49-F238E27FC236}">
                <a16:creationId xmlns:a16="http://schemas.microsoft.com/office/drawing/2014/main" id="{21ADFA78-6347-10C6-2BE9-A1D6AC0C7141}"/>
              </a:ext>
            </a:extLst>
          </p:cNvPr>
          <p:cNvSpPr/>
          <p:nvPr userDrawn="1"/>
        </p:nvSpPr>
        <p:spPr>
          <a:xfrm>
            <a:off x="7870659" y="2009727"/>
            <a:ext cx="4547574" cy="4475164"/>
          </a:xfrm>
          <a:custGeom>
            <a:avLst/>
            <a:gdLst>
              <a:gd name="connsiteX0" fmla="*/ 3167807 w 3361473"/>
              <a:gd name="connsiteY0" fmla="*/ 2023135 h 3307950"/>
              <a:gd name="connsiteX1" fmla="*/ 3127520 w 3361473"/>
              <a:gd name="connsiteY1" fmla="*/ 2012339 h 3307950"/>
              <a:gd name="connsiteX2" fmla="*/ 2498273 w 3361473"/>
              <a:gd name="connsiteY2" fmla="*/ 2012339 h 3307950"/>
              <a:gd name="connsiteX3" fmla="*/ 2498273 w 3361473"/>
              <a:gd name="connsiteY3" fmla="*/ 2011227 h 3307950"/>
              <a:gd name="connsiteX4" fmla="*/ 2498273 w 3361473"/>
              <a:gd name="connsiteY4" fmla="*/ 1829716 h 3307950"/>
              <a:gd name="connsiteX5" fmla="*/ 2498273 w 3361473"/>
              <a:gd name="connsiteY5" fmla="*/ 1826936 h 3307950"/>
              <a:gd name="connsiteX6" fmla="*/ 3361474 w 3361473"/>
              <a:gd name="connsiteY6" fmla="*/ 1826936 h 3307950"/>
              <a:gd name="connsiteX7" fmla="*/ 3353746 w 3361473"/>
              <a:gd name="connsiteY7" fmla="*/ 1672251 h 3307950"/>
              <a:gd name="connsiteX8" fmla="*/ 1681495 w 3361473"/>
              <a:gd name="connsiteY8" fmla="*/ 0 h 3307950"/>
              <a:gd name="connsiteX9" fmla="*/ 576594 w 3361473"/>
              <a:gd name="connsiteY9" fmla="*/ 416979 h 3307950"/>
              <a:gd name="connsiteX10" fmla="*/ 81073 w 3361473"/>
              <a:gd name="connsiteY10" fmla="*/ 1185878 h 3307950"/>
              <a:gd name="connsiteX11" fmla="*/ 30279 w 3361473"/>
              <a:gd name="connsiteY11" fmla="*/ 1451375 h 3307950"/>
              <a:gd name="connsiteX12" fmla="*/ 500 w 3361473"/>
              <a:gd name="connsiteY12" fmla="*/ 1763198 h 3307950"/>
              <a:gd name="connsiteX13" fmla="*/ 2533 w 3361473"/>
              <a:gd name="connsiteY13" fmla="*/ 1838153 h 3307950"/>
              <a:gd name="connsiteX14" fmla="*/ 1111250 w 3361473"/>
              <a:gd name="connsiteY14" fmla="*/ 1838153 h 3307950"/>
              <a:gd name="connsiteX15" fmla="*/ 1269194 w 3361473"/>
              <a:gd name="connsiteY15" fmla="*/ 1920165 h 3307950"/>
              <a:gd name="connsiteX16" fmla="*/ 494601 w 3361473"/>
              <a:gd name="connsiteY16" fmla="*/ 1995465 h 3307950"/>
              <a:gd name="connsiteX17" fmla="*/ 461927 w 3361473"/>
              <a:gd name="connsiteY17" fmla="*/ 2023115 h 3307950"/>
              <a:gd name="connsiteX18" fmla="*/ 494141 w 3361473"/>
              <a:gd name="connsiteY18" fmla="*/ 2101330 h 3307950"/>
              <a:gd name="connsiteX19" fmla="*/ 585107 w 3361473"/>
              <a:gd name="connsiteY19" fmla="*/ 2116996 h 3307950"/>
              <a:gd name="connsiteX20" fmla="*/ 1519984 w 3361473"/>
              <a:gd name="connsiteY20" fmla="*/ 2118971 h 3307950"/>
              <a:gd name="connsiteX21" fmla="*/ 1590011 w 3361473"/>
              <a:gd name="connsiteY21" fmla="*/ 2131397 h 3307950"/>
              <a:gd name="connsiteX22" fmla="*/ 1612542 w 3361473"/>
              <a:gd name="connsiteY22" fmla="*/ 2192162 h 3307950"/>
              <a:gd name="connsiteX23" fmla="*/ 1553636 w 3361473"/>
              <a:gd name="connsiteY23" fmla="*/ 2217358 h 3307950"/>
              <a:gd name="connsiteX24" fmla="*/ 911351 w 3361473"/>
              <a:gd name="connsiteY24" fmla="*/ 2271432 h 3307950"/>
              <a:gd name="connsiteX25" fmla="*/ 823337 w 3361473"/>
              <a:gd name="connsiteY25" fmla="*/ 2334134 h 3307950"/>
              <a:gd name="connsiteX26" fmla="*/ 913364 w 3361473"/>
              <a:gd name="connsiteY26" fmla="*/ 2374881 h 3307950"/>
              <a:gd name="connsiteX27" fmla="*/ 1700210 w 3361473"/>
              <a:gd name="connsiteY27" fmla="*/ 2331910 h 3307950"/>
              <a:gd name="connsiteX28" fmla="*/ 1775798 w 3361473"/>
              <a:gd name="connsiteY28" fmla="*/ 2338908 h 3307950"/>
              <a:gd name="connsiteX29" fmla="*/ 1815816 w 3361473"/>
              <a:gd name="connsiteY29" fmla="*/ 2397622 h 3307950"/>
              <a:gd name="connsiteX30" fmla="*/ 1740784 w 3361473"/>
              <a:gd name="connsiteY30" fmla="*/ 2452904 h 3307950"/>
              <a:gd name="connsiteX31" fmla="*/ 1024119 w 3361473"/>
              <a:gd name="connsiteY31" fmla="*/ 2650790 h 3307950"/>
              <a:gd name="connsiteX32" fmla="*/ 1252455 w 3361473"/>
              <a:gd name="connsiteY32" fmla="*/ 2766319 h 3307950"/>
              <a:gd name="connsiteX33" fmla="*/ 1207623 w 3361473"/>
              <a:gd name="connsiteY33" fmla="*/ 2830785 h 3307950"/>
              <a:gd name="connsiteX34" fmla="*/ 1035259 w 3361473"/>
              <a:gd name="connsiteY34" fmla="*/ 2860756 h 3307950"/>
              <a:gd name="connsiteX35" fmla="*/ 895033 w 3361473"/>
              <a:gd name="connsiteY35" fmla="*/ 2950993 h 3307950"/>
              <a:gd name="connsiteX36" fmla="*/ 958138 w 3361473"/>
              <a:gd name="connsiteY36" fmla="*/ 3095036 h 3307950"/>
              <a:gd name="connsiteX37" fmla="*/ 1301581 w 3361473"/>
              <a:gd name="connsiteY37" fmla="*/ 3143721 h 3307950"/>
              <a:gd name="connsiteX38" fmla="*/ 1722223 w 3361473"/>
              <a:gd name="connsiteY38" fmla="*/ 3160787 h 3307950"/>
              <a:gd name="connsiteX39" fmla="*/ 1781435 w 3361473"/>
              <a:gd name="connsiteY39" fmla="*/ 3196644 h 3307950"/>
              <a:gd name="connsiteX40" fmla="*/ 1656280 w 3361473"/>
              <a:gd name="connsiteY40" fmla="*/ 3271753 h 3307950"/>
              <a:gd name="connsiteX41" fmla="*/ 1716393 w 3361473"/>
              <a:gd name="connsiteY41" fmla="*/ 3304561 h 3307950"/>
              <a:gd name="connsiteX42" fmla="*/ 2040566 w 3361473"/>
              <a:gd name="connsiteY42" fmla="*/ 3307859 h 3307950"/>
              <a:gd name="connsiteX43" fmla="*/ 2156383 w 3361473"/>
              <a:gd name="connsiteY43" fmla="*/ 3288933 h 3307950"/>
              <a:gd name="connsiteX44" fmla="*/ 2064343 w 3361473"/>
              <a:gd name="connsiteY44" fmla="*/ 3095918 h 3307950"/>
              <a:gd name="connsiteX45" fmla="*/ 1665311 w 3361473"/>
              <a:gd name="connsiteY45" fmla="*/ 3050512 h 3307950"/>
              <a:gd name="connsiteX46" fmla="*/ 1608937 w 3361473"/>
              <a:gd name="connsiteY46" fmla="*/ 3034098 h 3307950"/>
              <a:gd name="connsiteX47" fmla="*/ 1594747 w 3361473"/>
              <a:gd name="connsiteY47" fmla="*/ 2982306 h 3307950"/>
              <a:gd name="connsiteX48" fmla="*/ 1633960 w 3361473"/>
              <a:gd name="connsiteY48" fmla="*/ 2962997 h 3307950"/>
              <a:gd name="connsiteX49" fmla="*/ 1833284 w 3361473"/>
              <a:gd name="connsiteY49" fmla="*/ 2940812 h 3307950"/>
              <a:gd name="connsiteX50" fmla="*/ 2166393 w 3361473"/>
              <a:gd name="connsiteY50" fmla="*/ 2940543 h 3307950"/>
              <a:gd name="connsiteX51" fmla="*/ 2312372 w 3361473"/>
              <a:gd name="connsiteY51" fmla="*/ 2868253 h 3307950"/>
              <a:gd name="connsiteX52" fmla="*/ 2258873 w 3361473"/>
              <a:gd name="connsiteY52" fmla="*/ 2781410 h 3307950"/>
              <a:gd name="connsiteX53" fmla="*/ 2151608 w 3361473"/>
              <a:gd name="connsiteY53" fmla="*/ 2764325 h 3307950"/>
              <a:gd name="connsiteX54" fmla="*/ 1648994 w 3361473"/>
              <a:gd name="connsiteY54" fmla="*/ 2757057 h 3307950"/>
              <a:gd name="connsiteX55" fmla="*/ 1624526 w 3361473"/>
              <a:gd name="connsiteY55" fmla="*/ 2653148 h 3307950"/>
              <a:gd name="connsiteX56" fmla="*/ 1737870 w 3361473"/>
              <a:gd name="connsiteY56" fmla="*/ 2629659 h 3307950"/>
              <a:gd name="connsiteX57" fmla="*/ 2804881 w 3361473"/>
              <a:gd name="connsiteY57" fmla="*/ 2627204 h 3307950"/>
              <a:gd name="connsiteX58" fmla="*/ 2948042 w 3361473"/>
              <a:gd name="connsiteY58" fmla="*/ 2605460 h 3307950"/>
              <a:gd name="connsiteX59" fmla="*/ 3014502 w 3361473"/>
              <a:gd name="connsiteY59" fmla="*/ 2533228 h 3307950"/>
              <a:gd name="connsiteX60" fmla="*/ 2990131 w 3361473"/>
              <a:gd name="connsiteY60" fmla="*/ 2454150 h 3307950"/>
              <a:gd name="connsiteX61" fmla="*/ 2712880 w 3361473"/>
              <a:gd name="connsiteY61" fmla="*/ 2353462 h 3307950"/>
              <a:gd name="connsiteX62" fmla="*/ 2738382 w 3361473"/>
              <a:gd name="connsiteY62" fmla="*/ 2277357 h 3307950"/>
              <a:gd name="connsiteX63" fmla="*/ 2566977 w 3361473"/>
              <a:gd name="connsiteY63" fmla="*/ 2244759 h 3307950"/>
              <a:gd name="connsiteX64" fmla="*/ 2555875 w 3361473"/>
              <a:gd name="connsiteY64" fmla="*/ 2181060 h 3307950"/>
              <a:gd name="connsiteX65" fmla="*/ 2991530 w 3361473"/>
              <a:gd name="connsiteY65" fmla="*/ 2168462 h 3307950"/>
              <a:gd name="connsiteX66" fmla="*/ 3218927 w 3361473"/>
              <a:gd name="connsiteY66" fmla="*/ 2095597 h 3307950"/>
              <a:gd name="connsiteX67" fmla="*/ 3167807 w 3361473"/>
              <a:gd name="connsiteY67" fmla="*/ 2023154 h 3307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61473" h="3307950">
                <a:moveTo>
                  <a:pt x="3167807" y="2023135"/>
                </a:moveTo>
                <a:cubicBezTo>
                  <a:pt x="3154978" y="2017459"/>
                  <a:pt x="3141403" y="2014218"/>
                  <a:pt x="3127520" y="2012339"/>
                </a:cubicBezTo>
                <a:lnTo>
                  <a:pt x="2498273" y="2012339"/>
                </a:lnTo>
                <a:lnTo>
                  <a:pt x="2498273" y="2011227"/>
                </a:lnTo>
                <a:cubicBezTo>
                  <a:pt x="2122903" y="2029002"/>
                  <a:pt x="2220178" y="1836773"/>
                  <a:pt x="2498273" y="1829716"/>
                </a:cubicBezTo>
                <a:lnTo>
                  <a:pt x="2498273" y="1826936"/>
                </a:lnTo>
                <a:lnTo>
                  <a:pt x="3361474" y="1826936"/>
                </a:lnTo>
                <a:cubicBezTo>
                  <a:pt x="3359825" y="1775911"/>
                  <a:pt x="3353766" y="1725347"/>
                  <a:pt x="3353746" y="1672251"/>
                </a:cubicBezTo>
                <a:cubicBezTo>
                  <a:pt x="3353746" y="748688"/>
                  <a:pt x="2605058" y="0"/>
                  <a:pt x="1681495" y="0"/>
                </a:cubicBezTo>
                <a:cubicBezTo>
                  <a:pt x="1276711" y="0"/>
                  <a:pt x="880364" y="149392"/>
                  <a:pt x="576594" y="416979"/>
                </a:cubicBezTo>
                <a:cubicBezTo>
                  <a:pt x="344461" y="621462"/>
                  <a:pt x="170947" y="889758"/>
                  <a:pt x="81073" y="1185878"/>
                </a:cubicBezTo>
                <a:cubicBezTo>
                  <a:pt x="55168" y="1271245"/>
                  <a:pt x="36990" y="1362326"/>
                  <a:pt x="30279" y="1451375"/>
                </a:cubicBezTo>
                <a:cubicBezTo>
                  <a:pt x="22417" y="1555687"/>
                  <a:pt x="3875" y="1658388"/>
                  <a:pt x="500" y="1763198"/>
                </a:cubicBezTo>
                <a:cubicBezTo>
                  <a:pt x="-305" y="1788030"/>
                  <a:pt x="-459" y="1813456"/>
                  <a:pt x="2533" y="1838153"/>
                </a:cubicBezTo>
                <a:lnTo>
                  <a:pt x="1111250" y="1838153"/>
                </a:lnTo>
                <a:cubicBezTo>
                  <a:pt x="1171670" y="1838153"/>
                  <a:pt x="1281217" y="1821816"/>
                  <a:pt x="1269194" y="1920165"/>
                </a:cubicBezTo>
                <a:cubicBezTo>
                  <a:pt x="1253548" y="2048216"/>
                  <a:pt x="558531" y="1970135"/>
                  <a:pt x="494601" y="1995465"/>
                </a:cubicBezTo>
                <a:cubicBezTo>
                  <a:pt x="480546" y="2001026"/>
                  <a:pt x="468581" y="2009559"/>
                  <a:pt x="461927" y="2023115"/>
                </a:cubicBezTo>
                <a:cubicBezTo>
                  <a:pt x="448217" y="2051053"/>
                  <a:pt x="466970" y="2086182"/>
                  <a:pt x="494141" y="2101330"/>
                </a:cubicBezTo>
                <a:cubicBezTo>
                  <a:pt x="521331" y="2116479"/>
                  <a:pt x="553986" y="2116920"/>
                  <a:pt x="585107" y="2116996"/>
                </a:cubicBezTo>
                <a:cubicBezTo>
                  <a:pt x="896739" y="2117648"/>
                  <a:pt x="1208352" y="2118319"/>
                  <a:pt x="1519984" y="2118971"/>
                </a:cubicBezTo>
                <a:cubicBezTo>
                  <a:pt x="1543972" y="2119029"/>
                  <a:pt x="1569225" y="2119393"/>
                  <a:pt x="1590011" y="2131397"/>
                </a:cubicBezTo>
                <a:cubicBezTo>
                  <a:pt x="1610797" y="2143400"/>
                  <a:pt x="1624430" y="2171319"/>
                  <a:pt x="1612542" y="2192162"/>
                </a:cubicBezTo>
                <a:cubicBezTo>
                  <a:pt x="1601516" y="2211510"/>
                  <a:pt x="1575841" y="2215479"/>
                  <a:pt x="1553636" y="2217358"/>
                </a:cubicBezTo>
                <a:cubicBezTo>
                  <a:pt x="1339547" y="2235383"/>
                  <a:pt x="1125439" y="2253407"/>
                  <a:pt x="911351" y="2271432"/>
                </a:cubicBezTo>
                <a:cubicBezTo>
                  <a:pt x="870776" y="2274845"/>
                  <a:pt x="816914" y="2293924"/>
                  <a:pt x="823337" y="2334134"/>
                </a:cubicBezTo>
                <a:cubicBezTo>
                  <a:pt x="829071" y="2369972"/>
                  <a:pt x="877123" y="2376856"/>
                  <a:pt x="913364" y="2374881"/>
                </a:cubicBezTo>
                <a:cubicBezTo>
                  <a:pt x="1175640" y="2360557"/>
                  <a:pt x="1437934" y="2346233"/>
                  <a:pt x="1700210" y="2331910"/>
                </a:cubicBezTo>
                <a:cubicBezTo>
                  <a:pt x="1725693" y="2330510"/>
                  <a:pt x="1752155" y="2329283"/>
                  <a:pt x="1775798" y="2338908"/>
                </a:cubicBezTo>
                <a:cubicBezTo>
                  <a:pt x="1799440" y="2348534"/>
                  <a:pt x="1819363" y="2372350"/>
                  <a:pt x="1815816" y="2397622"/>
                </a:cubicBezTo>
                <a:cubicBezTo>
                  <a:pt x="1811214" y="2430507"/>
                  <a:pt x="1773305" y="2446173"/>
                  <a:pt x="1740784" y="2452904"/>
                </a:cubicBezTo>
                <a:cubicBezTo>
                  <a:pt x="1655628" y="2470526"/>
                  <a:pt x="872732" y="2424046"/>
                  <a:pt x="1024119" y="2650790"/>
                </a:cubicBezTo>
                <a:cubicBezTo>
                  <a:pt x="1087761" y="2746128"/>
                  <a:pt x="1237977" y="2694355"/>
                  <a:pt x="1252455" y="2766319"/>
                </a:cubicBezTo>
                <a:cubicBezTo>
                  <a:pt x="1258015" y="2794008"/>
                  <a:pt x="1233126" y="2818648"/>
                  <a:pt x="1207623" y="2830785"/>
                </a:cubicBezTo>
                <a:cubicBezTo>
                  <a:pt x="1154681" y="2855981"/>
                  <a:pt x="1093341" y="2852760"/>
                  <a:pt x="1035259" y="2860756"/>
                </a:cubicBezTo>
                <a:cubicBezTo>
                  <a:pt x="977178" y="2868752"/>
                  <a:pt x="913633" y="2895386"/>
                  <a:pt x="895033" y="2950993"/>
                </a:cubicBezTo>
                <a:cubicBezTo>
                  <a:pt x="877123" y="3004549"/>
                  <a:pt x="910584" y="3064567"/>
                  <a:pt x="958138" y="3095036"/>
                </a:cubicBezTo>
                <a:cubicBezTo>
                  <a:pt x="1056313" y="3157968"/>
                  <a:pt x="1189215" y="3139177"/>
                  <a:pt x="1301581" y="3143721"/>
                </a:cubicBezTo>
                <a:cubicBezTo>
                  <a:pt x="1441788" y="3149416"/>
                  <a:pt x="1581996" y="3155092"/>
                  <a:pt x="1722223" y="3160787"/>
                </a:cubicBezTo>
                <a:cubicBezTo>
                  <a:pt x="1747898" y="3161823"/>
                  <a:pt x="1781819" y="3170969"/>
                  <a:pt x="1781435" y="3196644"/>
                </a:cubicBezTo>
                <a:cubicBezTo>
                  <a:pt x="1780553" y="3255377"/>
                  <a:pt x="1652349" y="3208705"/>
                  <a:pt x="1656280" y="3271753"/>
                </a:cubicBezTo>
                <a:cubicBezTo>
                  <a:pt x="1657852" y="3296968"/>
                  <a:pt x="1691140" y="3304312"/>
                  <a:pt x="1716393" y="3304561"/>
                </a:cubicBezTo>
                <a:cubicBezTo>
                  <a:pt x="1824445" y="3305654"/>
                  <a:pt x="1932515" y="3306766"/>
                  <a:pt x="2040566" y="3307859"/>
                </a:cubicBezTo>
                <a:cubicBezTo>
                  <a:pt x="2080143" y="3308262"/>
                  <a:pt x="2121791" y="3308166"/>
                  <a:pt x="2156383" y="3288933"/>
                </a:cubicBezTo>
                <a:cubicBezTo>
                  <a:pt x="2281327" y="3219424"/>
                  <a:pt x="2150995" y="3105774"/>
                  <a:pt x="2064343" y="3095918"/>
                </a:cubicBezTo>
                <a:cubicBezTo>
                  <a:pt x="1931326" y="3080789"/>
                  <a:pt x="1798309" y="3065641"/>
                  <a:pt x="1665311" y="3050512"/>
                </a:cubicBezTo>
                <a:cubicBezTo>
                  <a:pt x="1645638" y="3048268"/>
                  <a:pt x="1625006" y="3045680"/>
                  <a:pt x="1608937" y="3034098"/>
                </a:cubicBezTo>
                <a:cubicBezTo>
                  <a:pt x="1592887" y="3022516"/>
                  <a:pt x="1583760" y="2998778"/>
                  <a:pt x="1594747" y="2982306"/>
                </a:cubicBezTo>
                <a:cubicBezTo>
                  <a:pt x="1603069" y="2969843"/>
                  <a:pt x="1619253" y="2965777"/>
                  <a:pt x="1633960" y="2962997"/>
                </a:cubicBezTo>
                <a:cubicBezTo>
                  <a:pt x="1698618" y="2950763"/>
                  <a:pt x="1767380" y="2940869"/>
                  <a:pt x="1833284" y="2940812"/>
                </a:cubicBezTo>
                <a:cubicBezTo>
                  <a:pt x="1944327" y="2940716"/>
                  <a:pt x="2055350" y="2940639"/>
                  <a:pt x="2166393" y="2940543"/>
                </a:cubicBezTo>
                <a:cubicBezTo>
                  <a:pt x="2225720" y="2940505"/>
                  <a:pt x="2302420" y="2926737"/>
                  <a:pt x="2312372" y="2868253"/>
                </a:cubicBezTo>
                <a:cubicBezTo>
                  <a:pt x="2318507" y="2832262"/>
                  <a:pt x="2291816" y="2797152"/>
                  <a:pt x="2258873" y="2781410"/>
                </a:cubicBezTo>
                <a:cubicBezTo>
                  <a:pt x="2225931" y="2765667"/>
                  <a:pt x="2188098" y="2764843"/>
                  <a:pt x="2151608" y="2764325"/>
                </a:cubicBezTo>
                <a:lnTo>
                  <a:pt x="1648994" y="2757057"/>
                </a:lnTo>
                <a:cubicBezTo>
                  <a:pt x="1584681" y="2756118"/>
                  <a:pt x="1572217" y="2689753"/>
                  <a:pt x="1624526" y="2653148"/>
                </a:cubicBezTo>
                <a:cubicBezTo>
                  <a:pt x="1656664" y="2630656"/>
                  <a:pt x="1698638" y="2629755"/>
                  <a:pt x="1737870" y="2629659"/>
                </a:cubicBezTo>
                <a:cubicBezTo>
                  <a:pt x="2093546" y="2628834"/>
                  <a:pt x="2449204" y="2628029"/>
                  <a:pt x="2804881" y="2627204"/>
                </a:cubicBezTo>
                <a:cubicBezTo>
                  <a:pt x="2853586" y="2627090"/>
                  <a:pt x="2904169" y="2626572"/>
                  <a:pt x="2948042" y="2605460"/>
                </a:cubicBezTo>
                <a:cubicBezTo>
                  <a:pt x="2948042" y="2598346"/>
                  <a:pt x="3009459" y="2558635"/>
                  <a:pt x="3014502" y="2533228"/>
                </a:cubicBezTo>
                <a:cubicBezTo>
                  <a:pt x="3020312" y="2503871"/>
                  <a:pt x="3007906" y="2476777"/>
                  <a:pt x="2990131" y="2454150"/>
                </a:cubicBezTo>
                <a:cubicBezTo>
                  <a:pt x="2912683" y="2355495"/>
                  <a:pt x="2700569" y="2417353"/>
                  <a:pt x="2712880" y="2353462"/>
                </a:cubicBezTo>
                <a:cubicBezTo>
                  <a:pt x="2716485" y="2334709"/>
                  <a:pt x="2778535" y="2316819"/>
                  <a:pt x="2738382" y="2277357"/>
                </a:cubicBezTo>
                <a:cubicBezTo>
                  <a:pt x="2709543" y="2249016"/>
                  <a:pt x="2608587" y="2243053"/>
                  <a:pt x="2566977" y="2244759"/>
                </a:cubicBezTo>
                <a:cubicBezTo>
                  <a:pt x="2479904" y="2248345"/>
                  <a:pt x="2504045" y="2183188"/>
                  <a:pt x="2555875" y="2181060"/>
                </a:cubicBezTo>
                <a:cubicBezTo>
                  <a:pt x="2699955" y="2175116"/>
                  <a:pt x="2845456" y="2168097"/>
                  <a:pt x="2991530" y="2168462"/>
                </a:cubicBezTo>
                <a:cubicBezTo>
                  <a:pt x="3053619" y="2168615"/>
                  <a:pt x="3212350" y="2197320"/>
                  <a:pt x="3218927" y="2095597"/>
                </a:cubicBezTo>
                <a:cubicBezTo>
                  <a:pt x="3220960" y="2064188"/>
                  <a:pt x="3196607" y="2035886"/>
                  <a:pt x="3167807" y="2023154"/>
                </a:cubicBezTo>
                <a:close/>
              </a:path>
            </a:pathLst>
          </a:custGeom>
          <a:gradFill>
            <a:gsLst>
              <a:gs pos="0">
                <a:srgbClr val="FF9F18"/>
              </a:gs>
              <a:gs pos="50000">
                <a:srgbClr val="FFC60C"/>
              </a:gs>
              <a:gs pos="100000">
                <a:srgbClr val="FFEE00"/>
              </a:gs>
            </a:gsLst>
            <a:lin ang="16200000" scaled="1"/>
          </a:gra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nl-NL"/>
          </a:p>
        </p:txBody>
      </p:sp>
      <p:grpSp>
        <p:nvGrpSpPr>
          <p:cNvPr id="44" name="Groep 43">
            <a:extLst>
              <a:ext uri="{FF2B5EF4-FFF2-40B4-BE49-F238E27FC236}">
                <a16:creationId xmlns:a16="http://schemas.microsoft.com/office/drawing/2014/main" id="{889A9515-5BC3-2E73-A61F-1B5C96AC665B}"/>
              </a:ext>
            </a:extLst>
          </p:cNvPr>
          <p:cNvGrpSpPr/>
          <p:nvPr userDrawn="1"/>
        </p:nvGrpSpPr>
        <p:grpSpPr>
          <a:xfrm>
            <a:off x="571996" y="3337432"/>
            <a:ext cx="2857956" cy="3032627"/>
            <a:chOff x="2503043" y="3179985"/>
            <a:chExt cx="3466172" cy="3678015"/>
          </a:xfrm>
        </p:grpSpPr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3AFFB5B2-65F3-77FF-BF48-601D311EA77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2503043" y="3550000"/>
              <a:ext cx="3466172" cy="3308000"/>
            </a:xfrm>
            <a:prstGeom prst="rect">
              <a:avLst/>
            </a:prstGeom>
          </p:spPr>
        </p:pic>
        <p:pic>
          <p:nvPicPr>
            <p:cNvPr id="5" name="Afbeelding 4" descr="Afbeelding met tekst, Lettertype, Graphics, typografie&#10;&#10;Automatisch gegenereerde beschrijving">
              <a:extLst>
                <a:ext uri="{FF2B5EF4-FFF2-40B4-BE49-F238E27FC236}">
                  <a16:creationId xmlns:a16="http://schemas.microsoft.com/office/drawing/2014/main" id="{AD9CDFCF-4B37-DB45-1C42-7CDD5FCB3AFD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8557" y="3179985"/>
              <a:ext cx="2757464" cy="2068098"/>
            </a:xfrm>
            <a:prstGeom prst="rect">
              <a:avLst/>
            </a:prstGeom>
          </p:spPr>
        </p:pic>
      </p:grpSp>
      <p:pic>
        <p:nvPicPr>
          <p:cNvPr id="26" name="Graphic 25">
            <a:extLst>
              <a:ext uri="{FF2B5EF4-FFF2-40B4-BE49-F238E27FC236}">
                <a16:creationId xmlns:a16="http://schemas.microsoft.com/office/drawing/2014/main" id="{64967D60-1C90-371C-A31E-5926C12BB4F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80007" y="-548897"/>
            <a:ext cx="3306068" cy="5527068"/>
          </a:xfrm>
          <a:prstGeom prst="rect">
            <a:avLst/>
          </a:prstGeom>
        </p:spPr>
      </p:pic>
      <p:pic>
        <p:nvPicPr>
          <p:cNvPr id="17" name="Graphic 16">
            <a:extLst>
              <a:ext uri="{FF2B5EF4-FFF2-40B4-BE49-F238E27FC236}">
                <a16:creationId xmlns:a16="http://schemas.microsoft.com/office/drawing/2014/main" id="{90A67B2D-4E13-1673-9B97-B956058C8CC9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flipH="1">
            <a:off x="-1268256" y="3337432"/>
            <a:ext cx="14728512" cy="4487864"/>
          </a:xfrm>
          <a:prstGeom prst="rect">
            <a:avLst/>
          </a:prstGeom>
        </p:spPr>
      </p:pic>
      <p:grpSp>
        <p:nvGrpSpPr>
          <p:cNvPr id="259" name="Groep 258">
            <a:extLst>
              <a:ext uri="{FF2B5EF4-FFF2-40B4-BE49-F238E27FC236}">
                <a16:creationId xmlns:a16="http://schemas.microsoft.com/office/drawing/2014/main" id="{AFA9FE4C-3F50-BB11-5792-3115177592EE}"/>
              </a:ext>
            </a:extLst>
          </p:cNvPr>
          <p:cNvGrpSpPr/>
          <p:nvPr userDrawn="1"/>
        </p:nvGrpSpPr>
        <p:grpSpPr>
          <a:xfrm>
            <a:off x="8718342" y="4247309"/>
            <a:ext cx="2993848" cy="4776616"/>
            <a:chOff x="8718342" y="4247309"/>
            <a:chExt cx="2993848" cy="4776616"/>
          </a:xfrm>
        </p:grpSpPr>
        <p:pic>
          <p:nvPicPr>
            <p:cNvPr id="180" name="Graphic 179">
              <a:extLst>
                <a:ext uri="{FF2B5EF4-FFF2-40B4-BE49-F238E27FC236}">
                  <a16:creationId xmlns:a16="http://schemas.microsoft.com/office/drawing/2014/main" id="{479B39AD-B164-1D21-0F50-9B34659082C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p:blipFill>
          <p:spPr>
            <a:xfrm>
              <a:off x="8718342" y="4247309"/>
              <a:ext cx="2993848" cy="4776616"/>
            </a:xfrm>
            <a:prstGeom prst="rect">
              <a:avLst/>
            </a:prstGeom>
          </p:spPr>
        </p:pic>
        <p:grpSp>
          <p:nvGrpSpPr>
            <p:cNvPr id="181" name="Groep 180">
              <a:extLst>
                <a:ext uri="{FF2B5EF4-FFF2-40B4-BE49-F238E27FC236}">
                  <a16:creationId xmlns:a16="http://schemas.microsoft.com/office/drawing/2014/main" id="{CFCF1ADD-701A-33EB-176A-A41013510220}"/>
                </a:ext>
              </a:extLst>
            </p:cNvPr>
            <p:cNvGrpSpPr/>
            <p:nvPr userDrawn="1"/>
          </p:nvGrpSpPr>
          <p:grpSpPr>
            <a:xfrm>
              <a:off x="9125794" y="5278791"/>
              <a:ext cx="2170932" cy="917307"/>
              <a:chOff x="9672310" y="5445393"/>
              <a:chExt cx="1714860" cy="724598"/>
            </a:xfrm>
          </p:grpSpPr>
          <p:grpSp>
            <p:nvGrpSpPr>
              <p:cNvPr id="182" name="Graphic 5">
                <a:extLst>
                  <a:ext uri="{FF2B5EF4-FFF2-40B4-BE49-F238E27FC236}">
                    <a16:creationId xmlns:a16="http://schemas.microsoft.com/office/drawing/2014/main" id="{D74393B3-4D31-36A9-58CB-9C130BBD72C5}"/>
                  </a:ext>
                </a:extLst>
              </p:cNvPr>
              <p:cNvGrpSpPr/>
              <p:nvPr/>
            </p:nvGrpSpPr>
            <p:grpSpPr>
              <a:xfrm>
                <a:off x="10540981" y="5445393"/>
                <a:ext cx="235975" cy="334410"/>
                <a:chOff x="10312077" y="5386184"/>
                <a:chExt cx="199690" cy="282989"/>
              </a:xfrm>
            </p:grpSpPr>
            <p:sp>
              <p:nvSpPr>
                <p:cNvPr id="230" name="Vrije vorm: vorm 229">
                  <a:extLst>
                    <a:ext uri="{FF2B5EF4-FFF2-40B4-BE49-F238E27FC236}">
                      <a16:creationId xmlns:a16="http://schemas.microsoft.com/office/drawing/2014/main" id="{B9B7BE4E-02AC-F088-E94F-3E42AFBD657A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1" name="Vrije vorm: vorm 230">
                  <a:extLst>
                    <a:ext uri="{FF2B5EF4-FFF2-40B4-BE49-F238E27FC236}">
                      <a16:creationId xmlns:a16="http://schemas.microsoft.com/office/drawing/2014/main" id="{15210DA0-25B8-216D-1321-02855241E644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2" name="Vrije vorm: vorm 231">
                  <a:extLst>
                    <a:ext uri="{FF2B5EF4-FFF2-40B4-BE49-F238E27FC236}">
                      <a16:creationId xmlns:a16="http://schemas.microsoft.com/office/drawing/2014/main" id="{52E56A64-F350-2128-A381-F6318B57CC49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3" name="Vrije vorm: vorm 232">
                  <a:extLst>
                    <a:ext uri="{FF2B5EF4-FFF2-40B4-BE49-F238E27FC236}">
                      <a16:creationId xmlns:a16="http://schemas.microsoft.com/office/drawing/2014/main" id="{6B6E7486-D0B3-BCE5-B878-784BECA6EE92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4" name="Vrije vorm: vorm 233">
                  <a:extLst>
                    <a:ext uri="{FF2B5EF4-FFF2-40B4-BE49-F238E27FC236}">
                      <a16:creationId xmlns:a16="http://schemas.microsoft.com/office/drawing/2014/main" id="{7F69B3A3-C789-DFA2-64BC-24DC82884751}"/>
                    </a:ext>
                  </a:extLst>
                </p:cNvPr>
                <p:cNvSpPr/>
                <p:nvPr/>
              </p:nvSpPr>
              <p:spPr>
                <a:xfrm>
                  <a:off x="10369732" y="5386184"/>
                  <a:ext cx="142036" cy="159493"/>
                </a:xfrm>
                <a:custGeom>
                  <a:avLst/>
                  <a:gdLst>
                    <a:gd name="connsiteX0" fmla="*/ 129838 w 142036"/>
                    <a:gd name="connsiteY0" fmla="*/ 564 h 159493"/>
                    <a:gd name="connsiteX1" fmla="*/ 7175 w 142036"/>
                    <a:gd name="connsiteY1" fmla="*/ 45212 h 159493"/>
                    <a:gd name="connsiteX2" fmla="*/ 7175 w 142036"/>
                    <a:gd name="connsiteY2" fmla="*/ 45212 h 159493"/>
                    <a:gd name="connsiteX3" fmla="*/ 1186 w 142036"/>
                    <a:gd name="connsiteY3" fmla="*/ 49358 h 159493"/>
                    <a:gd name="connsiteX4" fmla="*/ 1156 w 142036"/>
                    <a:gd name="connsiteY4" fmla="*/ 49398 h 159493"/>
                    <a:gd name="connsiteX5" fmla="*/ 1106 w 142036"/>
                    <a:gd name="connsiteY5" fmla="*/ 49458 h 159493"/>
                    <a:gd name="connsiteX6" fmla="*/ 797 w 142036"/>
                    <a:gd name="connsiteY6" fmla="*/ 49847 h 159493"/>
                    <a:gd name="connsiteX7" fmla="*/ 1983 w 142036"/>
                    <a:gd name="connsiteY7" fmla="*/ 54182 h 159493"/>
                    <a:gd name="connsiteX8" fmla="*/ 63703 w 142036"/>
                    <a:gd name="connsiteY8" fmla="*/ 76645 h 159493"/>
                    <a:gd name="connsiteX9" fmla="*/ 80665 w 142036"/>
                    <a:gd name="connsiteY9" fmla="*/ 82824 h 159493"/>
                    <a:gd name="connsiteX10" fmla="*/ 80815 w 142036"/>
                    <a:gd name="connsiteY10" fmla="*/ 82894 h 159493"/>
                    <a:gd name="connsiteX11" fmla="*/ 80366 w 142036"/>
                    <a:gd name="connsiteY11" fmla="*/ 82665 h 159493"/>
                    <a:gd name="connsiteX12" fmla="*/ 92575 w 142036"/>
                    <a:gd name="connsiteY12" fmla="*/ 97524 h 159493"/>
                    <a:gd name="connsiteX13" fmla="*/ 92575 w 142036"/>
                    <a:gd name="connsiteY13" fmla="*/ 159494 h 159493"/>
                    <a:gd name="connsiteX14" fmla="*/ 136057 w 142036"/>
                    <a:gd name="connsiteY14" fmla="*/ 143667 h 159493"/>
                    <a:gd name="connsiteX15" fmla="*/ 142036 w 142036"/>
                    <a:gd name="connsiteY15" fmla="*/ 135126 h 159493"/>
                    <a:gd name="connsiteX16" fmla="*/ 142036 w 142036"/>
                    <a:gd name="connsiteY16" fmla="*/ 9095 h 159493"/>
                    <a:gd name="connsiteX17" fmla="*/ 129848 w 142036"/>
                    <a:gd name="connsiteY17" fmla="*/ 554 h 1594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42036" h="159493">
                      <a:moveTo>
                        <a:pt x="129838" y="564"/>
                      </a:moveTo>
                      <a:lnTo>
                        <a:pt x="7175" y="45212"/>
                      </a:lnTo>
                      <a:lnTo>
                        <a:pt x="7175" y="45212"/>
                      </a:lnTo>
                      <a:cubicBezTo>
                        <a:pt x="5890" y="45750"/>
                        <a:pt x="2870" y="47465"/>
                        <a:pt x="1186" y="49358"/>
                      </a:cubicBezTo>
                      <a:cubicBezTo>
                        <a:pt x="1176" y="49368"/>
                        <a:pt x="1166" y="49378"/>
                        <a:pt x="1156" y="49398"/>
                      </a:cubicBezTo>
                      <a:cubicBezTo>
                        <a:pt x="1136" y="49418"/>
                        <a:pt x="1126" y="49438"/>
                        <a:pt x="1106" y="49458"/>
                      </a:cubicBezTo>
                      <a:cubicBezTo>
                        <a:pt x="996" y="49587"/>
                        <a:pt x="897" y="49717"/>
                        <a:pt x="797" y="49847"/>
                      </a:cubicBezTo>
                      <a:cubicBezTo>
                        <a:pt x="-359" y="51391"/>
                        <a:pt x="-489" y="53006"/>
                        <a:pt x="1983" y="54182"/>
                      </a:cubicBezTo>
                      <a:lnTo>
                        <a:pt x="63703" y="76645"/>
                      </a:lnTo>
                      <a:lnTo>
                        <a:pt x="80665" y="82824"/>
                      </a:lnTo>
                      <a:lnTo>
                        <a:pt x="80815" y="82894"/>
                      </a:lnTo>
                      <a:cubicBezTo>
                        <a:pt x="80536" y="82745"/>
                        <a:pt x="80366" y="82665"/>
                        <a:pt x="80366" y="82665"/>
                      </a:cubicBezTo>
                      <a:cubicBezTo>
                        <a:pt x="80366" y="82665"/>
                        <a:pt x="92575" y="87110"/>
                        <a:pt x="92575" y="97524"/>
                      </a:cubicBezTo>
                      <a:lnTo>
                        <a:pt x="92575" y="159494"/>
                      </a:lnTo>
                      <a:lnTo>
                        <a:pt x="136057" y="143667"/>
                      </a:lnTo>
                      <a:cubicBezTo>
                        <a:pt x="139645" y="142362"/>
                        <a:pt x="142036" y="138953"/>
                        <a:pt x="142036" y="135126"/>
                      </a:cubicBezTo>
                      <a:lnTo>
                        <a:pt x="142036" y="9095"/>
                      </a:lnTo>
                      <a:cubicBezTo>
                        <a:pt x="142036" y="2787"/>
                        <a:pt x="135768" y="-1598"/>
                        <a:pt x="129848" y="554"/>
                      </a:cubicBezTo>
                      <a:close/>
                    </a:path>
                  </a:pathLst>
                </a:custGeom>
                <a:solidFill>
                  <a:srgbClr val="FFD100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5" name="Vrije vorm: vorm 234">
                  <a:extLst>
                    <a:ext uri="{FF2B5EF4-FFF2-40B4-BE49-F238E27FC236}">
                      <a16:creationId xmlns:a16="http://schemas.microsoft.com/office/drawing/2014/main" id="{67680252-2785-64E7-F822-C5249CE0717E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6" name="Vrije vorm: vorm 235">
                  <a:extLst>
                    <a:ext uri="{FF2B5EF4-FFF2-40B4-BE49-F238E27FC236}">
                      <a16:creationId xmlns:a16="http://schemas.microsoft.com/office/drawing/2014/main" id="{048221CC-964D-5556-AFD9-3AF3BA1B58DA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7" name="Vrije vorm: vorm 236">
                  <a:extLst>
                    <a:ext uri="{FF2B5EF4-FFF2-40B4-BE49-F238E27FC236}">
                      <a16:creationId xmlns:a16="http://schemas.microsoft.com/office/drawing/2014/main" id="{15535D72-C5ED-4694-D5B8-3C529796A692}"/>
                    </a:ext>
                  </a:extLst>
                </p:cNvPr>
                <p:cNvSpPr/>
                <p:nvPr/>
              </p:nvSpPr>
              <p:spPr>
                <a:xfrm>
                  <a:off x="10312077" y="5509511"/>
                  <a:ext cx="140317" cy="159662"/>
                </a:xfrm>
                <a:custGeom>
                  <a:avLst/>
                  <a:gdLst>
                    <a:gd name="connsiteX0" fmla="*/ 134522 w 140317"/>
                    <a:gd name="connsiteY0" fmla="*/ 103368 h 159662"/>
                    <a:gd name="connsiteX1" fmla="*/ 62129 w 140317"/>
                    <a:gd name="connsiteY1" fmla="*/ 77118 h 159662"/>
                    <a:gd name="connsiteX2" fmla="*/ 49920 w 140317"/>
                    <a:gd name="connsiteY2" fmla="*/ 62258 h 159662"/>
                    <a:gd name="connsiteX3" fmla="*/ 49920 w 140317"/>
                    <a:gd name="connsiteY3" fmla="*/ 0 h 159662"/>
                    <a:gd name="connsiteX4" fmla="*/ 5980 w 140317"/>
                    <a:gd name="connsiteY4" fmla="*/ 15996 h 159662"/>
                    <a:gd name="connsiteX5" fmla="*/ 0 w 140317"/>
                    <a:gd name="connsiteY5" fmla="*/ 24537 h 159662"/>
                    <a:gd name="connsiteX6" fmla="*/ 0 w 140317"/>
                    <a:gd name="connsiteY6" fmla="*/ 150568 h 159662"/>
                    <a:gd name="connsiteX7" fmla="*/ 12189 w 140317"/>
                    <a:gd name="connsiteY7" fmla="*/ 159109 h 159662"/>
                    <a:gd name="connsiteX8" fmla="*/ 139167 w 140317"/>
                    <a:gd name="connsiteY8" fmla="*/ 112896 h 159662"/>
                    <a:gd name="connsiteX9" fmla="*/ 139167 w 140317"/>
                    <a:gd name="connsiteY9" fmla="*/ 112896 h 159662"/>
                    <a:gd name="connsiteX10" fmla="*/ 139994 w 140317"/>
                    <a:gd name="connsiteY10" fmla="*/ 112328 h 159662"/>
                    <a:gd name="connsiteX11" fmla="*/ 135439 w 140317"/>
                    <a:gd name="connsiteY11" fmla="*/ 114251 h 159662"/>
                    <a:gd name="connsiteX12" fmla="*/ 134532 w 140317"/>
                    <a:gd name="connsiteY12" fmla="*/ 103388 h 15966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40317" h="159662">
                      <a:moveTo>
                        <a:pt x="134522" y="103368"/>
                      </a:moveTo>
                      <a:lnTo>
                        <a:pt x="62129" y="77118"/>
                      </a:lnTo>
                      <a:cubicBezTo>
                        <a:pt x="62129" y="77118"/>
                        <a:pt x="49920" y="72673"/>
                        <a:pt x="49920" y="62258"/>
                      </a:cubicBezTo>
                      <a:lnTo>
                        <a:pt x="49920" y="0"/>
                      </a:lnTo>
                      <a:lnTo>
                        <a:pt x="5980" y="15996"/>
                      </a:lnTo>
                      <a:cubicBezTo>
                        <a:pt x="2392" y="17301"/>
                        <a:pt x="0" y="20710"/>
                        <a:pt x="0" y="24537"/>
                      </a:cubicBezTo>
                      <a:lnTo>
                        <a:pt x="0" y="150568"/>
                      </a:lnTo>
                      <a:cubicBezTo>
                        <a:pt x="0" y="156876"/>
                        <a:pt x="6269" y="161261"/>
                        <a:pt x="12189" y="159109"/>
                      </a:cubicBezTo>
                      <a:lnTo>
                        <a:pt x="139167" y="112896"/>
                      </a:lnTo>
                      <a:lnTo>
                        <a:pt x="139167" y="112896"/>
                      </a:lnTo>
                      <a:cubicBezTo>
                        <a:pt x="139167" y="112896"/>
                        <a:pt x="139515" y="112687"/>
                        <a:pt x="139994" y="112328"/>
                      </a:cubicBezTo>
                      <a:cubicBezTo>
                        <a:pt x="138628" y="112986"/>
                        <a:pt x="137123" y="113633"/>
                        <a:pt x="135439" y="114251"/>
                      </a:cubicBezTo>
                      <a:cubicBezTo>
                        <a:pt x="144349" y="109408"/>
                        <a:pt x="139216" y="105521"/>
                        <a:pt x="134532" y="103388"/>
                      </a:cubicBezTo>
                      <a:close/>
                    </a:path>
                  </a:pathLst>
                </a:custGeom>
                <a:solidFill>
                  <a:srgbClr val="45C2B1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8" name="Vrije vorm: vorm 237">
                  <a:extLst>
                    <a:ext uri="{FF2B5EF4-FFF2-40B4-BE49-F238E27FC236}">
                      <a16:creationId xmlns:a16="http://schemas.microsoft.com/office/drawing/2014/main" id="{B10E4D55-A666-4A71-7FC3-7175549725C8}"/>
                    </a:ext>
                  </a:extLst>
                </p:cNvPr>
                <p:cNvSpPr/>
                <p:nvPr/>
              </p:nvSpPr>
              <p:spPr>
                <a:xfrm>
                  <a:off x="10361998" y="5468849"/>
                  <a:ext cx="100308" cy="154893"/>
                </a:xfrm>
                <a:custGeom>
                  <a:avLst/>
                  <a:gdLst>
                    <a:gd name="connsiteX0" fmla="*/ 100309 w 100308"/>
                    <a:gd name="connsiteY0" fmla="*/ 18786 h 154893"/>
                    <a:gd name="connsiteX1" fmla="*/ 100309 w 100308"/>
                    <a:gd name="connsiteY1" fmla="*/ 14859 h 154893"/>
                    <a:gd name="connsiteX2" fmla="*/ 88100 w 100308"/>
                    <a:gd name="connsiteY2" fmla="*/ 0 h 154893"/>
                    <a:gd name="connsiteX3" fmla="*/ 88549 w 100308"/>
                    <a:gd name="connsiteY3" fmla="*/ 229 h 154893"/>
                    <a:gd name="connsiteX4" fmla="*/ 90881 w 100308"/>
                    <a:gd name="connsiteY4" fmla="*/ 7584 h 154893"/>
                    <a:gd name="connsiteX5" fmla="*/ 219 w 100308"/>
                    <a:gd name="connsiteY5" fmla="*/ 40582 h 154893"/>
                    <a:gd name="connsiteX6" fmla="*/ 219 w 100308"/>
                    <a:gd name="connsiteY6" fmla="*/ 40741 h 154893"/>
                    <a:gd name="connsiteX7" fmla="*/ 0 w 100308"/>
                    <a:gd name="connsiteY7" fmla="*/ 40662 h 154893"/>
                    <a:gd name="connsiteX8" fmla="*/ 0 w 100308"/>
                    <a:gd name="connsiteY8" fmla="*/ 102920 h 154893"/>
                    <a:gd name="connsiteX9" fmla="*/ 12208 w 100308"/>
                    <a:gd name="connsiteY9" fmla="*/ 117779 h 154893"/>
                    <a:gd name="connsiteX10" fmla="*/ 11262 w 100308"/>
                    <a:gd name="connsiteY10" fmla="*/ 116962 h 154893"/>
                    <a:gd name="connsiteX11" fmla="*/ 12208 w 100308"/>
                    <a:gd name="connsiteY11" fmla="*/ 117779 h 154893"/>
                    <a:gd name="connsiteX12" fmla="*/ 79689 w 100308"/>
                    <a:gd name="connsiteY12" fmla="*/ 142246 h 154893"/>
                    <a:gd name="connsiteX13" fmla="*/ 84612 w 100308"/>
                    <a:gd name="connsiteY13" fmla="*/ 144030 h 154893"/>
                    <a:gd name="connsiteX14" fmla="*/ 85519 w 100308"/>
                    <a:gd name="connsiteY14" fmla="*/ 154893 h 154893"/>
                    <a:gd name="connsiteX15" fmla="*/ 90074 w 100308"/>
                    <a:gd name="connsiteY15" fmla="*/ 152970 h 154893"/>
                    <a:gd name="connsiteX16" fmla="*/ 100309 w 100308"/>
                    <a:gd name="connsiteY16" fmla="*/ 141479 h 154893"/>
                    <a:gd name="connsiteX17" fmla="*/ 100309 w 100308"/>
                    <a:gd name="connsiteY17" fmla="*/ 18786 h 154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100308" h="154893">
                      <a:moveTo>
                        <a:pt x="100309" y="18786"/>
                      </a:moveTo>
                      <a:lnTo>
                        <a:pt x="100309" y="14859"/>
                      </a:lnTo>
                      <a:cubicBezTo>
                        <a:pt x="100309" y="4445"/>
                        <a:pt x="88100" y="0"/>
                        <a:pt x="88100" y="0"/>
                      </a:cubicBezTo>
                      <a:cubicBezTo>
                        <a:pt x="88100" y="0"/>
                        <a:pt x="88270" y="80"/>
                        <a:pt x="88549" y="229"/>
                      </a:cubicBezTo>
                      <a:cubicBezTo>
                        <a:pt x="90233" y="1106"/>
                        <a:pt x="95834" y="4455"/>
                        <a:pt x="90881" y="7584"/>
                      </a:cubicBezTo>
                      <a:lnTo>
                        <a:pt x="219" y="40582"/>
                      </a:lnTo>
                      <a:lnTo>
                        <a:pt x="219" y="40741"/>
                      </a:lnTo>
                      <a:cubicBezTo>
                        <a:pt x="219" y="40741"/>
                        <a:pt x="0" y="40662"/>
                        <a:pt x="0" y="40662"/>
                      </a:cubicBezTo>
                      <a:lnTo>
                        <a:pt x="0" y="102920"/>
                      </a:lnTo>
                      <a:cubicBezTo>
                        <a:pt x="0" y="113334"/>
                        <a:pt x="12208" y="117779"/>
                        <a:pt x="12208" y="117779"/>
                      </a:cubicBezTo>
                      <a:cubicBezTo>
                        <a:pt x="12208" y="117779"/>
                        <a:pt x="11820" y="117470"/>
                        <a:pt x="11262" y="116962"/>
                      </a:cubicBezTo>
                      <a:lnTo>
                        <a:pt x="12208" y="117779"/>
                      </a:lnTo>
                      <a:lnTo>
                        <a:pt x="79689" y="142246"/>
                      </a:lnTo>
                      <a:cubicBezTo>
                        <a:pt x="79689" y="142246"/>
                        <a:pt x="82081" y="142884"/>
                        <a:pt x="84612" y="144030"/>
                      </a:cubicBezTo>
                      <a:cubicBezTo>
                        <a:pt x="89296" y="146163"/>
                        <a:pt x="94429" y="150040"/>
                        <a:pt x="85519" y="154893"/>
                      </a:cubicBezTo>
                      <a:cubicBezTo>
                        <a:pt x="87213" y="154275"/>
                        <a:pt x="88708" y="153627"/>
                        <a:pt x="90074" y="152970"/>
                      </a:cubicBezTo>
                      <a:cubicBezTo>
                        <a:pt x="97508" y="149372"/>
                        <a:pt x="100309" y="145286"/>
                        <a:pt x="100309" y="141479"/>
                      </a:cubicBezTo>
                      <a:lnTo>
                        <a:pt x="100309" y="1878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39" name="Vrije vorm: vorm 238">
                  <a:extLst>
                    <a:ext uri="{FF2B5EF4-FFF2-40B4-BE49-F238E27FC236}">
                      <a16:creationId xmlns:a16="http://schemas.microsoft.com/office/drawing/2014/main" id="{B51B20E5-C6E8-F9F2-A938-82493D648A2C}"/>
                    </a:ext>
                  </a:extLst>
                </p:cNvPr>
                <p:cNvSpPr/>
                <p:nvPr/>
              </p:nvSpPr>
              <p:spPr>
                <a:xfrm>
                  <a:off x="10371715" y="5440356"/>
                  <a:ext cx="61720" cy="22463"/>
                </a:xfrm>
                <a:custGeom>
                  <a:avLst/>
                  <a:gdLst>
                    <a:gd name="connsiteX0" fmla="*/ 61720 w 61720"/>
                    <a:gd name="connsiteY0" fmla="*/ 22464 h 22463"/>
                    <a:gd name="connsiteX1" fmla="*/ 0 w 61720"/>
                    <a:gd name="connsiteY1" fmla="*/ 0 h 22463"/>
                    <a:gd name="connsiteX2" fmla="*/ 0 w 61720"/>
                    <a:gd name="connsiteY2" fmla="*/ 0 h 22463"/>
                    <a:gd name="connsiteX3" fmla="*/ 61720 w 61720"/>
                    <a:gd name="connsiteY3" fmla="*/ 22464 h 2246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61720" h="22463">
                      <a:moveTo>
                        <a:pt x="61720" y="22464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1720" y="22464"/>
                      </a:ln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0" name="Vrije vorm: vorm 239">
                  <a:extLst>
                    <a:ext uri="{FF2B5EF4-FFF2-40B4-BE49-F238E27FC236}">
                      <a16:creationId xmlns:a16="http://schemas.microsoft.com/office/drawing/2014/main" id="{D94F3108-235E-AC58-7309-DF3B016EB746}"/>
                    </a:ext>
                  </a:extLst>
                </p:cNvPr>
                <p:cNvSpPr/>
                <p:nvPr/>
              </p:nvSpPr>
              <p:spPr>
                <a:xfrm>
                  <a:off x="10374196" y="5586629"/>
                  <a:ext cx="72393" cy="26250"/>
                </a:xfrm>
                <a:custGeom>
                  <a:avLst/>
                  <a:gdLst>
                    <a:gd name="connsiteX0" fmla="*/ 67480 w 72393"/>
                    <a:gd name="connsiteY0" fmla="*/ 24467 h 26250"/>
                    <a:gd name="connsiteX1" fmla="*/ 0 w 72393"/>
                    <a:gd name="connsiteY1" fmla="*/ 0 h 26250"/>
                    <a:gd name="connsiteX2" fmla="*/ 72394 w 72393"/>
                    <a:gd name="connsiteY2" fmla="*/ 26251 h 26250"/>
                    <a:gd name="connsiteX3" fmla="*/ 67470 w 72393"/>
                    <a:gd name="connsiteY3" fmla="*/ 24467 h 2625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72393" h="26250">
                      <a:moveTo>
                        <a:pt x="67480" y="24467"/>
                      </a:moveTo>
                      <a:lnTo>
                        <a:pt x="0" y="0"/>
                      </a:lnTo>
                      <a:lnTo>
                        <a:pt x="72394" y="26251"/>
                      </a:lnTo>
                      <a:cubicBezTo>
                        <a:pt x="69872" y="25105"/>
                        <a:pt x="67470" y="24467"/>
                        <a:pt x="67470" y="24467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1" name="Vrije vorm: vorm 240">
                  <a:extLst>
                    <a:ext uri="{FF2B5EF4-FFF2-40B4-BE49-F238E27FC236}">
                      <a16:creationId xmlns:a16="http://schemas.microsoft.com/office/drawing/2014/main" id="{7770E001-8571-705E-4651-55F026A8700E}"/>
                    </a:ext>
                  </a:extLst>
                </p:cNvPr>
                <p:cNvSpPr/>
                <p:nvPr/>
              </p:nvSpPr>
              <p:spPr>
                <a:xfrm>
                  <a:off x="10370887" y="5435543"/>
                  <a:ext cx="29" cy="39"/>
                </a:xfrm>
                <a:custGeom>
                  <a:avLst/>
                  <a:gdLst>
                    <a:gd name="connsiteX0" fmla="*/ 30 w 29"/>
                    <a:gd name="connsiteY0" fmla="*/ 0 h 39"/>
                    <a:gd name="connsiteX1" fmla="*/ 0 w 29"/>
                    <a:gd name="connsiteY1" fmla="*/ 40 h 39"/>
                    <a:gd name="connsiteX2" fmla="*/ 30 w 29"/>
                    <a:gd name="connsiteY2" fmla="*/ 0 h 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29" h="39">
                      <a:moveTo>
                        <a:pt x="30" y="0"/>
                      </a:moveTo>
                      <a:cubicBezTo>
                        <a:pt x="30" y="0"/>
                        <a:pt x="10" y="20"/>
                        <a:pt x="0" y="40"/>
                      </a:cubicBezTo>
                      <a:cubicBezTo>
                        <a:pt x="10" y="30"/>
                        <a:pt x="20" y="20"/>
                        <a:pt x="30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2" name="Vrije vorm: vorm 241">
                  <a:extLst>
                    <a:ext uri="{FF2B5EF4-FFF2-40B4-BE49-F238E27FC236}">
                      <a16:creationId xmlns:a16="http://schemas.microsoft.com/office/drawing/2014/main" id="{CA53F2F5-B6C1-1F0D-7199-15626FFED4C0}"/>
                    </a:ext>
                  </a:extLst>
                </p:cNvPr>
                <p:cNvSpPr/>
                <p:nvPr/>
              </p:nvSpPr>
              <p:spPr>
                <a:xfrm>
                  <a:off x="10370529" y="5435632"/>
                  <a:ext cx="308" cy="388"/>
                </a:xfrm>
                <a:custGeom>
                  <a:avLst/>
                  <a:gdLst>
                    <a:gd name="connsiteX0" fmla="*/ 309 w 308"/>
                    <a:gd name="connsiteY0" fmla="*/ 0 h 388"/>
                    <a:gd name="connsiteX1" fmla="*/ 0 w 308"/>
                    <a:gd name="connsiteY1" fmla="*/ 389 h 388"/>
                    <a:gd name="connsiteX2" fmla="*/ 309 w 308"/>
                    <a:gd name="connsiteY2" fmla="*/ 0 h 3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308" h="388">
                      <a:moveTo>
                        <a:pt x="309" y="0"/>
                      </a:moveTo>
                      <a:cubicBezTo>
                        <a:pt x="199" y="130"/>
                        <a:pt x="100" y="259"/>
                        <a:pt x="0" y="389"/>
                      </a:cubicBezTo>
                      <a:cubicBezTo>
                        <a:pt x="100" y="259"/>
                        <a:pt x="199" y="130"/>
                        <a:pt x="309" y="0"/>
                      </a:cubicBezTo>
                      <a:close/>
                    </a:path>
                  </a:pathLst>
                </a:custGeom>
                <a:no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3" name="Vrije vorm: vorm 242">
                  <a:extLst>
                    <a:ext uri="{FF2B5EF4-FFF2-40B4-BE49-F238E27FC236}">
                      <a16:creationId xmlns:a16="http://schemas.microsoft.com/office/drawing/2014/main" id="{0EA30C8D-38E5-429D-8D09-982C98AB68E2}"/>
                    </a:ext>
                  </a:extLst>
                </p:cNvPr>
                <p:cNvSpPr/>
                <p:nvPr/>
              </p:nvSpPr>
              <p:spPr>
                <a:xfrm>
                  <a:off x="10361998" y="5431387"/>
                  <a:ext cx="92878" cy="78104"/>
                </a:xfrm>
                <a:custGeom>
                  <a:avLst/>
                  <a:gdLst>
                    <a:gd name="connsiteX0" fmla="*/ 88549 w 92878"/>
                    <a:gd name="connsiteY0" fmla="*/ 37682 h 78104"/>
                    <a:gd name="connsiteX1" fmla="*/ 88399 w 92878"/>
                    <a:gd name="connsiteY1" fmla="*/ 37612 h 78104"/>
                    <a:gd name="connsiteX2" fmla="*/ 71437 w 92878"/>
                    <a:gd name="connsiteY2" fmla="*/ 31433 h 78104"/>
                    <a:gd name="connsiteX3" fmla="*/ 9717 w 92878"/>
                    <a:gd name="connsiteY3" fmla="*/ 8969 h 78104"/>
                    <a:gd name="connsiteX4" fmla="*/ 9717 w 92878"/>
                    <a:gd name="connsiteY4" fmla="*/ 8969 h 78104"/>
                    <a:gd name="connsiteX5" fmla="*/ 8531 w 92878"/>
                    <a:gd name="connsiteY5" fmla="*/ 4634 h 78104"/>
                    <a:gd name="connsiteX6" fmla="*/ 8840 w 92878"/>
                    <a:gd name="connsiteY6" fmla="*/ 4246 h 78104"/>
                    <a:gd name="connsiteX7" fmla="*/ 8890 w 92878"/>
                    <a:gd name="connsiteY7" fmla="*/ 4186 h 78104"/>
                    <a:gd name="connsiteX8" fmla="*/ 8920 w 92878"/>
                    <a:gd name="connsiteY8" fmla="*/ 4146 h 78104"/>
                    <a:gd name="connsiteX9" fmla="*/ 14909 w 92878"/>
                    <a:gd name="connsiteY9" fmla="*/ 0 h 78104"/>
                    <a:gd name="connsiteX10" fmla="*/ 14909 w 92878"/>
                    <a:gd name="connsiteY10" fmla="*/ 0 h 78104"/>
                    <a:gd name="connsiteX11" fmla="*/ 0 w 92878"/>
                    <a:gd name="connsiteY11" fmla="*/ 15846 h 78104"/>
                    <a:gd name="connsiteX12" fmla="*/ 0 w 92878"/>
                    <a:gd name="connsiteY12" fmla="*/ 78104 h 78104"/>
                    <a:gd name="connsiteX13" fmla="*/ 219 w 92878"/>
                    <a:gd name="connsiteY13" fmla="*/ 78025 h 78104"/>
                    <a:gd name="connsiteX14" fmla="*/ 90881 w 92878"/>
                    <a:gd name="connsiteY14" fmla="*/ 45027 h 78104"/>
                    <a:gd name="connsiteX15" fmla="*/ 88549 w 92878"/>
                    <a:gd name="connsiteY15" fmla="*/ 37672 h 7810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92878" h="78104">
                      <a:moveTo>
                        <a:pt x="88549" y="37682"/>
                      </a:moveTo>
                      <a:lnTo>
                        <a:pt x="88399" y="37612"/>
                      </a:lnTo>
                      <a:lnTo>
                        <a:pt x="71437" y="31433"/>
                      </a:lnTo>
                      <a:lnTo>
                        <a:pt x="9717" y="8969"/>
                      </a:lnTo>
                      <a:lnTo>
                        <a:pt x="9717" y="8969"/>
                      </a:lnTo>
                      <a:cubicBezTo>
                        <a:pt x="7245" y="7793"/>
                        <a:pt x="7385" y="6179"/>
                        <a:pt x="8531" y="4634"/>
                      </a:cubicBezTo>
                      <a:cubicBezTo>
                        <a:pt x="8631" y="4505"/>
                        <a:pt x="8730" y="4375"/>
                        <a:pt x="8840" y="4246"/>
                      </a:cubicBezTo>
                      <a:cubicBezTo>
                        <a:pt x="8860" y="4226"/>
                        <a:pt x="8870" y="4206"/>
                        <a:pt x="8890" y="4186"/>
                      </a:cubicBezTo>
                      <a:cubicBezTo>
                        <a:pt x="8900" y="4176"/>
                        <a:pt x="8910" y="4166"/>
                        <a:pt x="8920" y="4146"/>
                      </a:cubicBezTo>
                      <a:cubicBezTo>
                        <a:pt x="10604" y="2242"/>
                        <a:pt x="13614" y="538"/>
                        <a:pt x="14909" y="0"/>
                      </a:cubicBezTo>
                      <a:lnTo>
                        <a:pt x="14909" y="0"/>
                      </a:lnTo>
                      <a:cubicBezTo>
                        <a:pt x="10096" y="1535"/>
                        <a:pt x="0" y="5432"/>
                        <a:pt x="0" y="15846"/>
                      </a:cubicBezTo>
                      <a:lnTo>
                        <a:pt x="0" y="78104"/>
                      </a:lnTo>
                      <a:lnTo>
                        <a:pt x="219" y="78025"/>
                      </a:lnTo>
                      <a:lnTo>
                        <a:pt x="90881" y="45027"/>
                      </a:lnTo>
                      <a:cubicBezTo>
                        <a:pt x="95834" y="41907"/>
                        <a:pt x="90223" y="38559"/>
                        <a:pt x="88549" y="37672"/>
                      </a:cubicBezTo>
                      <a:close/>
                    </a:path>
                  </a:pathLst>
                </a:custGeom>
                <a:solidFill>
                  <a:srgbClr val="D6006D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4" name="Vrije vorm: vorm 243">
                  <a:extLst>
                    <a:ext uri="{FF2B5EF4-FFF2-40B4-BE49-F238E27FC236}">
                      <a16:creationId xmlns:a16="http://schemas.microsoft.com/office/drawing/2014/main" id="{DCE0AA40-40A8-5F5D-F975-B3AE49A83174}"/>
                    </a:ext>
                  </a:extLst>
                </p:cNvPr>
                <p:cNvSpPr/>
                <p:nvPr/>
              </p:nvSpPr>
              <p:spPr>
                <a:xfrm>
                  <a:off x="10373259" y="5585811"/>
                  <a:ext cx="946" cy="817"/>
                </a:xfrm>
                <a:custGeom>
                  <a:avLst/>
                  <a:gdLst>
                    <a:gd name="connsiteX0" fmla="*/ 947 w 946"/>
                    <a:gd name="connsiteY0" fmla="*/ 817 h 817"/>
                    <a:gd name="connsiteX1" fmla="*/ 0 w 946"/>
                    <a:gd name="connsiteY1" fmla="*/ 0 h 817"/>
                    <a:gd name="connsiteX2" fmla="*/ 947 w 946"/>
                    <a:gd name="connsiteY2" fmla="*/ 817 h 8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946" h="817">
                      <a:moveTo>
                        <a:pt x="947" y="817"/>
                      </a:moveTo>
                      <a:lnTo>
                        <a:pt x="0" y="0"/>
                      </a:lnTo>
                      <a:cubicBezTo>
                        <a:pt x="558" y="498"/>
                        <a:pt x="947" y="817"/>
                        <a:pt x="947" y="817"/>
                      </a:cubicBez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45" name="Vrije vorm: vorm 244">
                  <a:extLst>
                    <a:ext uri="{FF2B5EF4-FFF2-40B4-BE49-F238E27FC236}">
                      <a16:creationId xmlns:a16="http://schemas.microsoft.com/office/drawing/2014/main" id="{014F4060-0843-8FD6-6177-0D048AD72630}"/>
                    </a:ext>
                  </a:extLst>
                </p:cNvPr>
                <p:cNvSpPr/>
                <p:nvPr/>
              </p:nvSpPr>
              <p:spPr>
                <a:xfrm>
                  <a:off x="10361998" y="5509421"/>
                  <a:ext cx="219" cy="159"/>
                </a:xfrm>
                <a:custGeom>
                  <a:avLst/>
                  <a:gdLst>
                    <a:gd name="connsiteX0" fmla="*/ 219 w 219"/>
                    <a:gd name="connsiteY0" fmla="*/ 0 h 159"/>
                    <a:gd name="connsiteX1" fmla="*/ 0 w 219"/>
                    <a:gd name="connsiteY1" fmla="*/ 80 h 159"/>
                    <a:gd name="connsiteX2" fmla="*/ 219 w 219"/>
                    <a:gd name="connsiteY2" fmla="*/ 159 h 159"/>
                    <a:gd name="connsiteX3" fmla="*/ 219 w 219"/>
                    <a:gd name="connsiteY3" fmla="*/ 0 h 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219" h="159">
                      <a:moveTo>
                        <a:pt x="219" y="0"/>
                      </a:moveTo>
                      <a:lnTo>
                        <a:pt x="0" y="80"/>
                      </a:lnTo>
                      <a:lnTo>
                        <a:pt x="219" y="159"/>
                      </a:lnTo>
                      <a:lnTo>
                        <a:pt x="219" y="0"/>
                      </a:lnTo>
                      <a:close/>
                    </a:path>
                  </a:pathLst>
                </a:custGeom>
                <a:solidFill>
                  <a:srgbClr val="0093C9">
                    <a:alpha val="60000"/>
                  </a:srgbClr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3" name="Graphic 5">
                <a:extLst>
                  <a:ext uri="{FF2B5EF4-FFF2-40B4-BE49-F238E27FC236}">
                    <a16:creationId xmlns:a16="http://schemas.microsoft.com/office/drawing/2014/main" id="{4F9ECDF5-EE0F-9FF0-3B4E-15A916A71317}"/>
                  </a:ext>
                </a:extLst>
              </p:cNvPr>
              <p:cNvGrpSpPr/>
              <p:nvPr/>
            </p:nvGrpSpPr>
            <p:grpSpPr>
              <a:xfrm>
                <a:off x="9672310" y="5568081"/>
                <a:ext cx="804651" cy="213021"/>
                <a:chOff x="9576978" y="5490007"/>
                <a:chExt cx="680923" cy="180266"/>
              </a:xfrm>
              <a:solidFill>
                <a:srgbClr val="000F9F"/>
              </a:solidFill>
            </p:grpSpPr>
            <p:sp>
              <p:nvSpPr>
                <p:cNvPr id="225" name="Vrije vorm: vorm 224">
                  <a:extLst>
                    <a:ext uri="{FF2B5EF4-FFF2-40B4-BE49-F238E27FC236}">
                      <a16:creationId xmlns:a16="http://schemas.microsoft.com/office/drawing/2014/main" id="{16276E91-1383-4071-566B-C12DA40B5B48}"/>
                    </a:ext>
                  </a:extLst>
                </p:cNvPr>
                <p:cNvSpPr/>
                <p:nvPr/>
              </p:nvSpPr>
              <p:spPr>
                <a:xfrm>
                  <a:off x="9576978" y="5527659"/>
                  <a:ext cx="99770" cy="142614"/>
                </a:xfrm>
                <a:custGeom>
                  <a:avLst/>
                  <a:gdLst>
                    <a:gd name="connsiteX0" fmla="*/ 44419 w 99770"/>
                    <a:gd name="connsiteY0" fmla="*/ 116663 h 142614"/>
                    <a:gd name="connsiteX1" fmla="*/ 62607 w 99770"/>
                    <a:gd name="connsiteY1" fmla="*/ 113673 h 142614"/>
                    <a:gd name="connsiteX2" fmla="*/ 68328 w 99770"/>
                    <a:gd name="connsiteY2" fmla="*/ 103408 h 142614"/>
                    <a:gd name="connsiteX3" fmla="*/ 62218 w 99770"/>
                    <a:gd name="connsiteY3" fmla="*/ 92236 h 142614"/>
                    <a:gd name="connsiteX4" fmla="*/ 42087 w 99770"/>
                    <a:gd name="connsiteY4" fmla="*/ 82619 h 142614"/>
                    <a:gd name="connsiteX5" fmla="*/ 26370 w 99770"/>
                    <a:gd name="connsiteY5" fmla="*/ 75991 h 142614"/>
                    <a:gd name="connsiteX6" fmla="*/ 14032 w 99770"/>
                    <a:gd name="connsiteY6" fmla="*/ 67809 h 142614"/>
                    <a:gd name="connsiteX7" fmla="*/ 5850 w 99770"/>
                    <a:gd name="connsiteY7" fmla="*/ 56508 h 142614"/>
                    <a:gd name="connsiteX8" fmla="*/ 2860 w 99770"/>
                    <a:gd name="connsiteY8" fmla="*/ 40273 h 142614"/>
                    <a:gd name="connsiteX9" fmla="*/ 16633 w 99770"/>
                    <a:gd name="connsiteY9" fmla="*/ 10783 h 142614"/>
                    <a:gd name="connsiteX10" fmla="*/ 54046 w 99770"/>
                    <a:gd name="connsiteY10" fmla="*/ 0 h 142614"/>
                    <a:gd name="connsiteX11" fmla="*/ 76908 w 99770"/>
                    <a:gd name="connsiteY11" fmla="*/ 2203 h 142614"/>
                    <a:gd name="connsiteX12" fmla="*/ 93283 w 99770"/>
                    <a:gd name="connsiteY12" fmla="*/ 6488 h 142614"/>
                    <a:gd name="connsiteX13" fmla="*/ 87562 w 99770"/>
                    <a:gd name="connsiteY13" fmla="*/ 31951 h 142614"/>
                    <a:gd name="connsiteX14" fmla="*/ 74307 w 99770"/>
                    <a:gd name="connsiteY14" fmla="*/ 27666 h 142614"/>
                    <a:gd name="connsiteX15" fmla="*/ 55601 w 99770"/>
                    <a:gd name="connsiteY15" fmla="*/ 25713 h 142614"/>
                    <a:gd name="connsiteX16" fmla="*/ 40014 w 99770"/>
                    <a:gd name="connsiteY16" fmla="*/ 28961 h 142614"/>
                    <a:gd name="connsiteX17" fmla="*/ 34044 w 99770"/>
                    <a:gd name="connsiteY17" fmla="*/ 38967 h 142614"/>
                    <a:gd name="connsiteX18" fmla="*/ 35210 w 99770"/>
                    <a:gd name="connsiteY18" fmla="*/ 44937 h 142614"/>
                    <a:gd name="connsiteX19" fmla="*/ 39237 w 99770"/>
                    <a:gd name="connsiteY19" fmla="*/ 49741 h 142614"/>
                    <a:gd name="connsiteX20" fmla="*/ 46771 w 99770"/>
                    <a:gd name="connsiteY20" fmla="*/ 54156 h 142614"/>
                    <a:gd name="connsiteX21" fmla="*/ 58202 w 99770"/>
                    <a:gd name="connsiteY21" fmla="*/ 58700 h 142614"/>
                    <a:gd name="connsiteX22" fmla="*/ 77167 w 99770"/>
                    <a:gd name="connsiteY22" fmla="*/ 66882 h 142614"/>
                    <a:gd name="connsiteX23" fmla="*/ 90024 w 99770"/>
                    <a:gd name="connsiteY23" fmla="*/ 75972 h 142614"/>
                    <a:gd name="connsiteX24" fmla="*/ 97429 w 99770"/>
                    <a:gd name="connsiteY24" fmla="*/ 87532 h 142614"/>
                    <a:gd name="connsiteX25" fmla="*/ 99771 w 99770"/>
                    <a:gd name="connsiteY25" fmla="*/ 103119 h 142614"/>
                    <a:gd name="connsiteX26" fmla="*/ 85350 w 99770"/>
                    <a:gd name="connsiteY26" fmla="*/ 132609 h 142614"/>
                    <a:gd name="connsiteX27" fmla="*/ 44170 w 99770"/>
                    <a:gd name="connsiteY27" fmla="*/ 142615 h 142614"/>
                    <a:gd name="connsiteX28" fmla="*/ 15328 w 99770"/>
                    <a:gd name="connsiteY28" fmla="*/ 139625 h 142614"/>
                    <a:gd name="connsiteX29" fmla="*/ 0 w 99770"/>
                    <a:gd name="connsiteY29" fmla="*/ 134821 h 142614"/>
                    <a:gd name="connsiteX30" fmla="*/ 5451 w 99770"/>
                    <a:gd name="connsiteY30" fmla="*/ 108581 h 142614"/>
                    <a:gd name="connsiteX31" fmla="*/ 22204 w 99770"/>
                    <a:gd name="connsiteY31" fmla="*/ 114032 h 142614"/>
                    <a:gd name="connsiteX32" fmla="*/ 44419 w 99770"/>
                    <a:gd name="connsiteY32" fmla="*/ 116633 h 14261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99770" h="142614">
                      <a:moveTo>
                        <a:pt x="44419" y="116663"/>
                      </a:moveTo>
                      <a:cubicBezTo>
                        <a:pt x="52731" y="116663"/>
                        <a:pt x="58790" y="115667"/>
                        <a:pt x="62607" y="113673"/>
                      </a:cubicBezTo>
                      <a:cubicBezTo>
                        <a:pt x="66414" y="111680"/>
                        <a:pt x="68328" y="108262"/>
                        <a:pt x="68328" y="103408"/>
                      </a:cubicBezTo>
                      <a:cubicBezTo>
                        <a:pt x="68328" y="98904"/>
                        <a:pt x="66284" y="95186"/>
                        <a:pt x="62218" y="92236"/>
                      </a:cubicBezTo>
                      <a:cubicBezTo>
                        <a:pt x="58142" y="89296"/>
                        <a:pt x="51435" y="86087"/>
                        <a:pt x="42087" y="82619"/>
                      </a:cubicBezTo>
                      <a:cubicBezTo>
                        <a:pt x="36366" y="80546"/>
                        <a:pt x="31134" y="78334"/>
                        <a:pt x="26370" y="75991"/>
                      </a:cubicBezTo>
                      <a:cubicBezTo>
                        <a:pt x="21606" y="73649"/>
                        <a:pt x="17490" y="70929"/>
                        <a:pt x="14032" y="67809"/>
                      </a:cubicBezTo>
                      <a:cubicBezTo>
                        <a:pt x="10564" y="64690"/>
                        <a:pt x="7843" y="60923"/>
                        <a:pt x="5850" y="56508"/>
                      </a:cubicBezTo>
                      <a:cubicBezTo>
                        <a:pt x="3857" y="52093"/>
                        <a:pt x="2860" y="46681"/>
                        <a:pt x="2860" y="40273"/>
                      </a:cubicBezTo>
                      <a:cubicBezTo>
                        <a:pt x="2860" y="27805"/>
                        <a:pt x="7445" y="17969"/>
                        <a:pt x="16633" y="10783"/>
                      </a:cubicBezTo>
                      <a:cubicBezTo>
                        <a:pt x="25812" y="3598"/>
                        <a:pt x="38280" y="0"/>
                        <a:pt x="54046" y="0"/>
                      </a:cubicBezTo>
                      <a:cubicBezTo>
                        <a:pt x="62009" y="0"/>
                        <a:pt x="69633" y="737"/>
                        <a:pt x="76908" y="2203"/>
                      </a:cubicBezTo>
                      <a:cubicBezTo>
                        <a:pt x="84184" y="3677"/>
                        <a:pt x="89635" y="5103"/>
                        <a:pt x="93283" y="6488"/>
                      </a:cubicBezTo>
                      <a:lnTo>
                        <a:pt x="87562" y="31951"/>
                      </a:lnTo>
                      <a:cubicBezTo>
                        <a:pt x="84094" y="30397"/>
                        <a:pt x="79679" y="28961"/>
                        <a:pt x="74307" y="27666"/>
                      </a:cubicBezTo>
                      <a:cubicBezTo>
                        <a:pt x="68935" y="26370"/>
                        <a:pt x="62707" y="25713"/>
                        <a:pt x="55601" y="25713"/>
                      </a:cubicBezTo>
                      <a:cubicBezTo>
                        <a:pt x="49193" y="25713"/>
                        <a:pt x="44000" y="26799"/>
                        <a:pt x="40014" y="28961"/>
                      </a:cubicBezTo>
                      <a:cubicBezTo>
                        <a:pt x="36027" y="31134"/>
                        <a:pt x="34044" y="34463"/>
                        <a:pt x="34044" y="38967"/>
                      </a:cubicBezTo>
                      <a:cubicBezTo>
                        <a:pt x="34044" y="41220"/>
                        <a:pt x="34433" y="43213"/>
                        <a:pt x="35210" y="44937"/>
                      </a:cubicBezTo>
                      <a:cubicBezTo>
                        <a:pt x="35988" y="46671"/>
                        <a:pt x="37333" y="48276"/>
                        <a:pt x="39237" y="49741"/>
                      </a:cubicBezTo>
                      <a:cubicBezTo>
                        <a:pt x="41140" y="51216"/>
                        <a:pt x="43651" y="52691"/>
                        <a:pt x="46771" y="54156"/>
                      </a:cubicBezTo>
                      <a:cubicBezTo>
                        <a:pt x="49890" y="55631"/>
                        <a:pt x="53697" y="57146"/>
                        <a:pt x="58202" y="58700"/>
                      </a:cubicBezTo>
                      <a:cubicBezTo>
                        <a:pt x="65647" y="61471"/>
                        <a:pt x="71975" y="64202"/>
                        <a:pt x="77167" y="66882"/>
                      </a:cubicBezTo>
                      <a:cubicBezTo>
                        <a:pt x="82360" y="69573"/>
                        <a:pt x="86655" y="72603"/>
                        <a:pt x="90024" y="75972"/>
                      </a:cubicBezTo>
                      <a:cubicBezTo>
                        <a:pt x="93402" y="79350"/>
                        <a:pt x="95874" y="83207"/>
                        <a:pt x="97429" y="87532"/>
                      </a:cubicBezTo>
                      <a:cubicBezTo>
                        <a:pt x="98983" y="91867"/>
                        <a:pt x="99771" y="97060"/>
                        <a:pt x="99771" y="103119"/>
                      </a:cubicBezTo>
                      <a:cubicBezTo>
                        <a:pt x="99771" y="116105"/>
                        <a:pt x="94967" y="125942"/>
                        <a:pt x="85350" y="132609"/>
                      </a:cubicBezTo>
                      <a:cubicBezTo>
                        <a:pt x="75732" y="139276"/>
                        <a:pt x="62009" y="142615"/>
                        <a:pt x="44170" y="142615"/>
                      </a:cubicBezTo>
                      <a:cubicBezTo>
                        <a:pt x="32220" y="142615"/>
                        <a:pt x="22603" y="141618"/>
                        <a:pt x="15328" y="139625"/>
                      </a:cubicBezTo>
                      <a:cubicBezTo>
                        <a:pt x="8053" y="137632"/>
                        <a:pt x="2940" y="136037"/>
                        <a:pt x="0" y="134821"/>
                      </a:cubicBezTo>
                      <a:lnTo>
                        <a:pt x="5451" y="108581"/>
                      </a:lnTo>
                      <a:cubicBezTo>
                        <a:pt x="10126" y="110484"/>
                        <a:pt x="15717" y="112308"/>
                        <a:pt x="22204" y="114032"/>
                      </a:cubicBezTo>
                      <a:cubicBezTo>
                        <a:pt x="28702" y="115766"/>
                        <a:pt x="36107" y="116633"/>
                        <a:pt x="44419" y="116633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6" name="Vrije vorm: vorm 225">
                  <a:extLst>
                    <a:ext uri="{FF2B5EF4-FFF2-40B4-BE49-F238E27FC236}">
                      <a16:creationId xmlns:a16="http://schemas.microsoft.com/office/drawing/2014/main" id="{EF44EDAF-EA97-27AE-231A-22B5CF03C820}"/>
                    </a:ext>
                  </a:extLst>
                </p:cNvPr>
                <p:cNvSpPr/>
                <p:nvPr/>
              </p:nvSpPr>
              <p:spPr>
                <a:xfrm>
                  <a:off x="9706089" y="5528187"/>
                  <a:ext cx="186266" cy="138738"/>
                </a:xfrm>
                <a:custGeom>
                  <a:avLst/>
                  <a:gdLst>
                    <a:gd name="connsiteX0" fmla="*/ 77417 w 186266"/>
                    <a:gd name="connsiteY0" fmla="*/ 67291 h 138738"/>
                    <a:gd name="connsiteX1" fmla="*/ 72095 w 186266"/>
                    <a:gd name="connsiteY1" fmla="*/ 36506 h 138738"/>
                    <a:gd name="connsiteX2" fmla="*/ 52222 w 186266"/>
                    <a:gd name="connsiteY2" fmla="*/ 27018 h 138738"/>
                    <a:gd name="connsiteX3" fmla="*/ 40791 w 186266"/>
                    <a:gd name="connsiteY3" fmla="*/ 27795 h 138738"/>
                    <a:gd name="connsiteX4" fmla="*/ 31433 w 186266"/>
                    <a:gd name="connsiteY4" fmla="*/ 29091 h 138738"/>
                    <a:gd name="connsiteX5" fmla="*/ 31433 w 186266"/>
                    <a:gd name="connsiteY5" fmla="*/ 138728 h 138738"/>
                    <a:gd name="connsiteX6" fmla="*/ 0 w 186266"/>
                    <a:gd name="connsiteY6" fmla="*/ 138728 h 138738"/>
                    <a:gd name="connsiteX7" fmla="*/ 0 w 186266"/>
                    <a:gd name="connsiteY7" fmla="*/ 7275 h 138738"/>
                    <a:gd name="connsiteX8" fmla="*/ 23769 w 186266"/>
                    <a:gd name="connsiteY8" fmla="*/ 2342 h 138738"/>
                    <a:gd name="connsiteX9" fmla="*/ 54814 w 186266"/>
                    <a:gd name="connsiteY9" fmla="*/ 0 h 138738"/>
                    <a:gd name="connsiteX10" fmla="*/ 77805 w 186266"/>
                    <a:gd name="connsiteY10" fmla="*/ 3638 h 138738"/>
                    <a:gd name="connsiteX11" fmla="*/ 92744 w 186266"/>
                    <a:gd name="connsiteY11" fmla="*/ 13255 h 138738"/>
                    <a:gd name="connsiteX12" fmla="*/ 100020 w 186266"/>
                    <a:gd name="connsiteY12" fmla="*/ 8840 h 138738"/>
                    <a:gd name="connsiteX13" fmla="*/ 109896 w 186266"/>
                    <a:gd name="connsiteY13" fmla="*/ 4555 h 138738"/>
                    <a:gd name="connsiteX14" fmla="*/ 121457 w 186266"/>
                    <a:gd name="connsiteY14" fmla="*/ 1306 h 138738"/>
                    <a:gd name="connsiteX15" fmla="*/ 133795 w 186266"/>
                    <a:gd name="connsiteY15" fmla="*/ 10 h 138738"/>
                    <a:gd name="connsiteX16" fmla="*/ 159906 w 186266"/>
                    <a:gd name="connsiteY16" fmla="*/ 4555 h 138738"/>
                    <a:gd name="connsiteX17" fmla="*/ 176011 w 186266"/>
                    <a:gd name="connsiteY17" fmla="*/ 17281 h 138738"/>
                    <a:gd name="connsiteX18" fmla="*/ 184064 w 186266"/>
                    <a:gd name="connsiteY18" fmla="*/ 37024 h 138738"/>
                    <a:gd name="connsiteX19" fmla="*/ 186266 w 186266"/>
                    <a:gd name="connsiteY19" fmla="*/ 62358 h 138738"/>
                    <a:gd name="connsiteX20" fmla="*/ 186266 w 186266"/>
                    <a:gd name="connsiteY20" fmla="*/ 138738 h 138738"/>
                    <a:gd name="connsiteX21" fmla="*/ 154833 w 186266"/>
                    <a:gd name="connsiteY21" fmla="*/ 138738 h 138738"/>
                    <a:gd name="connsiteX22" fmla="*/ 154833 w 186266"/>
                    <a:gd name="connsiteY22" fmla="*/ 67291 h 138738"/>
                    <a:gd name="connsiteX23" fmla="*/ 149641 w 186266"/>
                    <a:gd name="connsiteY23" fmla="*/ 36506 h 138738"/>
                    <a:gd name="connsiteX24" fmla="*/ 129639 w 186266"/>
                    <a:gd name="connsiteY24" fmla="*/ 27018 h 138738"/>
                    <a:gd name="connsiteX25" fmla="*/ 115348 w 186266"/>
                    <a:gd name="connsiteY25" fmla="*/ 29490 h 138738"/>
                    <a:gd name="connsiteX26" fmla="*/ 105212 w 186266"/>
                    <a:gd name="connsiteY26" fmla="*/ 34293 h 138738"/>
                    <a:gd name="connsiteX27" fmla="*/ 108072 w 186266"/>
                    <a:gd name="connsiteY27" fmla="*/ 48067 h 138738"/>
                    <a:gd name="connsiteX28" fmla="*/ 108850 w 186266"/>
                    <a:gd name="connsiteY28" fmla="*/ 63653 h 138738"/>
                    <a:gd name="connsiteX29" fmla="*/ 108850 w 186266"/>
                    <a:gd name="connsiteY29" fmla="*/ 138738 h 138738"/>
                    <a:gd name="connsiteX30" fmla="*/ 77417 w 186266"/>
                    <a:gd name="connsiteY30" fmla="*/ 138738 h 138738"/>
                    <a:gd name="connsiteX31" fmla="*/ 77417 w 186266"/>
                    <a:gd name="connsiteY31" fmla="*/ 67291 h 1387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</a:cxnLst>
                  <a:rect l="l" t="t" r="r" b="b"/>
                  <a:pathLst>
                    <a:path w="186266" h="138738">
                      <a:moveTo>
                        <a:pt x="77417" y="67291"/>
                      </a:moveTo>
                      <a:cubicBezTo>
                        <a:pt x="77417" y="53089"/>
                        <a:pt x="75643" y="42824"/>
                        <a:pt x="72095" y="36506"/>
                      </a:cubicBezTo>
                      <a:cubicBezTo>
                        <a:pt x="68537" y="30187"/>
                        <a:pt x="61919" y="27018"/>
                        <a:pt x="52222" y="27018"/>
                      </a:cubicBezTo>
                      <a:cubicBezTo>
                        <a:pt x="48754" y="27018"/>
                        <a:pt x="44947" y="27277"/>
                        <a:pt x="40791" y="27795"/>
                      </a:cubicBezTo>
                      <a:cubicBezTo>
                        <a:pt x="36635" y="28314"/>
                        <a:pt x="33516" y="28752"/>
                        <a:pt x="31433" y="29091"/>
                      </a:cubicBezTo>
                      <a:lnTo>
                        <a:pt x="31433" y="138728"/>
                      </a:lnTo>
                      <a:lnTo>
                        <a:pt x="0" y="138728"/>
                      </a:lnTo>
                      <a:lnTo>
                        <a:pt x="0" y="7275"/>
                      </a:lnTo>
                      <a:cubicBezTo>
                        <a:pt x="6059" y="5551"/>
                        <a:pt x="13982" y="3897"/>
                        <a:pt x="23769" y="2342"/>
                      </a:cubicBezTo>
                      <a:cubicBezTo>
                        <a:pt x="33556" y="777"/>
                        <a:pt x="43901" y="0"/>
                        <a:pt x="54814" y="0"/>
                      </a:cubicBezTo>
                      <a:cubicBezTo>
                        <a:pt x="64172" y="0"/>
                        <a:pt x="71836" y="1216"/>
                        <a:pt x="77805" y="3638"/>
                      </a:cubicBezTo>
                      <a:cubicBezTo>
                        <a:pt x="83775" y="6069"/>
                        <a:pt x="88758" y="9268"/>
                        <a:pt x="92744" y="13255"/>
                      </a:cubicBezTo>
                      <a:cubicBezTo>
                        <a:pt x="94648" y="11870"/>
                        <a:pt x="97070" y="10395"/>
                        <a:pt x="100020" y="8840"/>
                      </a:cubicBezTo>
                      <a:cubicBezTo>
                        <a:pt x="102960" y="7285"/>
                        <a:pt x="106258" y="5850"/>
                        <a:pt x="109896" y="4555"/>
                      </a:cubicBezTo>
                      <a:cubicBezTo>
                        <a:pt x="113534" y="3259"/>
                        <a:pt x="117381" y="2173"/>
                        <a:pt x="121457" y="1306"/>
                      </a:cubicBezTo>
                      <a:cubicBezTo>
                        <a:pt x="125523" y="439"/>
                        <a:pt x="129639" y="10"/>
                        <a:pt x="133795" y="10"/>
                      </a:cubicBezTo>
                      <a:cubicBezTo>
                        <a:pt x="144359" y="10"/>
                        <a:pt x="153059" y="1525"/>
                        <a:pt x="159906" y="4555"/>
                      </a:cubicBezTo>
                      <a:cubicBezTo>
                        <a:pt x="166743" y="7584"/>
                        <a:pt x="172114" y="11830"/>
                        <a:pt x="176011" y="17281"/>
                      </a:cubicBezTo>
                      <a:cubicBezTo>
                        <a:pt x="179908" y="22733"/>
                        <a:pt x="182589" y="29320"/>
                        <a:pt x="184064" y="37024"/>
                      </a:cubicBezTo>
                      <a:cubicBezTo>
                        <a:pt x="185529" y="44728"/>
                        <a:pt x="186266" y="53179"/>
                        <a:pt x="186266" y="62358"/>
                      </a:cubicBezTo>
                      <a:lnTo>
                        <a:pt x="186266" y="138738"/>
                      </a:lnTo>
                      <a:lnTo>
                        <a:pt x="154833" y="138738"/>
                      </a:lnTo>
                      <a:lnTo>
                        <a:pt x="154833" y="67291"/>
                      </a:lnTo>
                      <a:cubicBezTo>
                        <a:pt x="154833" y="53089"/>
                        <a:pt x="153099" y="42824"/>
                        <a:pt x="149641" y="36506"/>
                      </a:cubicBezTo>
                      <a:cubicBezTo>
                        <a:pt x="146173" y="30187"/>
                        <a:pt x="139505" y="27018"/>
                        <a:pt x="129639" y="27018"/>
                      </a:cubicBezTo>
                      <a:cubicBezTo>
                        <a:pt x="124616" y="27018"/>
                        <a:pt x="119852" y="27845"/>
                        <a:pt x="115348" y="29490"/>
                      </a:cubicBezTo>
                      <a:cubicBezTo>
                        <a:pt x="110843" y="31134"/>
                        <a:pt x="107464" y="32739"/>
                        <a:pt x="105212" y="34293"/>
                      </a:cubicBezTo>
                      <a:cubicBezTo>
                        <a:pt x="106597" y="38629"/>
                        <a:pt x="107554" y="43213"/>
                        <a:pt x="108072" y="48067"/>
                      </a:cubicBezTo>
                      <a:cubicBezTo>
                        <a:pt x="108591" y="52920"/>
                        <a:pt x="108850" y="58112"/>
                        <a:pt x="108850" y="63653"/>
                      </a:cubicBezTo>
                      <a:lnTo>
                        <a:pt x="108850" y="138738"/>
                      </a:lnTo>
                      <a:lnTo>
                        <a:pt x="77417" y="138738"/>
                      </a:lnTo>
                      <a:lnTo>
                        <a:pt x="77417" y="67291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7" name="Vrije vorm: vorm 226">
                  <a:extLst>
                    <a:ext uri="{FF2B5EF4-FFF2-40B4-BE49-F238E27FC236}">
                      <a16:creationId xmlns:a16="http://schemas.microsoft.com/office/drawing/2014/main" id="{A8C13BB4-05E9-4D56-2235-B1C9B1B5007F}"/>
                    </a:ext>
                  </a:extLst>
                </p:cNvPr>
                <p:cNvSpPr/>
                <p:nvPr/>
              </p:nvSpPr>
              <p:spPr>
                <a:xfrm>
                  <a:off x="9921187" y="5527669"/>
                  <a:ext cx="109906" cy="142126"/>
                </a:xfrm>
                <a:custGeom>
                  <a:avLst/>
                  <a:gdLst>
                    <a:gd name="connsiteX0" fmla="*/ 54833 w 109906"/>
                    <a:gd name="connsiteY0" fmla="*/ 0 h 142126"/>
                    <a:gd name="connsiteX1" fmla="*/ 81074 w 109906"/>
                    <a:gd name="connsiteY1" fmla="*/ 3897 h 142126"/>
                    <a:gd name="connsiteX2" fmla="*/ 98086 w 109906"/>
                    <a:gd name="connsiteY2" fmla="*/ 14810 h 142126"/>
                    <a:gd name="connsiteX3" fmla="*/ 107175 w 109906"/>
                    <a:gd name="connsiteY3" fmla="*/ 31832 h 142126"/>
                    <a:gd name="connsiteX4" fmla="*/ 109906 w 109906"/>
                    <a:gd name="connsiteY4" fmla="*/ 53787 h 142126"/>
                    <a:gd name="connsiteX5" fmla="*/ 109906 w 109906"/>
                    <a:gd name="connsiteY5" fmla="*/ 136147 h 142126"/>
                    <a:gd name="connsiteX6" fmla="*/ 87951 w 109906"/>
                    <a:gd name="connsiteY6" fmla="*/ 139914 h 142126"/>
                    <a:gd name="connsiteX7" fmla="*/ 54823 w 109906"/>
                    <a:gd name="connsiteY7" fmla="*/ 142127 h 142126"/>
                    <a:gd name="connsiteX8" fmla="*/ 32479 w 109906"/>
                    <a:gd name="connsiteY8" fmla="*/ 139784 h 142126"/>
                    <a:gd name="connsiteX9" fmla="*/ 15198 w 109906"/>
                    <a:gd name="connsiteY9" fmla="*/ 132250 h 142126"/>
                    <a:gd name="connsiteX10" fmla="*/ 4026 w 109906"/>
                    <a:gd name="connsiteY10" fmla="*/ 118736 h 142126"/>
                    <a:gd name="connsiteX11" fmla="*/ 0 w 109906"/>
                    <a:gd name="connsiteY11" fmla="*/ 98216 h 142126"/>
                    <a:gd name="connsiteX12" fmla="*/ 4545 w 109906"/>
                    <a:gd name="connsiteY12" fmla="*/ 78473 h 142126"/>
                    <a:gd name="connsiteX13" fmla="*/ 16883 w 109906"/>
                    <a:gd name="connsiteY13" fmla="*/ 65358 h 142126"/>
                    <a:gd name="connsiteX14" fmla="*/ 34941 w 109906"/>
                    <a:gd name="connsiteY14" fmla="*/ 58082 h 142126"/>
                    <a:gd name="connsiteX15" fmla="*/ 56378 w 109906"/>
                    <a:gd name="connsiteY15" fmla="*/ 55870 h 142126"/>
                    <a:gd name="connsiteX16" fmla="*/ 67291 w 109906"/>
                    <a:gd name="connsiteY16" fmla="*/ 56518 h 142126"/>
                    <a:gd name="connsiteX17" fmla="*/ 79500 w 109906"/>
                    <a:gd name="connsiteY17" fmla="*/ 58730 h 142126"/>
                    <a:gd name="connsiteX18" fmla="*/ 79500 w 109906"/>
                    <a:gd name="connsiteY18" fmla="*/ 53538 h 142126"/>
                    <a:gd name="connsiteX19" fmla="*/ 78204 w 109906"/>
                    <a:gd name="connsiteY19" fmla="*/ 43143 h 142126"/>
                    <a:gd name="connsiteX20" fmla="*/ 73659 w 109906"/>
                    <a:gd name="connsiteY20" fmla="*/ 34433 h 142126"/>
                    <a:gd name="connsiteX21" fmla="*/ 65089 w 109906"/>
                    <a:gd name="connsiteY21" fmla="*/ 28583 h 142126"/>
                    <a:gd name="connsiteX22" fmla="*/ 51704 w 109906"/>
                    <a:gd name="connsiteY22" fmla="*/ 26510 h 142126"/>
                    <a:gd name="connsiteX23" fmla="*/ 31702 w 109906"/>
                    <a:gd name="connsiteY23" fmla="*/ 28065 h 142126"/>
                    <a:gd name="connsiteX24" fmla="*/ 16893 w 109906"/>
                    <a:gd name="connsiteY24" fmla="*/ 31702 h 142126"/>
                    <a:gd name="connsiteX25" fmla="*/ 12996 w 109906"/>
                    <a:gd name="connsiteY25" fmla="*/ 6239 h 142126"/>
                    <a:gd name="connsiteX26" fmla="*/ 30407 w 109906"/>
                    <a:gd name="connsiteY26" fmla="*/ 2083 h 142126"/>
                    <a:gd name="connsiteX27" fmla="*/ 54823 w 109906"/>
                    <a:gd name="connsiteY27" fmla="*/ 10 h 142126"/>
                    <a:gd name="connsiteX28" fmla="*/ 57435 w 109906"/>
                    <a:gd name="connsiteY28" fmla="*/ 117171 h 142126"/>
                    <a:gd name="connsiteX29" fmla="*/ 79519 w 109906"/>
                    <a:gd name="connsiteY29" fmla="*/ 115617 h 142126"/>
                    <a:gd name="connsiteX30" fmla="*/ 79519 w 109906"/>
                    <a:gd name="connsiteY30" fmla="*/ 80805 h 142126"/>
                    <a:gd name="connsiteX31" fmla="*/ 71985 w 109906"/>
                    <a:gd name="connsiteY31" fmla="*/ 79250 h 142126"/>
                    <a:gd name="connsiteX32" fmla="*/ 61072 w 109906"/>
                    <a:gd name="connsiteY32" fmla="*/ 78473 h 142126"/>
                    <a:gd name="connsiteX33" fmla="*/ 50548 w 109906"/>
                    <a:gd name="connsiteY33" fmla="*/ 79250 h 142126"/>
                    <a:gd name="connsiteX34" fmla="*/ 40931 w 109906"/>
                    <a:gd name="connsiteY34" fmla="*/ 82111 h 142126"/>
                    <a:gd name="connsiteX35" fmla="*/ 34044 w 109906"/>
                    <a:gd name="connsiteY35" fmla="*/ 87961 h 142126"/>
                    <a:gd name="connsiteX36" fmla="*/ 31443 w 109906"/>
                    <a:gd name="connsiteY36" fmla="*/ 97449 h 142126"/>
                    <a:gd name="connsiteX37" fmla="*/ 38459 w 109906"/>
                    <a:gd name="connsiteY37" fmla="*/ 112906 h 142126"/>
                    <a:gd name="connsiteX38" fmla="*/ 57425 w 109906"/>
                    <a:gd name="connsiteY38" fmla="*/ 117191 h 1421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109906" h="142126">
                      <a:moveTo>
                        <a:pt x="54833" y="0"/>
                      </a:moveTo>
                      <a:cubicBezTo>
                        <a:pt x="65228" y="0"/>
                        <a:pt x="73968" y="1296"/>
                        <a:pt x="81074" y="3897"/>
                      </a:cubicBezTo>
                      <a:cubicBezTo>
                        <a:pt x="88170" y="6498"/>
                        <a:pt x="93841" y="10136"/>
                        <a:pt x="98086" y="14810"/>
                      </a:cubicBezTo>
                      <a:cubicBezTo>
                        <a:pt x="102332" y="19484"/>
                        <a:pt x="105361" y="25164"/>
                        <a:pt x="107175" y="31832"/>
                      </a:cubicBezTo>
                      <a:cubicBezTo>
                        <a:pt x="108999" y="38499"/>
                        <a:pt x="109906" y="45824"/>
                        <a:pt x="109906" y="53787"/>
                      </a:cubicBezTo>
                      <a:lnTo>
                        <a:pt x="109906" y="136147"/>
                      </a:lnTo>
                      <a:cubicBezTo>
                        <a:pt x="105053" y="137183"/>
                        <a:pt x="97737" y="138449"/>
                        <a:pt x="87951" y="139914"/>
                      </a:cubicBezTo>
                      <a:cubicBezTo>
                        <a:pt x="78164" y="141389"/>
                        <a:pt x="67122" y="142127"/>
                        <a:pt x="54823" y="142127"/>
                      </a:cubicBezTo>
                      <a:cubicBezTo>
                        <a:pt x="46681" y="142127"/>
                        <a:pt x="39237" y="141349"/>
                        <a:pt x="32479" y="139784"/>
                      </a:cubicBezTo>
                      <a:cubicBezTo>
                        <a:pt x="25722" y="138230"/>
                        <a:pt x="19962" y="135718"/>
                        <a:pt x="15198" y="132250"/>
                      </a:cubicBezTo>
                      <a:cubicBezTo>
                        <a:pt x="10434" y="128792"/>
                        <a:pt x="6707" y="124287"/>
                        <a:pt x="4026" y="118736"/>
                      </a:cubicBezTo>
                      <a:cubicBezTo>
                        <a:pt x="1335" y="113195"/>
                        <a:pt x="0" y="106358"/>
                        <a:pt x="0" y="98216"/>
                      </a:cubicBezTo>
                      <a:cubicBezTo>
                        <a:pt x="0" y="90074"/>
                        <a:pt x="1515" y="83845"/>
                        <a:pt x="4545" y="78473"/>
                      </a:cubicBezTo>
                      <a:cubicBezTo>
                        <a:pt x="7574" y="73101"/>
                        <a:pt x="11690" y="68726"/>
                        <a:pt x="16883" y="65358"/>
                      </a:cubicBezTo>
                      <a:cubicBezTo>
                        <a:pt x="22075" y="61979"/>
                        <a:pt x="28094" y="59557"/>
                        <a:pt x="34941" y="58082"/>
                      </a:cubicBezTo>
                      <a:cubicBezTo>
                        <a:pt x="41778" y="56607"/>
                        <a:pt x="48924" y="55870"/>
                        <a:pt x="56378" y="55870"/>
                      </a:cubicBezTo>
                      <a:cubicBezTo>
                        <a:pt x="59836" y="55870"/>
                        <a:pt x="63484" y="56089"/>
                        <a:pt x="67291" y="56518"/>
                      </a:cubicBezTo>
                      <a:cubicBezTo>
                        <a:pt x="71098" y="56956"/>
                        <a:pt x="75174" y="57684"/>
                        <a:pt x="79500" y="58730"/>
                      </a:cubicBezTo>
                      <a:lnTo>
                        <a:pt x="79500" y="53538"/>
                      </a:lnTo>
                      <a:cubicBezTo>
                        <a:pt x="79500" y="49900"/>
                        <a:pt x="79061" y="46442"/>
                        <a:pt x="78204" y="43143"/>
                      </a:cubicBezTo>
                      <a:cubicBezTo>
                        <a:pt x="77337" y="39854"/>
                        <a:pt x="75822" y="36954"/>
                        <a:pt x="73659" y="34433"/>
                      </a:cubicBezTo>
                      <a:cubicBezTo>
                        <a:pt x="71487" y="31921"/>
                        <a:pt x="68636" y="29978"/>
                        <a:pt x="65089" y="28583"/>
                      </a:cubicBezTo>
                      <a:cubicBezTo>
                        <a:pt x="61541" y="27197"/>
                        <a:pt x="57076" y="26510"/>
                        <a:pt x="51704" y="26510"/>
                      </a:cubicBezTo>
                      <a:cubicBezTo>
                        <a:pt x="44429" y="26510"/>
                        <a:pt x="37762" y="27028"/>
                        <a:pt x="31702" y="28065"/>
                      </a:cubicBezTo>
                      <a:cubicBezTo>
                        <a:pt x="25633" y="29101"/>
                        <a:pt x="20700" y="30317"/>
                        <a:pt x="16893" y="31702"/>
                      </a:cubicBezTo>
                      <a:lnTo>
                        <a:pt x="12996" y="6239"/>
                      </a:lnTo>
                      <a:cubicBezTo>
                        <a:pt x="16982" y="4853"/>
                        <a:pt x="22782" y="3468"/>
                        <a:pt x="30407" y="2083"/>
                      </a:cubicBezTo>
                      <a:cubicBezTo>
                        <a:pt x="38031" y="698"/>
                        <a:pt x="46163" y="10"/>
                        <a:pt x="54823" y="10"/>
                      </a:cubicBezTo>
                      <a:close/>
                      <a:moveTo>
                        <a:pt x="57435" y="117171"/>
                      </a:moveTo>
                      <a:cubicBezTo>
                        <a:pt x="67132" y="117171"/>
                        <a:pt x="74497" y="116653"/>
                        <a:pt x="79519" y="115617"/>
                      </a:cubicBezTo>
                      <a:lnTo>
                        <a:pt x="79519" y="80805"/>
                      </a:lnTo>
                      <a:cubicBezTo>
                        <a:pt x="77785" y="80287"/>
                        <a:pt x="75274" y="79769"/>
                        <a:pt x="71985" y="79250"/>
                      </a:cubicBezTo>
                      <a:cubicBezTo>
                        <a:pt x="68696" y="78732"/>
                        <a:pt x="65059" y="78473"/>
                        <a:pt x="61072" y="78473"/>
                      </a:cubicBezTo>
                      <a:cubicBezTo>
                        <a:pt x="57604" y="78473"/>
                        <a:pt x="54096" y="78732"/>
                        <a:pt x="50548" y="79250"/>
                      </a:cubicBezTo>
                      <a:cubicBezTo>
                        <a:pt x="46990" y="79769"/>
                        <a:pt x="43791" y="80725"/>
                        <a:pt x="40931" y="82111"/>
                      </a:cubicBezTo>
                      <a:cubicBezTo>
                        <a:pt x="38070" y="83496"/>
                        <a:pt x="35778" y="85449"/>
                        <a:pt x="34044" y="87961"/>
                      </a:cubicBezTo>
                      <a:cubicBezTo>
                        <a:pt x="32310" y="90472"/>
                        <a:pt x="31443" y="93631"/>
                        <a:pt x="31443" y="97449"/>
                      </a:cubicBezTo>
                      <a:cubicBezTo>
                        <a:pt x="31443" y="104903"/>
                        <a:pt x="33785" y="110046"/>
                        <a:pt x="38459" y="112906"/>
                      </a:cubicBezTo>
                      <a:cubicBezTo>
                        <a:pt x="43133" y="115766"/>
                        <a:pt x="49462" y="117191"/>
                        <a:pt x="57425" y="117191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8" name="Vrije vorm: vorm 227">
                  <a:extLst>
                    <a:ext uri="{FF2B5EF4-FFF2-40B4-BE49-F238E27FC236}">
                      <a16:creationId xmlns:a16="http://schemas.microsoft.com/office/drawing/2014/main" id="{2B832D82-DA45-F4A4-7374-BBDEE44B18FC}"/>
                    </a:ext>
                  </a:extLst>
                </p:cNvPr>
                <p:cNvSpPr/>
                <p:nvPr/>
              </p:nvSpPr>
              <p:spPr>
                <a:xfrm>
                  <a:off x="10069553" y="5528187"/>
                  <a:ext cx="82877" cy="138748"/>
                </a:xfrm>
                <a:custGeom>
                  <a:avLst/>
                  <a:gdLst>
                    <a:gd name="connsiteX0" fmla="*/ 77417 w 82877"/>
                    <a:gd name="connsiteY0" fmla="*/ 31184 h 138748"/>
                    <a:gd name="connsiteX1" fmla="*/ 66633 w 82877"/>
                    <a:gd name="connsiteY1" fmla="*/ 28453 h 138748"/>
                    <a:gd name="connsiteX2" fmla="*/ 50658 w 82877"/>
                    <a:gd name="connsiteY2" fmla="*/ 27028 h 138748"/>
                    <a:gd name="connsiteX3" fmla="*/ 39615 w 82877"/>
                    <a:gd name="connsiteY3" fmla="*/ 28065 h 138748"/>
                    <a:gd name="connsiteX4" fmla="*/ 31433 w 82877"/>
                    <a:gd name="connsiteY4" fmla="*/ 29888 h 138748"/>
                    <a:gd name="connsiteX5" fmla="*/ 31433 w 82877"/>
                    <a:gd name="connsiteY5" fmla="*/ 138748 h 138748"/>
                    <a:gd name="connsiteX6" fmla="*/ 0 w 82877"/>
                    <a:gd name="connsiteY6" fmla="*/ 138748 h 138748"/>
                    <a:gd name="connsiteX7" fmla="*/ 0 w 82877"/>
                    <a:gd name="connsiteY7" fmla="*/ 9358 h 138748"/>
                    <a:gd name="connsiteX8" fmla="*/ 22733 w 82877"/>
                    <a:gd name="connsiteY8" fmla="*/ 2990 h 138748"/>
                    <a:gd name="connsiteX9" fmla="*/ 53000 w 82877"/>
                    <a:gd name="connsiteY9" fmla="*/ 0 h 138748"/>
                    <a:gd name="connsiteX10" fmla="*/ 60275 w 82877"/>
                    <a:gd name="connsiteY10" fmla="*/ 389 h 138748"/>
                    <a:gd name="connsiteX11" fmla="*/ 68587 w 82877"/>
                    <a:gd name="connsiteY11" fmla="*/ 1425 h 138748"/>
                    <a:gd name="connsiteX12" fmla="*/ 76639 w 82877"/>
                    <a:gd name="connsiteY12" fmla="*/ 2980 h 138748"/>
                    <a:gd name="connsiteX13" fmla="*/ 82878 w 82877"/>
                    <a:gd name="connsiteY13" fmla="*/ 4664 h 138748"/>
                    <a:gd name="connsiteX14" fmla="*/ 77417 w 82877"/>
                    <a:gd name="connsiteY14" fmla="*/ 31164 h 13874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82877" h="138748">
                      <a:moveTo>
                        <a:pt x="77417" y="31184"/>
                      </a:moveTo>
                      <a:cubicBezTo>
                        <a:pt x="74815" y="30317"/>
                        <a:pt x="71228" y="29410"/>
                        <a:pt x="66633" y="28453"/>
                      </a:cubicBezTo>
                      <a:cubicBezTo>
                        <a:pt x="62039" y="27506"/>
                        <a:pt x="56717" y="27028"/>
                        <a:pt x="50658" y="27028"/>
                      </a:cubicBezTo>
                      <a:cubicBezTo>
                        <a:pt x="47189" y="27028"/>
                        <a:pt x="43512" y="27377"/>
                        <a:pt x="39615" y="28065"/>
                      </a:cubicBezTo>
                      <a:cubicBezTo>
                        <a:pt x="35718" y="28762"/>
                        <a:pt x="32988" y="29360"/>
                        <a:pt x="31433" y="29888"/>
                      </a:cubicBezTo>
                      <a:lnTo>
                        <a:pt x="31433" y="138748"/>
                      </a:lnTo>
                      <a:lnTo>
                        <a:pt x="0" y="138748"/>
                      </a:lnTo>
                      <a:lnTo>
                        <a:pt x="0" y="9358"/>
                      </a:lnTo>
                      <a:cubicBezTo>
                        <a:pt x="6059" y="7106"/>
                        <a:pt x="13644" y="4983"/>
                        <a:pt x="22733" y="2990"/>
                      </a:cubicBezTo>
                      <a:cubicBezTo>
                        <a:pt x="31822" y="997"/>
                        <a:pt x="41917" y="0"/>
                        <a:pt x="53000" y="0"/>
                      </a:cubicBezTo>
                      <a:cubicBezTo>
                        <a:pt x="55083" y="0"/>
                        <a:pt x="57504" y="130"/>
                        <a:pt x="60275" y="389"/>
                      </a:cubicBezTo>
                      <a:cubicBezTo>
                        <a:pt x="63046" y="648"/>
                        <a:pt x="65816" y="997"/>
                        <a:pt x="68587" y="1425"/>
                      </a:cubicBezTo>
                      <a:cubicBezTo>
                        <a:pt x="71357" y="1864"/>
                        <a:pt x="74038" y="2382"/>
                        <a:pt x="76639" y="2980"/>
                      </a:cubicBezTo>
                      <a:cubicBezTo>
                        <a:pt x="79240" y="3588"/>
                        <a:pt x="81313" y="4146"/>
                        <a:pt x="82878" y="4664"/>
                      </a:cubicBezTo>
                      <a:lnTo>
                        <a:pt x="77417" y="31164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9" name="Vrije vorm: vorm 228">
                  <a:extLst>
                    <a:ext uri="{FF2B5EF4-FFF2-40B4-BE49-F238E27FC236}">
                      <a16:creationId xmlns:a16="http://schemas.microsoft.com/office/drawing/2014/main" id="{75BE99A4-4375-3E4F-D5C0-6726D3FCF775}"/>
                    </a:ext>
                  </a:extLst>
                </p:cNvPr>
                <p:cNvSpPr/>
                <p:nvPr/>
              </p:nvSpPr>
              <p:spPr>
                <a:xfrm>
                  <a:off x="10172682" y="5490007"/>
                  <a:ext cx="85220" cy="180047"/>
                </a:xfrm>
                <a:custGeom>
                  <a:avLst/>
                  <a:gdLst>
                    <a:gd name="connsiteX0" fmla="*/ 10 w 85220"/>
                    <a:gd name="connsiteY0" fmla="*/ 5192 h 180047"/>
                    <a:gd name="connsiteX1" fmla="*/ 31443 w 85220"/>
                    <a:gd name="connsiteY1" fmla="*/ 0 h 180047"/>
                    <a:gd name="connsiteX2" fmla="*/ 31443 w 85220"/>
                    <a:gd name="connsiteY2" fmla="*/ 41050 h 180047"/>
                    <a:gd name="connsiteX3" fmla="*/ 79769 w 85220"/>
                    <a:gd name="connsiteY3" fmla="*/ 41050 h 180047"/>
                    <a:gd name="connsiteX4" fmla="*/ 79769 w 85220"/>
                    <a:gd name="connsiteY4" fmla="*/ 67291 h 180047"/>
                    <a:gd name="connsiteX5" fmla="*/ 31443 w 85220"/>
                    <a:gd name="connsiteY5" fmla="*/ 67291 h 180047"/>
                    <a:gd name="connsiteX6" fmla="*/ 31443 w 85220"/>
                    <a:gd name="connsiteY6" fmla="*/ 122633 h 180047"/>
                    <a:gd name="connsiteX7" fmla="*/ 36635 w 85220"/>
                    <a:gd name="connsiteY7" fmla="*/ 146013 h 180047"/>
                    <a:gd name="connsiteX8" fmla="*/ 54305 w 85220"/>
                    <a:gd name="connsiteY8" fmla="*/ 153029 h 180047"/>
                    <a:gd name="connsiteX9" fmla="*/ 69504 w 85220"/>
                    <a:gd name="connsiteY9" fmla="*/ 151206 h 180047"/>
                    <a:gd name="connsiteX10" fmla="*/ 80028 w 85220"/>
                    <a:gd name="connsiteY10" fmla="*/ 147827 h 180047"/>
                    <a:gd name="connsiteX11" fmla="*/ 85220 w 85220"/>
                    <a:gd name="connsiteY11" fmla="*/ 172772 h 180047"/>
                    <a:gd name="connsiteX12" fmla="*/ 70929 w 85220"/>
                    <a:gd name="connsiteY12" fmla="*/ 177576 h 180047"/>
                    <a:gd name="connsiteX13" fmla="*/ 50149 w 85220"/>
                    <a:gd name="connsiteY13" fmla="*/ 180048 h 180047"/>
                    <a:gd name="connsiteX14" fmla="*/ 25852 w 85220"/>
                    <a:gd name="connsiteY14" fmla="*/ 176151 h 180047"/>
                    <a:gd name="connsiteX15" fmla="*/ 10395 w 85220"/>
                    <a:gd name="connsiteY15" fmla="*/ 164849 h 180047"/>
                    <a:gd name="connsiteX16" fmla="*/ 2342 w 85220"/>
                    <a:gd name="connsiteY16" fmla="*/ 146920 h 180047"/>
                    <a:gd name="connsiteX17" fmla="*/ 0 w 85220"/>
                    <a:gd name="connsiteY17" fmla="*/ 122892 h 180047"/>
                    <a:gd name="connsiteX18" fmla="*/ 0 w 85220"/>
                    <a:gd name="connsiteY18" fmla="*/ 5192 h 18004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85220" h="180047">
                      <a:moveTo>
                        <a:pt x="10" y="5192"/>
                      </a:moveTo>
                      <a:lnTo>
                        <a:pt x="31443" y="0"/>
                      </a:lnTo>
                      <a:lnTo>
                        <a:pt x="31443" y="41050"/>
                      </a:lnTo>
                      <a:lnTo>
                        <a:pt x="79769" y="41050"/>
                      </a:lnTo>
                      <a:lnTo>
                        <a:pt x="79769" y="67291"/>
                      </a:lnTo>
                      <a:lnTo>
                        <a:pt x="31443" y="67291"/>
                      </a:lnTo>
                      <a:lnTo>
                        <a:pt x="31443" y="122633"/>
                      </a:lnTo>
                      <a:cubicBezTo>
                        <a:pt x="31443" y="133546"/>
                        <a:pt x="33167" y="141339"/>
                        <a:pt x="36635" y="146013"/>
                      </a:cubicBezTo>
                      <a:cubicBezTo>
                        <a:pt x="40094" y="150687"/>
                        <a:pt x="45984" y="153029"/>
                        <a:pt x="54305" y="153029"/>
                      </a:cubicBezTo>
                      <a:cubicBezTo>
                        <a:pt x="60026" y="153029"/>
                        <a:pt x="65089" y="152421"/>
                        <a:pt x="69504" y="151206"/>
                      </a:cubicBezTo>
                      <a:cubicBezTo>
                        <a:pt x="73918" y="150000"/>
                        <a:pt x="77427" y="148864"/>
                        <a:pt x="80028" y="147827"/>
                      </a:cubicBezTo>
                      <a:lnTo>
                        <a:pt x="85220" y="172772"/>
                      </a:lnTo>
                      <a:cubicBezTo>
                        <a:pt x="81582" y="174337"/>
                        <a:pt x="76819" y="175932"/>
                        <a:pt x="70929" y="177576"/>
                      </a:cubicBezTo>
                      <a:cubicBezTo>
                        <a:pt x="65039" y="179220"/>
                        <a:pt x="58112" y="180048"/>
                        <a:pt x="50149" y="180048"/>
                      </a:cubicBezTo>
                      <a:cubicBezTo>
                        <a:pt x="40442" y="180048"/>
                        <a:pt x="32350" y="178752"/>
                        <a:pt x="25852" y="176151"/>
                      </a:cubicBezTo>
                      <a:cubicBezTo>
                        <a:pt x="19354" y="173550"/>
                        <a:pt x="14202" y="169782"/>
                        <a:pt x="10395" y="164849"/>
                      </a:cubicBezTo>
                      <a:cubicBezTo>
                        <a:pt x="6588" y="159916"/>
                        <a:pt x="3897" y="153936"/>
                        <a:pt x="2342" y="146920"/>
                      </a:cubicBezTo>
                      <a:cubicBezTo>
                        <a:pt x="787" y="139904"/>
                        <a:pt x="0" y="131901"/>
                        <a:pt x="0" y="122892"/>
                      </a:cubicBezTo>
                      <a:lnTo>
                        <a:pt x="0" y="5192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4" name="Graphic 5">
                <a:extLst>
                  <a:ext uri="{FF2B5EF4-FFF2-40B4-BE49-F238E27FC236}">
                    <a16:creationId xmlns:a16="http://schemas.microsoft.com/office/drawing/2014/main" id="{68348AC4-7A11-555F-CF2A-62223904B99D}"/>
                  </a:ext>
                </a:extLst>
              </p:cNvPr>
              <p:cNvGrpSpPr/>
              <p:nvPr/>
            </p:nvGrpSpPr>
            <p:grpSpPr>
              <a:xfrm>
                <a:off x="9677257" y="5800312"/>
                <a:ext cx="1705968" cy="257209"/>
                <a:chOff x="9581164" y="5686529"/>
                <a:chExt cx="1443648" cy="217659"/>
              </a:xfrm>
              <a:solidFill>
                <a:srgbClr val="000F9F"/>
              </a:solidFill>
            </p:grpSpPr>
            <p:sp>
              <p:nvSpPr>
                <p:cNvPr id="212" name="Vrije vorm: vorm 211">
                  <a:extLst>
                    <a:ext uri="{FF2B5EF4-FFF2-40B4-BE49-F238E27FC236}">
                      <a16:creationId xmlns:a16="http://schemas.microsoft.com/office/drawing/2014/main" id="{7972A34D-1EAB-9517-721A-66F792D699E8}"/>
                    </a:ext>
                  </a:extLst>
                </p:cNvPr>
                <p:cNvSpPr/>
                <p:nvPr/>
              </p:nvSpPr>
              <p:spPr>
                <a:xfrm>
                  <a:off x="9581164" y="5733519"/>
                  <a:ext cx="105949" cy="170669"/>
                </a:xfrm>
                <a:custGeom>
                  <a:avLst/>
                  <a:gdLst>
                    <a:gd name="connsiteX0" fmla="*/ 15577 w 105949"/>
                    <a:gd name="connsiteY0" fmla="*/ 170659 h 170669"/>
                    <a:gd name="connsiteX1" fmla="*/ 0 w 105949"/>
                    <a:gd name="connsiteY1" fmla="*/ 170659 h 170669"/>
                    <a:gd name="connsiteX2" fmla="*/ 0 w 105949"/>
                    <a:gd name="connsiteY2" fmla="*/ 6707 h 170669"/>
                    <a:gd name="connsiteX3" fmla="*/ 17740 w 105949"/>
                    <a:gd name="connsiteY3" fmla="*/ 2153 h 170669"/>
                    <a:gd name="connsiteX4" fmla="*/ 45067 w 105949"/>
                    <a:gd name="connsiteY4" fmla="*/ 0 h 170669"/>
                    <a:gd name="connsiteX5" fmla="*/ 69872 w 105949"/>
                    <a:gd name="connsiteY5" fmla="*/ 4435 h 170669"/>
                    <a:gd name="connsiteX6" fmla="*/ 89047 w 105949"/>
                    <a:gd name="connsiteY6" fmla="*/ 17251 h 170669"/>
                    <a:gd name="connsiteX7" fmla="*/ 101515 w 105949"/>
                    <a:gd name="connsiteY7" fmla="*/ 37632 h 170669"/>
                    <a:gd name="connsiteX8" fmla="*/ 105950 w 105949"/>
                    <a:gd name="connsiteY8" fmla="*/ 64720 h 170669"/>
                    <a:gd name="connsiteX9" fmla="*/ 102232 w 105949"/>
                    <a:gd name="connsiteY9" fmla="*/ 90731 h 170669"/>
                    <a:gd name="connsiteX10" fmla="*/ 91329 w 105949"/>
                    <a:gd name="connsiteY10" fmla="*/ 111102 h 170669"/>
                    <a:gd name="connsiteX11" fmla="*/ 73709 w 105949"/>
                    <a:gd name="connsiteY11" fmla="*/ 124407 h 170669"/>
                    <a:gd name="connsiteX12" fmla="*/ 49860 w 105949"/>
                    <a:gd name="connsiteY12" fmla="*/ 129200 h 170669"/>
                    <a:gd name="connsiteX13" fmla="*/ 28643 w 105949"/>
                    <a:gd name="connsiteY13" fmla="*/ 125722 h 170669"/>
                    <a:gd name="connsiteX14" fmla="*/ 15577 w 105949"/>
                    <a:gd name="connsiteY14" fmla="*/ 119135 h 170669"/>
                    <a:gd name="connsiteX15" fmla="*/ 15577 w 105949"/>
                    <a:gd name="connsiteY15" fmla="*/ 170669 h 170669"/>
                    <a:gd name="connsiteX16" fmla="*/ 15577 w 105949"/>
                    <a:gd name="connsiteY16" fmla="*/ 104026 h 170669"/>
                    <a:gd name="connsiteX17" fmla="*/ 20969 w 105949"/>
                    <a:gd name="connsiteY17" fmla="*/ 107624 h 170669"/>
                    <a:gd name="connsiteX18" fmla="*/ 28523 w 105949"/>
                    <a:gd name="connsiteY18" fmla="*/ 111222 h 170669"/>
                    <a:gd name="connsiteX19" fmla="*/ 37871 w 105949"/>
                    <a:gd name="connsiteY19" fmla="*/ 113982 h 170669"/>
                    <a:gd name="connsiteX20" fmla="*/ 48415 w 105949"/>
                    <a:gd name="connsiteY20" fmla="*/ 115059 h 170669"/>
                    <a:gd name="connsiteX21" fmla="*/ 67710 w 105949"/>
                    <a:gd name="connsiteY21" fmla="*/ 111102 h 170669"/>
                    <a:gd name="connsiteX22" fmla="*/ 80297 w 105949"/>
                    <a:gd name="connsiteY22" fmla="*/ 100319 h 170669"/>
                    <a:gd name="connsiteX23" fmla="*/ 87253 w 105949"/>
                    <a:gd name="connsiteY23" fmla="*/ 84263 h 170669"/>
                    <a:gd name="connsiteX24" fmla="*/ 89406 w 105949"/>
                    <a:gd name="connsiteY24" fmla="*/ 64730 h 170669"/>
                    <a:gd name="connsiteX25" fmla="*/ 77177 w 105949"/>
                    <a:gd name="connsiteY25" fmla="*/ 27217 h 170669"/>
                    <a:gd name="connsiteX26" fmla="*/ 44818 w 105949"/>
                    <a:gd name="connsiteY26" fmla="*/ 14152 h 170669"/>
                    <a:gd name="connsiteX27" fmla="*/ 26241 w 105949"/>
                    <a:gd name="connsiteY27" fmla="*/ 15228 h 170669"/>
                    <a:gd name="connsiteX28" fmla="*/ 15577 w 105949"/>
                    <a:gd name="connsiteY28" fmla="*/ 17500 h 170669"/>
                    <a:gd name="connsiteX29" fmla="*/ 15577 w 105949"/>
                    <a:gd name="connsiteY29" fmla="*/ 104026 h 1706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</a:cxnLst>
                  <a:rect l="l" t="t" r="r" b="b"/>
                  <a:pathLst>
                    <a:path w="105949" h="170669">
                      <a:moveTo>
                        <a:pt x="15577" y="170659"/>
                      </a:moveTo>
                      <a:lnTo>
                        <a:pt x="0" y="170659"/>
                      </a:lnTo>
                      <a:lnTo>
                        <a:pt x="0" y="6707"/>
                      </a:lnTo>
                      <a:cubicBezTo>
                        <a:pt x="4634" y="5113"/>
                        <a:pt x="10544" y="3588"/>
                        <a:pt x="17740" y="2153"/>
                      </a:cubicBezTo>
                      <a:cubicBezTo>
                        <a:pt x="24925" y="718"/>
                        <a:pt x="34034" y="0"/>
                        <a:pt x="45067" y="0"/>
                      </a:cubicBezTo>
                      <a:cubicBezTo>
                        <a:pt x="54176" y="0"/>
                        <a:pt x="62448" y="1485"/>
                        <a:pt x="69872" y="4435"/>
                      </a:cubicBezTo>
                      <a:cubicBezTo>
                        <a:pt x="77297" y="7395"/>
                        <a:pt x="83685" y="11670"/>
                        <a:pt x="89047" y="17251"/>
                      </a:cubicBezTo>
                      <a:cubicBezTo>
                        <a:pt x="94399" y="22852"/>
                        <a:pt x="98555" y="29639"/>
                        <a:pt x="101515" y="37632"/>
                      </a:cubicBezTo>
                      <a:cubicBezTo>
                        <a:pt x="104465" y="45625"/>
                        <a:pt x="105950" y="54644"/>
                        <a:pt x="105950" y="64720"/>
                      </a:cubicBezTo>
                      <a:cubicBezTo>
                        <a:pt x="105950" y="74148"/>
                        <a:pt x="104714" y="82818"/>
                        <a:pt x="102232" y="90731"/>
                      </a:cubicBezTo>
                      <a:cubicBezTo>
                        <a:pt x="99751" y="98634"/>
                        <a:pt x="96123" y="105431"/>
                        <a:pt x="91329" y="111102"/>
                      </a:cubicBezTo>
                      <a:cubicBezTo>
                        <a:pt x="86536" y="116773"/>
                        <a:pt x="80666" y="121208"/>
                        <a:pt x="73709" y="124407"/>
                      </a:cubicBezTo>
                      <a:cubicBezTo>
                        <a:pt x="66753" y="127606"/>
                        <a:pt x="58810" y="129200"/>
                        <a:pt x="49860" y="129200"/>
                      </a:cubicBezTo>
                      <a:cubicBezTo>
                        <a:pt x="41708" y="129200"/>
                        <a:pt x="34642" y="128034"/>
                        <a:pt x="28643" y="125722"/>
                      </a:cubicBezTo>
                      <a:cubicBezTo>
                        <a:pt x="22653" y="123410"/>
                        <a:pt x="18298" y="121208"/>
                        <a:pt x="15577" y="119135"/>
                      </a:cubicBezTo>
                      <a:lnTo>
                        <a:pt x="15577" y="170669"/>
                      </a:lnTo>
                      <a:close/>
                      <a:moveTo>
                        <a:pt x="15577" y="104026"/>
                      </a:moveTo>
                      <a:cubicBezTo>
                        <a:pt x="17012" y="105142"/>
                        <a:pt x="18816" y="106348"/>
                        <a:pt x="20969" y="107624"/>
                      </a:cubicBezTo>
                      <a:cubicBezTo>
                        <a:pt x="23121" y="108900"/>
                        <a:pt x="25643" y="110105"/>
                        <a:pt x="28523" y="111222"/>
                      </a:cubicBezTo>
                      <a:cubicBezTo>
                        <a:pt x="31403" y="112338"/>
                        <a:pt x="34513" y="113255"/>
                        <a:pt x="37871" y="113982"/>
                      </a:cubicBezTo>
                      <a:cubicBezTo>
                        <a:pt x="41230" y="114700"/>
                        <a:pt x="44738" y="115059"/>
                        <a:pt x="48415" y="115059"/>
                      </a:cubicBezTo>
                      <a:cubicBezTo>
                        <a:pt x="56089" y="115059"/>
                        <a:pt x="62517" y="113743"/>
                        <a:pt x="67710" y="111102"/>
                      </a:cubicBezTo>
                      <a:cubicBezTo>
                        <a:pt x="72902" y="108461"/>
                        <a:pt x="77098" y="104873"/>
                        <a:pt x="80297" y="100319"/>
                      </a:cubicBezTo>
                      <a:cubicBezTo>
                        <a:pt x="83496" y="95764"/>
                        <a:pt x="85808" y="90412"/>
                        <a:pt x="87253" y="84263"/>
                      </a:cubicBezTo>
                      <a:cubicBezTo>
                        <a:pt x="88688" y="78114"/>
                        <a:pt x="89406" y="71606"/>
                        <a:pt x="89406" y="64730"/>
                      </a:cubicBezTo>
                      <a:cubicBezTo>
                        <a:pt x="89406" y="48435"/>
                        <a:pt x="85330" y="35928"/>
                        <a:pt x="77177" y="27217"/>
                      </a:cubicBezTo>
                      <a:cubicBezTo>
                        <a:pt x="69025" y="18507"/>
                        <a:pt x="58242" y="14152"/>
                        <a:pt x="44818" y="14152"/>
                      </a:cubicBezTo>
                      <a:cubicBezTo>
                        <a:pt x="37144" y="14152"/>
                        <a:pt x="30955" y="14511"/>
                        <a:pt x="26241" y="15228"/>
                      </a:cubicBezTo>
                      <a:cubicBezTo>
                        <a:pt x="21527" y="15946"/>
                        <a:pt x="17969" y="16703"/>
                        <a:pt x="15577" y="17500"/>
                      </a:cubicBezTo>
                      <a:lnTo>
                        <a:pt x="15577" y="10402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3" name="Vrije vorm: vorm 212">
                  <a:extLst>
                    <a:ext uri="{FF2B5EF4-FFF2-40B4-BE49-F238E27FC236}">
                      <a16:creationId xmlns:a16="http://schemas.microsoft.com/office/drawing/2014/main" id="{367A9C1A-1DB5-79BD-EB11-6FCFDBCDA475}"/>
                    </a:ext>
                  </a:extLst>
                </p:cNvPr>
                <p:cNvSpPr/>
                <p:nvPr/>
              </p:nvSpPr>
              <p:spPr>
                <a:xfrm>
                  <a:off x="9720889" y="5733519"/>
                  <a:ext cx="66164" cy="126320"/>
                </a:xfrm>
                <a:custGeom>
                  <a:avLst/>
                  <a:gdLst>
                    <a:gd name="connsiteX0" fmla="*/ 42196 w 66164"/>
                    <a:gd name="connsiteY0" fmla="*/ 0 h 126320"/>
                    <a:gd name="connsiteX1" fmla="*/ 56697 w 66164"/>
                    <a:gd name="connsiteY1" fmla="*/ 1196 h 126320"/>
                    <a:gd name="connsiteX2" fmla="*/ 66165 w 66164"/>
                    <a:gd name="connsiteY2" fmla="*/ 3598 h 126320"/>
                    <a:gd name="connsiteX3" fmla="*/ 63045 w 66164"/>
                    <a:gd name="connsiteY3" fmla="*/ 17022 h 126320"/>
                    <a:gd name="connsiteX4" fmla="*/ 55252 w 66164"/>
                    <a:gd name="connsiteY4" fmla="*/ 14979 h 126320"/>
                    <a:gd name="connsiteX5" fmla="*/ 39795 w 66164"/>
                    <a:gd name="connsiteY5" fmla="*/ 13903 h 126320"/>
                    <a:gd name="connsiteX6" fmla="*/ 23610 w 66164"/>
                    <a:gd name="connsiteY6" fmla="*/ 15338 h 126320"/>
                    <a:gd name="connsiteX7" fmla="*/ 15577 w 66164"/>
                    <a:gd name="connsiteY7" fmla="*/ 17740 h 126320"/>
                    <a:gd name="connsiteX8" fmla="*/ 15577 w 66164"/>
                    <a:gd name="connsiteY8" fmla="*/ 126320 h 126320"/>
                    <a:gd name="connsiteX9" fmla="*/ 0 w 66164"/>
                    <a:gd name="connsiteY9" fmla="*/ 126320 h 126320"/>
                    <a:gd name="connsiteX10" fmla="*/ 0 w 66164"/>
                    <a:gd name="connsiteY10" fmla="*/ 8152 h 126320"/>
                    <a:gd name="connsiteX11" fmla="*/ 16534 w 66164"/>
                    <a:gd name="connsiteY11" fmla="*/ 2761 h 126320"/>
                    <a:gd name="connsiteX12" fmla="*/ 42176 w 66164"/>
                    <a:gd name="connsiteY12" fmla="*/ 0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66164" h="126320">
                      <a:moveTo>
                        <a:pt x="42196" y="0"/>
                      </a:moveTo>
                      <a:cubicBezTo>
                        <a:pt x="47309" y="0"/>
                        <a:pt x="52143" y="399"/>
                        <a:pt x="56697" y="1196"/>
                      </a:cubicBezTo>
                      <a:cubicBezTo>
                        <a:pt x="61252" y="1993"/>
                        <a:pt x="64401" y="2800"/>
                        <a:pt x="66165" y="3598"/>
                      </a:cubicBezTo>
                      <a:lnTo>
                        <a:pt x="63045" y="17022"/>
                      </a:lnTo>
                      <a:cubicBezTo>
                        <a:pt x="61770" y="16384"/>
                        <a:pt x="59169" y="15707"/>
                        <a:pt x="55252" y="14979"/>
                      </a:cubicBezTo>
                      <a:cubicBezTo>
                        <a:pt x="51335" y="14261"/>
                        <a:pt x="46183" y="13903"/>
                        <a:pt x="39795" y="13903"/>
                      </a:cubicBezTo>
                      <a:cubicBezTo>
                        <a:pt x="33077" y="13903"/>
                        <a:pt x="27686" y="14381"/>
                        <a:pt x="23610" y="15338"/>
                      </a:cubicBezTo>
                      <a:cubicBezTo>
                        <a:pt x="19534" y="16295"/>
                        <a:pt x="16853" y="17102"/>
                        <a:pt x="15577" y="17740"/>
                      </a:cubicBezTo>
                      <a:lnTo>
                        <a:pt x="15577" y="126320"/>
                      </a:lnTo>
                      <a:lnTo>
                        <a:pt x="0" y="126320"/>
                      </a:lnTo>
                      <a:lnTo>
                        <a:pt x="0" y="8152"/>
                      </a:lnTo>
                      <a:cubicBezTo>
                        <a:pt x="3986" y="6398"/>
                        <a:pt x="9508" y="4594"/>
                        <a:pt x="16534" y="2761"/>
                      </a:cubicBezTo>
                      <a:cubicBezTo>
                        <a:pt x="23560" y="927"/>
                        <a:pt x="32111" y="0"/>
                        <a:pt x="42176" y="0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4" name="Vrije vorm: vorm 213">
                  <a:extLst>
                    <a:ext uri="{FF2B5EF4-FFF2-40B4-BE49-F238E27FC236}">
                      <a16:creationId xmlns:a16="http://schemas.microsoft.com/office/drawing/2014/main" id="{1261EF88-705A-BAE4-4A95-E8F956B71E52}"/>
                    </a:ext>
                  </a:extLst>
                </p:cNvPr>
                <p:cNvSpPr/>
                <p:nvPr/>
              </p:nvSpPr>
              <p:spPr>
                <a:xfrm>
                  <a:off x="9803109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5" name="Vrije vorm: vorm 214">
                  <a:extLst>
                    <a:ext uri="{FF2B5EF4-FFF2-40B4-BE49-F238E27FC236}">
                      <a16:creationId xmlns:a16="http://schemas.microsoft.com/office/drawing/2014/main" id="{FC9881D1-669B-C5C5-0D16-21D912BD0A47}"/>
                    </a:ext>
                  </a:extLst>
                </p:cNvPr>
                <p:cNvSpPr/>
                <p:nvPr/>
              </p:nvSpPr>
              <p:spPr>
                <a:xfrm>
                  <a:off x="9930884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0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3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3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0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6" name="Vrije vorm: vorm 215">
                  <a:extLst>
                    <a:ext uri="{FF2B5EF4-FFF2-40B4-BE49-F238E27FC236}">
                      <a16:creationId xmlns:a16="http://schemas.microsoft.com/office/drawing/2014/main" id="{EC50E5ED-2025-3ACC-F068-7E859D064C31}"/>
                    </a:ext>
                  </a:extLst>
                </p:cNvPr>
                <p:cNvSpPr/>
                <p:nvPr/>
              </p:nvSpPr>
              <p:spPr>
                <a:xfrm>
                  <a:off x="10037053" y="5733031"/>
                  <a:ext cx="104036" cy="129449"/>
                </a:xfrm>
                <a:custGeom>
                  <a:avLst/>
                  <a:gdLst>
                    <a:gd name="connsiteX0" fmla="*/ 0 w 104036"/>
                    <a:gd name="connsiteY0" fmla="*/ 64720 h 129449"/>
                    <a:gd name="connsiteX1" fmla="*/ 4674 w 104036"/>
                    <a:gd name="connsiteY1" fmla="*/ 36316 h 129449"/>
                    <a:gd name="connsiteX2" fmla="*/ 16902 w 104036"/>
                    <a:gd name="connsiteY2" fmla="*/ 16065 h 129449"/>
                    <a:gd name="connsiteX3" fmla="*/ 34164 w 104036"/>
                    <a:gd name="connsiteY3" fmla="*/ 3957 h 129449"/>
                    <a:gd name="connsiteX4" fmla="*/ 54176 w 104036"/>
                    <a:gd name="connsiteY4" fmla="*/ 0 h 129449"/>
                    <a:gd name="connsiteX5" fmla="*/ 90492 w 104036"/>
                    <a:gd name="connsiteY5" fmla="*/ 14859 h 129449"/>
                    <a:gd name="connsiteX6" fmla="*/ 104036 w 104036"/>
                    <a:gd name="connsiteY6" fmla="*/ 60644 h 129449"/>
                    <a:gd name="connsiteX7" fmla="*/ 103916 w 104036"/>
                    <a:gd name="connsiteY7" fmla="*/ 64481 h 129449"/>
                    <a:gd name="connsiteX8" fmla="*/ 103558 w 104036"/>
                    <a:gd name="connsiteY8" fmla="*/ 68078 h 129449"/>
                    <a:gd name="connsiteX9" fmla="*/ 16544 w 104036"/>
                    <a:gd name="connsiteY9" fmla="*/ 68078 h 129449"/>
                    <a:gd name="connsiteX10" fmla="*/ 27815 w 104036"/>
                    <a:gd name="connsiteY10" fmla="*/ 103069 h 129449"/>
                    <a:gd name="connsiteX11" fmla="*/ 61371 w 104036"/>
                    <a:gd name="connsiteY11" fmla="*/ 115298 h 129449"/>
                    <a:gd name="connsiteX12" fmla="*/ 81503 w 104036"/>
                    <a:gd name="connsiteY12" fmla="*/ 112906 h 129449"/>
                    <a:gd name="connsiteX13" fmla="*/ 92286 w 104036"/>
                    <a:gd name="connsiteY13" fmla="*/ 108830 h 129449"/>
                    <a:gd name="connsiteX14" fmla="*/ 95166 w 104036"/>
                    <a:gd name="connsiteY14" fmla="*/ 122254 h 129449"/>
                    <a:gd name="connsiteX15" fmla="*/ 82579 w 104036"/>
                    <a:gd name="connsiteY15" fmla="*/ 126809 h 129449"/>
                    <a:gd name="connsiteX16" fmla="*/ 60883 w 104036"/>
                    <a:gd name="connsiteY16" fmla="*/ 129450 h 129449"/>
                    <a:gd name="connsiteX17" fmla="*/ 33077 w 104036"/>
                    <a:gd name="connsiteY17" fmla="*/ 124656 h 129449"/>
                    <a:gd name="connsiteX18" fmla="*/ 14142 w 104036"/>
                    <a:gd name="connsiteY18" fmla="*/ 111232 h 129449"/>
                    <a:gd name="connsiteX19" fmla="*/ 3359 w 104036"/>
                    <a:gd name="connsiteY19" fmla="*/ 90741 h 129449"/>
                    <a:gd name="connsiteX20" fmla="*/ 0 w 104036"/>
                    <a:gd name="connsiteY20" fmla="*/ 64740 h 129449"/>
                    <a:gd name="connsiteX21" fmla="*/ 87971 w 104036"/>
                    <a:gd name="connsiteY21" fmla="*/ 54893 h 129449"/>
                    <a:gd name="connsiteX22" fmla="*/ 78862 w 104036"/>
                    <a:gd name="connsiteY22" fmla="*/ 24696 h 129449"/>
                    <a:gd name="connsiteX23" fmla="*/ 54415 w 104036"/>
                    <a:gd name="connsiteY23" fmla="*/ 13913 h 129449"/>
                    <a:gd name="connsiteX24" fmla="*/ 39436 w 104036"/>
                    <a:gd name="connsiteY24" fmla="*/ 17271 h 129449"/>
                    <a:gd name="connsiteX25" fmla="*/ 27935 w 104036"/>
                    <a:gd name="connsiteY25" fmla="*/ 26261 h 129449"/>
                    <a:gd name="connsiteX26" fmla="*/ 20261 w 104036"/>
                    <a:gd name="connsiteY26" fmla="*/ 39326 h 129449"/>
                    <a:gd name="connsiteX27" fmla="*/ 17022 w 104036"/>
                    <a:gd name="connsiteY27" fmla="*/ 54903 h 129449"/>
                    <a:gd name="connsiteX28" fmla="*/ 87971 w 104036"/>
                    <a:gd name="connsiteY28" fmla="*/ 54903 h 12944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</a:cxnLst>
                  <a:rect l="l" t="t" r="r" b="b"/>
                  <a:pathLst>
                    <a:path w="104036" h="129449">
                      <a:moveTo>
                        <a:pt x="0" y="64720"/>
                      </a:moveTo>
                      <a:cubicBezTo>
                        <a:pt x="0" y="53857"/>
                        <a:pt x="1555" y="44389"/>
                        <a:pt x="4674" y="36316"/>
                      </a:cubicBezTo>
                      <a:cubicBezTo>
                        <a:pt x="7793" y="28254"/>
                        <a:pt x="11870" y="21497"/>
                        <a:pt x="16902" y="16065"/>
                      </a:cubicBezTo>
                      <a:cubicBezTo>
                        <a:pt x="21935" y="10634"/>
                        <a:pt x="27686" y="6598"/>
                        <a:pt x="34164" y="3957"/>
                      </a:cubicBezTo>
                      <a:cubicBezTo>
                        <a:pt x="40632" y="1316"/>
                        <a:pt x="47309" y="0"/>
                        <a:pt x="54176" y="0"/>
                      </a:cubicBezTo>
                      <a:cubicBezTo>
                        <a:pt x="69354" y="0"/>
                        <a:pt x="81463" y="4953"/>
                        <a:pt x="90492" y="14859"/>
                      </a:cubicBezTo>
                      <a:cubicBezTo>
                        <a:pt x="99521" y="24766"/>
                        <a:pt x="104036" y="40024"/>
                        <a:pt x="104036" y="60644"/>
                      </a:cubicBezTo>
                      <a:cubicBezTo>
                        <a:pt x="104036" y="61929"/>
                        <a:pt x="103996" y="63205"/>
                        <a:pt x="103916" y="64481"/>
                      </a:cubicBezTo>
                      <a:cubicBezTo>
                        <a:pt x="103837" y="65756"/>
                        <a:pt x="103717" y="66962"/>
                        <a:pt x="103558" y="68078"/>
                      </a:cubicBezTo>
                      <a:lnTo>
                        <a:pt x="16544" y="68078"/>
                      </a:lnTo>
                      <a:cubicBezTo>
                        <a:pt x="17022" y="83267"/>
                        <a:pt x="20779" y="94927"/>
                        <a:pt x="27815" y="103069"/>
                      </a:cubicBezTo>
                      <a:cubicBezTo>
                        <a:pt x="34841" y="111222"/>
                        <a:pt x="46033" y="115298"/>
                        <a:pt x="61371" y="115298"/>
                      </a:cubicBezTo>
                      <a:cubicBezTo>
                        <a:pt x="69842" y="115298"/>
                        <a:pt x="76550" y="114501"/>
                        <a:pt x="81503" y="112906"/>
                      </a:cubicBezTo>
                      <a:cubicBezTo>
                        <a:pt x="86456" y="111311"/>
                        <a:pt x="90054" y="109946"/>
                        <a:pt x="92286" y="108830"/>
                      </a:cubicBezTo>
                      <a:lnTo>
                        <a:pt x="95166" y="122254"/>
                      </a:lnTo>
                      <a:cubicBezTo>
                        <a:pt x="92924" y="123530"/>
                        <a:pt x="88728" y="125055"/>
                        <a:pt x="82579" y="126809"/>
                      </a:cubicBezTo>
                      <a:cubicBezTo>
                        <a:pt x="76430" y="128563"/>
                        <a:pt x="69195" y="129450"/>
                        <a:pt x="60883" y="129450"/>
                      </a:cubicBezTo>
                      <a:cubicBezTo>
                        <a:pt x="50010" y="129450"/>
                        <a:pt x="40751" y="127845"/>
                        <a:pt x="33077" y="124656"/>
                      </a:cubicBezTo>
                      <a:cubicBezTo>
                        <a:pt x="25404" y="121457"/>
                        <a:pt x="19095" y="116982"/>
                        <a:pt x="14142" y="111232"/>
                      </a:cubicBezTo>
                      <a:cubicBezTo>
                        <a:pt x="9189" y="105481"/>
                        <a:pt x="5591" y="98644"/>
                        <a:pt x="3359" y="90741"/>
                      </a:cubicBezTo>
                      <a:cubicBezTo>
                        <a:pt x="1116" y="82838"/>
                        <a:pt x="0" y="74168"/>
                        <a:pt x="0" y="64740"/>
                      </a:cubicBezTo>
                      <a:close/>
                      <a:moveTo>
                        <a:pt x="87971" y="54893"/>
                      </a:moveTo>
                      <a:cubicBezTo>
                        <a:pt x="87642" y="41947"/>
                        <a:pt x="84612" y="31882"/>
                        <a:pt x="78862" y="24696"/>
                      </a:cubicBezTo>
                      <a:cubicBezTo>
                        <a:pt x="73111" y="17510"/>
                        <a:pt x="64959" y="13913"/>
                        <a:pt x="54415" y="13913"/>
                      </a:cubicBezTo>
                      <a:cubicBezTo>
                        <a:pt x="48824" y="13913"/>
                        <a:pt x="43831" y="15029"/>
                        <a:pt x="39436" y="17271"/>
                      </a:cubicBezTo>
                      <a:cubicBezTo>
                        <a:pt x="35041" y="19514"/>
                        <a:pt x="31204" y="22513"/>
                        <a:pt x="27935" y="26261"/>
                      </a:cubicBezTo>
                      <a:cubicBezTo>
                        <a:pt x="24656" y="30018"/>
                        <a:pt x="22095" y="34373"/>
                        <a:pt x="20261" y="39326"/>
                      </a:cubicBezTo>
                      <a:cubicBezTo>
                        <a:pt x="18417" y="44279"/>
                        <a:pt x="17341" y="49482"/>
                        <a:pt x="17022" y="54903"/>
                      </a:cubicBezTo>
                      <a:lnTo>
                        <a:pt x="87971" y="54903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7" name="Vrije vorm: vorm 216">
                  <a:extLst>
                    <a:ext uri="{FF2B5EF4-FFF2-40B4-BE49-F238E27FC236}">
                      <a16:creationId xmlns:a16="http://schemas.microsoft.com/office/drawing/2014/main" id="{353ABF39-D452-1A7A-3BCF-6BD6F3AA267A}"/>
                    </a:ext>
                  </a:extLst>
                </p:cNvPr>
                <p:cNvSpPr/>
                <p:nvPr/>
              </p:nvSpPr>
              <p:spPr>
                <a:xfrm>
                  <a:off x="10175831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199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199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5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7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8" name="Vrije vorm: vorm 217">
                  <a:extLst>
                    <a:ext uri="{FF2B5EF4-FFF2-40B4-BE49-F238E27FC236}">
                      <a16:creationId xmlns:a16="http://schemas.microsoft.com/office/drawing/2014/main" id="{B30D84AD-3EF4-5576-1C24-D418E05DE52E}"/>
                    </a:ext>
                  </a:extLst>
                </p:cNvPr>
                <p:cNvSpPr/>
                <p:nvPr/>
              </p:nvSpPr>
              <p:spPr>
                <a:xfrm>
                  <a:off x="1031125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9" name="Vrije vorm: vorm 218">
                  <a:extLst>
                    <a:ext uri="{FF2B5EF4-FFF2-40B4-BE49-F238E27FC236}">
                      <a16:creationId xmlns:a16="http://schemas.microsoft.com/office/drawing/2014/main" id="{9A63F706-E344-37DB-D945-A24BE67A54E3}"/>
                    </a:ext>
                  </a:extLst>
                </p:cNvPr>
                <p:cNvSpPr/>
                <p:nvPr/>
              </p:nvSpPr>
              <p:spPr>
                <a:xfrm>
                  <a:off x="10395862" y="5733011"/>
                  <a:ext cx="91319" cy="129439"/>
                </a:xfrm>
                <a:custGeom>
                  <a:avLst/>
                  <a:gdLst>
                    <a:gd name="connsiteX0" fmla="*/ 46741 w 91319"/>
                    <a:gd name="connsiteY0" fmla="*/ 20 h 129439"/>
                    <a:gd name="connsiteX1" fmla="*/ 67470 w 91319"/>
                    <a:gd name="connsiteY1" fmla="*/ 3498 h 129439"/>
                    <a:gd name="connsiteX2" fmla="*/ 81254 w 91319"/>
                    <a:gd name="connsiteY2" fmla="*/ 13085 h 129439"/>
                    <a:gd name="connsiteX3" fmla="*/ 88927 w 91319"/>
                    <a:gd name="connsiteY3" fmla="*/ 27586 h 129439"/>
                    <a:gd name="connsiteX4" fmla="*/ 91319 w 91319"/>
                    <a:gd name="connsiteY4" fmla="*/ 45804 h 129439"/>
                    <a:gd name="connsiteX5" fmla="*/ 91319 w 91319"/>
                    <a:gd name="connsiteY5" fmla="*/ 123938 h 129439"/>
                    <a:gd name="connsiteX6" fmla="*/ 84373 w 91319"/>
                    <a:gd name="connsiteY6" fmla="*/ 125493 h 129439"/>
                    <a:gd name="connsiteX7" fmla="*/ 73829 w 91319"/>
                    <a:gd name="connsiteY7" fmla="*/ 127287 h 129439"/>
                    <a:gd name="connsiteX8" fmla="*/ 60524 w 91319"/>
                    <a:gd name="connsiteY8" fmla="*/ 128842 h 129439"/>
                    <a:gd name="connsiteX9" fmla="*/ 45545 w 91319"/>
                    <a:gd name="connsiteY9" fmla="*/ 129440 h 129439"/>
                    <a:gd name="connsiteX10" fmla="*/ 27447 w 91319"/>
                    <a:gd name="connsiteY10" fmla="*/ 127287 h 129439"/>
                    <a:gd name="connsiteX11" fmla="*/ 13066 w 91319"/>
                    <a:gd name="connsiteY11" fmla="*/ 120460 h 129439"/>
                    <a:gd name="connsiteX12" fmla="*/ 3478 w 91319"/>
                    <a:gd name="connsiteY12" fmla="*/ 108471 h 129439"/>
                    <a:gd name="connsiteX13" fmla="*/ 0 w 91319"/>
                    <a:gd name="connsiteY13" fmla="*/ 90612 h 129439"/>
                    <a:gd name="connsiteX14" fmla="*/ 3837 w 91319"/>
                    <a:gd name="connsiteY14" fmla="*/ 73350 h 129439"/>
                    <a:gd name="connsiteX15" fmla="*/ 14620 w 91319"/>
                    <a:gd name="connsiteY15" fmla="*/ 61481 h 129439"/>
                    <a:gd name="connsiteX16" fmla="*/ 31154 w 91319"/>
                    <a:gd name="connsiteY16" fmla="*/ 54654 h 129439"/>
                    <a:gd name="connsiteX17" fmla="*/ 52013 w 91319"/>
                    <a:gd name="connsiteY17" fmla="*/ 52501 h 129439"/>
                    <a:gd name="connsiteX18" fmla="*/ 59089 w 91319"/>
                    <a:gd name="connsiteY18" fmla="*/ 52860 h 129439"/>
                    <a:gd name="connsiteX19" fmla="*/ 66275 w 91319"/>
                    <a:gd name="connsiteY19" fmla="*/ 53817 h 129439"/>
                    <a:gd name="connsiteX20" fmla="*/ 72264 w 91319"/>
                    <a:gd name="connsiteY20" fmla="*/ 55013 h 129439"/>
                    <a:gd name="connsiteX21" fmla="*/ 75742 w 91319"/>
                    <a:gd name="connsiteY21" fmla="*/ 56089 h 129439"/>
                    <a:gd name="connsiteX22" fmla="*/ 75742 w 91319"/>
                    <a:gd name="connsiteY22" fmla="*/ 48415 h 129439"/>
                    <a:gd name="connsiteX23" fmla="*/ 74786 w 91319"/>
                    <a:gd name="connsiteY23" fmla="*/ 35828 h 129439"/>
                    <a:gd name="connsiteX24" fmla="*/ 70590 w 91319"/>
                    <a:gd name="connsiteY24" fmla="*/ 24806 h 129439"/>
                    <a:gd name="connsiteX25" fmla="*/ 61481 w 91319"/>
                    <a:gd name="connsiteY25" fmla="*/ 16902 h 129439"/>
                    <a:gd name="connsiteX26" fmla="*/ 46023 w 91319"/>
                    <a:gd name="connsiteY26" fmla="*/ 13903 h 129439"/>
                    <a:gd name="connsiteX27" fmla="*/ 25653 w 91319"/>
                    <a:gd name="connsiteY27" fmla="*/ 15816 h 129439"/>
                    <a:gd name="connsiteX28" fmla="*/ 15826 w 91319"/>
                    <a:gd name="connsiteY28" fmla="*/ 18936 h 129439"/>
                    <a:gd name="connsiteX29" fmla="*/ 13674 w 91319"/>
                    <a:gd name="connsiteY29" fmla="*/ 5272 h 129439"/>
                    <a:gd name="connsiteX30" fmla="*/ 26261 w 91319"/>
                    <a:gd name="connsiteY30" fmla="*/ 1674 h 129439"/>
                    <a:gd name="connsiteX31" fmla="*/ 46751 w 91319"/>
                    <a:gd name="connsiteY31" fmla="*/ 0 h 129439"/>
                    <a:gd name="connsiteX32" fmla="*/ 48176 w 91319"/>
                    <a:gd name="connsiteY32" fmla="*/ 115557 h 129439"/>
                    <a:gd name="connsiteX33" fmla="*/ 64112 w 91319"/>
                    <a:gd name="connsiteY33" fmla="*/ 114959 h 129439"/>
                    <a:gd name="connsiteX34" fmla="*/ 75732 w 91319"/>
                    <a:gd name="connsiteY34" fmla="*/ 113404 h 129439"/>
                    <a:gd name="connsiteX35" fmla="*/ 75732 w 91319"/>
                    <a:gd name="connsiteY35" fmla="*/ 69783 h 129439"/>
                    <a:gd name="connsiteX36" fmla="*/ 67341 w 91319"/>
                    <a:gd name="connsiteY36" fmla="*/ 67261 h 129439"/>
                    <a:gd name="connsiteX37" fmla="*/ 51525 w 91319"/>
                    <a:gd name="connsiteY37" fmla="*/ 65946 h 129439"/>
                    <a:gd name="connsiteX38" fmla="*/ 39535 w 91319"/>
                    <a:gd name="connsiteY38" fmla="*/ 66783 h 129439"/>
                    <a:gd name="connsiteX39" fmla="*/ 28035 w 91319"/>
                    <a:gd name="connsiteY39" fmla="*/ 70381 h 129439"/>
                    <a:gd name="connsiteX40" fmla="*/ 19404 w 91319"/>
                    <a:gd name="connsiteY40" fmla="*/ 77935 h 129439"/>
                    <a:gd name="connsiteX41" fmla="*/ 16045 w 91319"/>
                    <a:gd name="connsiteY41" fmla="*/ 90642 h 129439"/>
                    <a:gd name="connsiteX42" fmla="*/ 18318 w 91319"/>
                    <a:gd name="connsiteY42" fmla="*/ 102392 h 129439"/>
                    <a:gd name="connsiteX43" fmla="*/ 24786 w 91319"/>
                    <a:gd name="connsiteY43" fmla="*/ 110066 h 129439"/>
                    <a:gd name="connsiteX44" fmla="*/ 34851 w 91319"/>
                    <a:gd name="connsiteY44" fmla="*/ 114261 h 129439"/>
                    <a:gd name="connsiteX45" fmla="*/ 48156 w 91319"/>
                    <a:gd name="connsiteY45" fmla="*/ 115577 h 1294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</a:cxnLst>
                  <a:rect l="l" t="t" r="r" b="b"/>
                  <a:pathLst>
                    <a:path w="91319" h="129439">
                      <a:moveTo>
                        <a:pt x="46741" y="20"/>
                      </a:moveTo>
                      <a:cubicBezTo>
                        <a:pt x="54893" y="20"/>
                        <a:pt x="61800" y="1176"/>
                        <a:pt x="67470" y="3498"/>
                      </a:cubicBezTo>
                      <a:cubicBezTo>
                        <a:pt x="73141" y="5820"/>
                        <a:pt x="77736" y="9009"/>
                        <a:pt x="81254" y="13085"/>
                      </a:cubicBezTo>
                      <a:cubicBezTo>
                        <a:pt x="84762" y="17162"/>
                        <a:pt x="87323" y="21995"/>
                        <a:pt x="88927" y="27586"/>
                      </a:cubicBezTo>
                      <a:cubicBezTo>
                        <a:pt x="90522" y="33177"/>
                        <a:pt x="91319" y="39246"/>
                        <a:pt x="91319" y="45804"/>
                      </a:cubicBezTo>
                      <a:lnTo>
                        <a:pt x="91319" y="123938"/>
                      </a:lnTo>
                      <a:cubicBezTo>
                        <a:pt x="89725" y="124417"/>
                        <a:pt x="87403" y="124935"/>
                        <a:pt x="84373" y="125493"/>
                      </a:cubicBezTo>
                      <a:cubicBezTo>
                        <a:pt x="81333" y="126051"/>
                        <a:pt x="77815" y="126649"/>
                        <a:pt x="73829" y="127287"/>
                      </a:cubicBezTo>
                      <a:cubicBezTo>
                        <a:pt x="69832" y="127925"/>
                        <a:pt x="65397" y="128443"/>
                        <a:pt x="60524" y="128842"/>
                      </a:cubicBezTo>
                      <a:cubicBezTo>
                        <a:pt x="55651" y="129240"/>
                        <a:pt x="50658" y="129440"/>
                        <a:pt x="45545" y="129440"/>
                      </a:cubicBezTo>
                      <a:cubicBezTo>
                        <a:pt x="38987" y="129440"/>
                        <a:pt x="32958" y="128722"/>
                        <a:pt x="27447" y="127287"/>
                      </a:cubicBezTo>
                      <a:cubicBezTo>
                        <a:pt x="21935" y="125852"/>
                        <a:pt x="17142" y="123570"/>
                        <a:pt x="13066" y="120460"/>
                      </a:cubicBezTo>
                      <a:cubicBezTo>
                        <a:pt x="8989" y="117341"/>
                        <a:pt x="5790" y="113354"/>
                        <a:pt x="3478" y="108471"/>
                      </a:cubicBezTo>
                      <a:cubicBezTo>
                        <a:pt x="1156" y="103598"/>
                        <a:pt x="0" y="97648"/>
                        <a:pt x="0" y="90612"/>
                      </a:cubicBezTo>
                      <a:cubicBezTo>
                        <a:pt x="0" y="83576"/>
                        <a:pt x="1276" y="78144"/>
                        <a:pt x="3837" y="73350"/>
                      </a:cubicBezTo>
                      <a:cubicBezTo>
                        <a:pt x="6388" y="68557"/>
                        <a:pt x="9986" y="64600"/>
                        <a:pt x="14620" y="61481"/>
                      </a:cubicBezTo>
                      <a:cubicBezTo>
                        <a:pt x="19254" y="58361"/>
                        <a:pt x="24766" y="56089"/>
                        <a:pt x="31154" y="54654"/>
                      </a:cubicBezTo>
                      <a:cubicBezTo>
                        <a:pt x="37542" y="53219"/>
                        <a:pt x="44499" y="52501"/>
                        <a:pt x="52013" y="52501"/>
                      </a:cubicBezTo>
                      <a:cubicBezTo>
                        <a:pt x="54245" y="52501"/>
                        <a:pt x="56607" y="52621"/>
                        <a:pt x="59089" y="52860"/>
                      </a:cubicBezTo>
                      <a:cubicBezTo>
                        <a:pt x="61561" y="53099"/>
                        <a:pt x="63962" y="53418"/>
                        <a:pt x="66275" y="53817"/>
                      </a:cubicBezTo>
                      <a:cubicBezTo>
                        <a:pt x="68587" y="54216"/>
                        <a:pt x="70590" y="54614"/>
                        <a:pt x="72264" y="55013"/>
                      </a:cubicBezTo>
                      <a:cubicBezTo>
                        <a:pt x="73938" y="55412"/>
                        <a:pt x="75104" y="55770"/>
                        <a:pt x="75742" y="56089"/>
                      </a:cubicBezTo>
                      <a:lnTo>
                        <a:pt x="75742" y="48415"/>
                      </a:lnTo>
                      <a:cubicBezTo>
                        <a:pt x="75742" y="44100"/>
                        <a:pt x="75423" y="39904"/>
                        <a:pt x="74786" y="35828"/>
                      </a:cubicBezTo>
                      <a:cubicBezTo>
                        <a:pt x="74148" y="31752"/>
                        <a:pt x="72742" y="28084"/>
                        <a:pt x="70590" y="24806"/>
                      </a:cubicBezTo>
                      <a:cubicBezTo>
                        <a:pt x="68437" y="21537"/>
                        <a:pt x="65397" y="18896"/>
                        <a:pt x="61481" y="16902"/>
                      </a:cubicBezTo>
                      <a:cubicBezTo>
                        <a:pt x="57564" y="14909"/>
                        <a:pt x="52412" y="13903"/>
                        <a:pt x="46023" y="13903"/>
                      </a:cubicBezTo>
                      <a:cubicBezTo>
                        <a:pt x="36914" y="13903"/>
                        <a:pt x="30118" y="14541"/>
                        <a:pt x="25653" y="15816"/>
                      </a:cubicBezTo>
                      <a:cubicBezTo>
                        <a:pt x="21178" y="17092"/>
                        <a:pt x="17899" y="18138"/>
                        <a:pt x="15826" y="18936"/>
                      </a:cubicBezTo>
                      <a:lnTo>
                        <a:pt x="13674" y="5272"/>
                      </a:lnTo>
                      <a:cubicBezTo>
                        <a:pt x="16384" y="3996"/>
                        <a:pt x="20580" y="2800"/>
                        <a:pt x="26261" y="1674"/>
                      </a:cubicBezTo>
                      <a:cubicBezTo>
                        <a:pt x="31931" y="558"/>
                        <a:pt x="38758" y="0"/>
                        <a:pt x="46751" y="0"/>
                      </a:cubicBezTo>
                      <a:close/>
                      <a:moveTo>
                        <a:pt x="48176" y="115557"/>
                      </a:moveTo>
                      <a:cubicBezTo>
                        <a:pt x="54245" y="115557"/>
                        <a:pt x="59557" y="115358"/>
                        <a:pt x="64112" y="114959"/>
                      </a:cubicBezTo>
                      <a:cubicBezTo>
                        <a:pt x="68666" y="114560"/>
                        <a:pt x="72543" y="114042"/>
                        <a:pt x="75732" y="113404"/>
                      </a:cubicBezTo>
                      <a:lnTo>
                        <a:pt x="75732" y="69783"/>
                      </a:lnTo>
                      <a:cubicBezTo>
                        <a:pt x="73968" y="68985"/>
                        <a:pt x="71178" y="68148"/>
                        <a:pt x="67341" y="67261"/>
                      </a:cubicBezTo>
                      <a:cubicBezTo>
                        <a:pt x="63504" y="66384"/>
                        <a:pt x="58232" y="65946"/>
                        <a:pt x="51525" y="65946"/>
                      </a:cubicBezTo>
                      <a:cubicBezTo>
                        <a:pt x="47688" y="65946"/>
                        <a:pt x="43691" y="66225"/>
                        <a:pt x="39535" y="66783"/>
                      </a:cubicBezTo>
                      <a:cubicBezTo>
                        <a:pt x="35380" y="67341"/>
                        <a:pt x="31543" y="68547"/>
                        <a:pt x="28035" y="70381"/>
                      </a:cubicBezTo>
                      <a:cubicBezTo>
                        <a:pt x="24517" y="72224"/>
                        <a:pt x="21646" y="74736"/>
                        <a:pt x="19404" y="77935"/>
                      </a:cubicBezTo>
                      <a:cubicBezTo>
                        <a:pt x="17162" y="81134"/>
                        <a:pt x="16045" y="85370"/>
                        <a:pt x="16045" y="90642"/>
                      </a:cubicBezTo>
                      <a:cubicBezTo>
                        <a:pt x="16045" y="95276"/>
                        <a:pt x="16803" y="99193"/>
                        <a:pt x="18318" y="102392"/>
                      </a:cubicBezTo>
                      <a:cubicBezTo>
                        <a:pt x="19833" y="105591"/>
                        <a:pt x="21995" y="108142"/>
                        <a:pt x="24786" y="110066"/>
                      </a:cubicBezTo>
                      <a:cubicBezTo>
                        <a:pt x="27576" y="111979"/>
                        <a:pt x="30935" y="113384"/>
                        <a:pt x="34851" y="114261"/>
                      </a:cubicBezTo>
                      <a:cubicBezTo>
                        <a:pt x="38768" y="115138"/>
                        <a:pt x="43193" y="115577"/>
                        <a:pt x="48156" y="115577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0" name="Vrije vorm: vorm 219">
                  <a:extLst>
                    <a:ext uri="{FF2B5EF4-FFF2-40B4-BE49-F238E27FC236}">
                      <a16:creationId xmlns:a16="http://schemas.microsoft.com/office/drawing/2014/main" id="{E6046198-46B5-1961-F5E4-EBDEAF5BB6B6}"/>
                    </a:ext>
                  </a:extLst>
                </p:cNvPr>
                <p:cNvSpPr/>
                <p:nvPr/>
              </p:nvSpPr>
              <p:spPr>
                <a:xfrm>
                  <a:off x="10526000" y="5696595"/>
                  <a:ext cx="70231" cy="165875"/>
                </a:xfrm>
                <a:custGeom>
                  <a:avLst/>
                  <a:gdLst>
                    <a:gd name="connsiteX0" fmla="*/ 15587 w 70231"/>
                    <a:gd name="connsiteY0" fmla="*/ 39316 h 165875"/>
                    <a:gd name="connsiteX1" fmla="*/ 64959 w 70231"/>
                    <a:gd name="connsiteY1" fmla="*/ 39316 h 165875"/>
                    <a:gd name="connsiteX2" fmla="*/ 64959 w 70231"/>
                    <a:gd name="connsiteY2" fmla="*/ 52501 h 165875"/>
                    <a:gd name="connsiteX3" fmla="*/ 15587 w 70231"/>
                    <a:gd name="connsiteY3" fmla="*/ 52501 h 165875"/>
                    <a:gd name="connsiteX4" fmla="*/ 15587 w 70231"/>
                    <a:gd name="connsiteY4" fmla="*/ 118417 h 165875"/>
                    <a:gd name="connsiteX5" fmla="*/ 17381 w 70231"/>
                    <a:gd name="connsiteY5" fmla="*/ 135549 h 165875"/>
                    <a:gd name="connsiteX6" fmla="*/ 22533 w 70231"/>
                    <a:gd name="connsiteY6" fmla="*/ 145734 h 165875"/>
                    <a:gd name="connsiteX7" fmla="*/ 30686 w 70231"/>
                    <a:gd name="connsiteY7" fmla="*/ 150528 h 165875"/>
                    <a:gd name="connsiteX8" fmla="*/ 41230 w 70231"/>
                    <a:gd name="connsiteY8" fmla="*/ 151724 h 165875"/>
                    <a:gd name="connsiteX9" fmla="*/ 57046 w 70231"/>
                    <a:gd name="connsiteY9" fmla="*/ 149452 h 165875"/>
                    <a:gd name="connsiteX10" fmla="*/ 66394 w 70231"/>
                    <a:gd name="connsiteY10" fmla="*/ 145256 h 165875"/>
                    <a:gd name="connsiteX11" fmla="*/ 70231 w 70231"/>
                    <a:gd name="connsiteY11" fmla="*/ 158202 h 165875"/>
                    <a:gd name="connsiteX12" fmla="*/ 58491 w 70231"/>
                    <a:gd name="connsiteY12" fmla="*/ 163115 h 165875"/>
                    <a:gd name="connsiteX13" fmla="*/ 40273 w 70231"/>
                    <a:gd name="connsiteY13" fmla="*/ 165876 h 165875"/>
                    <a:gd name="connsiteX14" fmla="*/ 20979 w 70231"/>
                    <a:gd name="connsiteY14" fmla="*/ 162876 h 165875"/>
                    <a:gd name="connsiteX15" fmla="*/ 8511 w 70231"/>
                    <a:gd name="connsiteY15" fmla="*/ 153767 h 165875"/>
                    <a:gd name="connsiteX16" fmla="*/ 1923 w 70231"/>
                    <a:gd name="connsiteY16" fmla="*/ 138549 h 165875"/>
                    <a:gd name="connsiteX17" fmla="*/ 0 w 70231"/>
                    <a:gd name="connsiteY17" fmla="*/ 116972 h 165875"/>
                    <a:gd name="connsiteX18" fmla="*/ 0 w 70231"/>
                    <a:gd name="connsiteY18" fmla="*/ 2880 h 165875"/>
                    <a:gd name="connsiteX19" fmla="*/ 15577 w 70231"/>
                    <a:gd name="connsiteY19" fmla="*/ 0 h 165875"/>
                    <a:gd name="connsiteX20" fmla="*/ 15577 w 70231"/>
                    <a:gd name="connsiteY20" fmla="*/ 39306 h 1658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70231" h="165875">
                      <a:moveTo>
                        <a:pt x="15587" y="39316"/>
                      </a:moveTo>
                      <a:lnTo>
                        <a:pt x="64959" y="39316"/>
                      </a:lnTo>
                      <a:lnTo>
                        <a:pt x="64959" y="52501"/>
                      </a:lnTo>
                      <a:lnTo>
                        <a:pt x="15587" y="52501"/>
                      </a:lnTo>
                      <a:lnTo>
                        <a:pt x="15587" y="118417"/>
                      </a:lnTo>
                      <a:cubicBezTo>
                        <a:pt x="15587" y="125453"/>
                        <a:pt x="16185" y="131164"/>
                        <a:pt x="17381" y="135549"/>
                      </a:cubicBezTo>
                      <a:cubicBezTo>
                        <a:pt x="18577" y="139944"/>
                        <a:pt x="20291" y="143342"/>
                        <a:pt x="22533" y="145734"/>
                      </a:cubicBezTo>
                      <a:cubicBezTo>
                        <a:pt x="24766" y="148136"/>
                        <a:pt x="27486" y="149731"/>
                        <a:pt x="30686" y="150528"/>
                      </a:cubicBezTo>
                      <a:cubicBezTo>
                        <a:pt x="33885" y="151335"/>
                        <a:pt x="37393" y="151724"/>
                        <a:pt x="41230" y="151724"/>
                      </a:cubicBezTo>
                      <a:cubicBezTo>
                        <a:pt x="47777" y="151724"/>
                        <a:pt x="53049" y="150966"/>
                        <a:pt x="57046" y="149452"/>
                      </a:cubicBezTo>
                      <a:cubicBezTo>
                        <a:pt x="61042" y="147937"/>
                        <a:pt x="64152" y="146542"/>
                        <a:pt x="66394" y="145256"/>
                      </a:cubicBezTo>
                      <a:lnTo>
                        <a:pt x="70231" y="158202"/>
                      </a:lnTo>
                      <a:cubicBezTo>
                        <a:pt x="67989" y="159637"/>
                        <a:pt x="64082" y="161281"/>
                        <a:pt x="58491" y="163115"/>
                      </a:cubicBezTo>
                      <a:cubicBezTo>
                        <a:pt x="52900" y="164949"/>
                        <a:pt x="46821" y="165876"/>
                        <a:pt x="40273" y="165876"/>
                      </a:cubicBezTo>
                      <a:cubicBezTo>
                        <a:pt x="32599" y="165876"/>
                        <a:pt x="26171" y="164879"/>
                        <a:pt x="20979" y="162876"/>
                      </a:cubicBezTo>
                      <a:cubicBezTo>
                        <a:pt x="15786" y="160883"/>
                        <a:pt x="11630" y="157843"/>
                        <a:pt x="8511" y="153767"/>
                      </a:cubicBezTo>
                      <a:cubicBezTo>
                        <a:pt x="5392" y="149691"/>
                        <a:pt x="3199" y="144618"/>
                        <a:pt x="1923" y="138549"/>
                      </a:cubicBezTo>
                      <a:cubicBezTo>
                        <a:pt x="638" y="132479"/>
                        <a:pt x="0" y="125284"/>
                        <a:pt x="0" y="116972"/>
                      </a:cubicBezTo>
                      <a:lnTo>
                        <a:pt x="0" y="2880"/>
                      </a:lnTo>
                      <a:lnTo>
                        <a:pt x="15577" y="0"/>
                      </a:lnTo>
                      <a:lnTo>
                        <a:pt x="15577" y="39306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1" name="Vrije vorm: vorm 220">
                  <a:extLst>
                    <a:ext uri="{FF2B5EF4-FFF2-40B4-BE49-F238E27FC236}">
                      <a16:creationId xmlns:a16="http://schemas.microsoft.com/office/drawing/2014/main" id="{5A6ABB52-54C8-D0B2-3D3D-89555FE98A1E}"/>
                    </a:ext>
                  </a:extLst>
                </p:cNvPr>
                <p:cNvSpPr/>
                <p:nvPr/>
              </p:nvSpPr>
              <p:spPr>
                <a:xfrm>
                  <a:off x="10615884" y="5686529"/>
                  <a:ext cx="23021" cy="173300"/>
                </a:xfrm>
                <a:custGeom>
                  <a:avLst/>
                  <a:gdLst>
                    <a:gd name="connsiteX0" fmla="*/ 23022 w 23021"/>
                    <a:gd name="connsiteY0" fmla="*/ 11989 h 173300"/>
                    <a:gd name="connsiteX1" fmla="*/ 19663 w 23021"/>
                    <a:gd name="connsiteY1" fmla="*/ 20739 h 173300"/>
                    <a:gd name="connsiteX2" fmla="*/ 11511 w 23021"/>
                    <a:gd name="connsiteY2" fmla="*/ 23978 h 173300"/>
                    <a:gd name="connsiteX3" fmla="*/ 3359 w 23021"/>
                    <a:gd name="connsiteY3" fmla="*/ 20739 h 173300"/>
                    <a:gd name="connsiteX4" fmla="*/ 0 w 23021"/>
                    <a:gd name="connsiteY4" fmla="*/ 11989 h 173300"/>
                    <a:gd name="connsiteX5" fmla="*/ 3359 w 23021"/>
                    <a:gd name="connsiteY5" fmla="*/ 3239 h 173300"/>
                    <a:gd name="connsiteX6" fmla="*/ 11511 w 23021"/>
                    <a:gd name="connsiteY6" fmla="*/ 0 h 173300"/>
                    <a:gd name="connsiteX7" fmla="*/ 19663 w 23021"/>
                    <a:gd name="connsiteY7" fmla="*/ 3239 h 173300"/>
                    <a:gd name="connsiteX8" fmla="*/ 23022 w 23021"/>
                    <a:gd name="connsiteY8" fmla="*/ 11989 h 173300"/>
                    <a:gd name="connsiteX9" fmla="*/ 19424 w 23021"/>
                    <a:gd name="connsiteY9" fmla="*/ 173300 h 173300"/>
                    <a:gd name="connsiteX10" fmla="*/ 3847 w 23021"/>
                    <a:gd name="connsiteY10" fmla="*/ 173300 h 173300"/>
                    <a:gd name="connsiteX11" fmla="*/ 3847 w 23021"/>
                    <a:gd name="connsiteY11" fmla="*/ 49382 h 173300"/>
                    <a:gd name="connsiteX12" fmla="*/ 19424 w 23021"/>
                    <a:gd name="connsiteY12" fmla="*/ 49382 h 173300"/>
                    <a:gd name="connsiteX13" fmla="*/ 19424 w 23021"/>
                    <a:gd name="connsiteY13" fmla="*/ 173300 h 1733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021" h="173300">
                      <a:moveTo>
                        <a:pt x="23022" y="11989"/>
                      </a:moveTo>
                      <a:cubicBezTo>
                        <a:pt x="23022" y="15667"/>
                        <a:pt x="21906" y="18577"/>
                        <a:pt x="19663" y="20739"/>
                      </a:cubicBezTo>
                      <a:cubicBezTo>
                        <a:pt x="17421" y="22892"/>
                        <a:pt x="14710" y="23978"/>
                        <a:pt x="11511" y="23978"/>
                      </a:cubicBezTo>
                      <a:cubicBezTo>
                        <a:pt x="8312" y="23978"/>
                        <a:pt x="5601" y="22902"/>
                        <a:pt x="3359" y="20739"/>
                      </a:cubicBezTo>
                      <a:cubicBezTo>
                        <a:pt x="1116" y="18587"/>
                        <a:pt x="0" y="15667"/>
                        <a:pt x="0" y="11989"/>
                      </a:cubicBezTo>
                      <a:cubicBezTo>
                        <a:pt x="0" y="8312"/>
                        <a:pt x="1116" y="5402"/>
                        <a:pt x="3359" y="3239"/>
                      </a:cubicBezTo>
                      <a:cubicBezTo>
                        <a:pt x="5591" y="1086"/>
                        <a:pt x="8312" y="0"/>
                        <a:pt x="11511" y="0"/>
                      </a:cubicBezTo>
                      <a:cubicBezTo>
                        <a:pt x="14710" y="0"/>
                        <a:pt x="17421" y="1076"/>
                        <a:pt x="19663" y="3239"/>
                      </a:cubicBezTo>
                      <a:cubicBezTo>
                        <a:pt x="21896" y="5392"/>
                        <a:pt x="23022" y="8312"/>
                        <a:pt x="23022" y="11989"/>
                      </a:cubicBezTo>
                      <a:close/>
                      <a:moveTo>
                        <a:pt x="19424" y="173300"/>
                      </a:moveTo>
                      <a:lnTo>
                        <a:pt x="3847" y="173300"/>
                      </a:lnTo>
                      <a:lnTo>
                        <a:pt x="3847" y="49382"/>
                      </a:lnTo>
                      <a:lnTo>
                        <a:pt x="19424" y="49382"/>
                      </a:lnTo>
                      <a:lnTo>
                        <a:pt x="19424" y="173300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2" name="Vrije vorm: vorm 221">
                  <a:extLst>
                    <a:ext uri="{FF2B5EF4-FFF2-40B4-BE49-F238E27FC236}">
                      <a16:creationId xmlns:a16="http://schemas.microsoft.com/office/drawing/2014/main" id="{0555FE6D-1454-BC03-FD93-0F5F906907D7}"/>
                    </a:ext>
                  </a:extLst>
                </p:cNvPr>
                <p:cNvSpPr/>
                <p:nvPr/>
              </p:nvSpPr>
              <p:spPr>
                <a:xfrm>
                  <a:off x="10669083" y="5733031"/>
                  <a:ext cx="113155" cy="129678"/>
                </a:xfrm>
                <a:custGeom>
                  <a:avLst/>
                  <a:gdLst>
                    <a:gd name="connsiteX0" fmla="*/ 113155 w 113155"/>
                    <a:gd name="connsiteY0" fmla="*/ 64959 h 129678"/>
                    <a:gd name="connsiteX1" fmla="*/ 108959 w 113155"/>
                    <a:gd name="connsiteY1" fmla="*/ 91569 h 129678"/>
                    <a:gd name="connsiteX2" fmla="*/ 97209 w 113155"/>
                    <a:gd name="connsiteY2" fmla="*/ 111939 h 129678"/>
                    <a:gd name="connsiteX3" fmla="*/ 79350 w 113155"/>
                    <a:gd name="connsiteY3" fmla="*/ 125005 h 129678"/>
                    <a:gd name="connsiteX4" fmla="*/ 56578 w 113155"/>
                    <a:gd name="connsiteY4" fmla="*/ 129679 h 129678"/>
                    <a:gd name="connsiteX5" fmla="*/ 33805 w 113155"/>
                    <a:gd name="connsiteY5" fmla="*/ 125005 h 129678"/>
                    <a:gd name="connsiteX6" fmla="*/ 15946 w 113155"/>
                    <a:gd name="connsiteY6" fmla="*/ 111939 h 129678"/>
                    <a:gd name="connsiteX7" fmla="*/ 4196 w 113155"/>
                    <a:gd name="connsiteY7" fmla="*/ 91569 h 129678"/>
                    <a:gd name="connsiteX8" fmla="*/ 0 w 113155"/>
                    <a:gd name="connsiteY8" fmla="*/ 64959 h 129678"/>
                    <a:gd name="connsiteX9" fmla="*/ 4196 w 113155"/>
                    <a:gd name="connsiteY9" fmla="*/ 38350 h 129678"/>
                    <a:gd name="connsiteX10" fmla="*/ 15946 w 113155"/>
                    <a:gd name="connsiteY10" fmla="*/ 17859 h 129678"/>
                    <a:gd name="connsiteX11" fmla="*/ 33805 w 113155"/>
                    <a:gd name="connsiteY11" fmla="*/ 4674 h 129678"/>
                    <a:gd name="connsiteX12" fmla="*/ 56578 w 113155"/>
                    <a:gd name="connsiteY12" fmla="*/ 0 h 129678"/>
                    <a:gd name="connsiteX13" fmla="*/ 79350 w 113155"/>
                    <a:gd name="connsiteY13" fmla="*/ 4674 h 129678"/>
                    <a:gd name="connsiteX14" fmla="*/ 97209 w 113155"/>
                    <a:gd name="connsiteY14" fmla="*/ 17859 h 129678"/>
                    <a:gd name="connsiteX15" fmla="*/ 108959 w 113155"/>
                    <a:gd name="connsiteY15" fmla="*/ 38350 h 129678"/>
                    <a:gd name="connsiteX16" fmla="*/ 113155 w 113155"/>
                    <a:gd name="connsiteY16" fmla="*/ 64959 h 129678"/>
                    <a:gd name="connsiteX17" fmla="*/ 96611 w 113155"/>
                    <a:gd name="connsiteY17" fmla="*/ 64959 h 129678"/>
                    <a:gd name="connsiteX18" fmla="*/ 85828 w 113155"/>
                    <a:gd name="connsiteY18" fmla="*/ 27925 h 129678"/>
                    <a:gd name="connsiteX19" fmla="*/ 56588 w 113155"/>
                    <a:gd name="connsiteY19" fmla="*/ 14142 h 129678"/>
                    <a:gd name="connsiteX20" fmla="*/ 27347 w 113155"/>
                    <a:gd name="connsiteY20" fmla="*/ 27925 h 129678"/>
                    <a:gd name="connsiteX21" fmla="*/ 16564 w 113155"/>
                    <a:gd name="connsiteY21" fmla="*/ 64959 h 129678"/>
                    <a:gd name="connsiteX22" fmla="*/ 27347 w 113155"/>
                    <a:gd name="connsiteY22" fmla="*/ 101873 h 129678"/>
                    <a:gd name="connsiteX23" fmla="*/ 56588 w 113155"/>
                    <a:gd name="connsiteY23" fmla="*/ 115537 h 129678"/>
                    <a:gd name="connsiteX24" fmla="*/ 85828 w 113155"/>
                    <a:gd name="connsiteY24" fmla="*/ 101873 h 129678"/>
                    <a:gd name="connsiteX25" fmla="*/ 96611 w 113155"/>
                    <a:gd name="connsiteY25" fmla="*/ 64959 h 12967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</a:cxnLst>
                  <a:rect l="l" t="t" r="r" b="b"/>
                  <a:pathLst>
                    <a:path w="113155" h="129678">
                      <a:moveTo>
                        <a:pt x="113155" y="64959"/>
                      </a:moveTo>
                      <a:cubicBezTo>
                        <a:pt x="113155" y="74706"/>
                        <a:pt x="111750" y="83576"/>
                        <a:pt x="108959" y="91569"/>
                      </a:cubicBezTo>
                      <a:cubicBezTo>
                        <a:pt x="106159" y="99561"/>
                        <a:pt x="102252" y="106348"/>
                        <a:pt x="97209" y="111939"/>
                      </a:cubicBezTo>
                      <a:cubicBezTo>
                        <a:pt x="92176" y="117530"/>
                        <a:pt x="86217" y="121885"/>
                        <a:pt x="79350" y="125005"/>
                      </a:cubicBezTo>
                      <a:cubicBezTo>
                        <a:pt x="72474" y="128124"/>
                        <a:pt x="64889" y="129679"/>
                        <a:pt x="56578" y="129679"/>
                      </a:cubicBezTo>
                      <a:cubicBezTo>
                        <a:pt x="48266" y="129679"/>
                        <a:pt x="40672" y="128124"/>
                        <a:pt x="33805" y="125005"/>
                      </a:cubicBezTo>
                      <a:cubicBezTo>
                        <a:pt x="26928" y="121885"/>
                        <a:pt x="20979" y="117540"/>
                        <a:pt x="15946" y="111939"/>
                      </a:cubicBezTo>
                      <a:cubicBezTo>
                        <a:pt x="10913" y="106348"/>
                        <a:pt x="6996" y="99561"/>
                        <a:pt x="4196" y="91569"/>
                      </a:cubicBezTo>
                      <a:cubicBezTo>
                        <a:pt x="1395" y="83586"/>
                        <a:pt x="0" y="74716"/>
                        <a:pt x="0" y="64959"/>
                      </a:cubicBezTo>
                      <a:cubicBezTo>
                        <a:pt x="0" y="55202"/>
                        <a:pt x="1395" y="46342"/>
                        <a:pt x="4196" y="38350"/>
                      </a:cubicBezTo>
                      <a:cubicBezTo>
                        <a:pt x="6986" y="30357"/>
                        <a:pt x="10903" y="23530"/>
                        <a:pt x="15946" y="17859"/>
                      </a:cubicBezTo>
                      <a:cubicBezTo>
                        <a:pt x="20979" y="12189"/>
                        <a:pt x="26928" y="7793"/>
                        <a:pt x="33805" y="4674"/>
                      </a:cubicBezTo>
                      <a:cubicBezTo>
                        <a:pt x="40672" y="1555"/>
                        <a:pt x="48266" y="0"/>
                        <a:pt x="56578" y="0"/>
                      </a:cubicBezTo>
                      <a:cubicBezTo>
                        <a:pt x="64889" y="0"/>
                        <a:pt x="72474" y="1555"/>
                        <a:pt x="79350" y="4674"/>
                      </a:cubicBezTo>
                      <a:cubicBezTo>
                        <a:pt x="86217" y="7793"/>
                        <a:pt x="92176" y="12189"/>
                        <a:pt x="97209" y="17859"/>
                      </a:cubicBezTo>
                      <a:cubicBezTo>
                        <a:pt x="102242" y="23530"/>
                        <a:pt x="106159" y="30367"/>
                        <a:pt x="108959" y="38350"/>
                      </a:cubicBezTo>
                      <a:cubicBezTo>
                        <a:pt x="111750" y="46342"/>
                        <a:pt x="113155" y="55212"/>
                        <a:pt x="113155" y="64959"/>
                      </a:cubicBezTo>
                      <a:close/>
                      <a:moveTo>
                        <a:pt x="96611" y="64959"/>
                      </a:moveTo>
                      <a:cubicBezTo>
                        <a:pt x="96611" y="49462"/>
                        <a:pt x="93014" y="37114"/>
                        <a:pt x="85828" y="27925"/>
                      </a:cubicBezTo>
                      <a:cubicBezTo>
                        <a:pt x="78642" y="18736"/>
                        <a:pt x="68886" y="14142"/>
                        <a:pt x="56588" y="14142"/>
                      </a:cubicBezTo>
                      <a:cubicBezTo>
                        <a:pt x="44289" y="14142"/>
                        <a:pt x="34533" y="18736"/>
                        <a:pt x="27347" y="27925"/>
                      </a:cubicBezTo>
                      <a:cubicBezTo>
                        <a:pt x="20152" y="37114"/>
                        <a:pt x="16564" y="49462"/>
                        <a:pt x="16564" y="64959"/>
                      </a:cubicBezTo>
                      <a:cubicBezTo>
                        <a:pt x="16564" y="80456"/>
                        <a:pt x="20162" y="92764"/>
                        <a:pt x="27347" y="101873"/>
                      </a:cubicBezTo>
                      <a:cubicBezTo>
                        <a:pt x="34533" y="110982"/>
                        <a:pt x="44279" y="115537"/>
                        <a:pt x="56588" y="115537"/>
                      </a:cubicBezTo>
                      <a:cubicBezTo>
                        <a:pt x="68896" y="115537"/>
                        <a:pt x="78642" y="110982"/>
                        <a:pt x="85828" y="101873"/>
                      </a:cubicBezTo>
                      <a:cubicBezTo>
                        <a:pt x="93014" y="92764"/>
                        <a:pt x="96611" y="80456"/>
                        <a:pt x="96611" y="64959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3" name="Vrije vorm: vorm 222">
                  <a:extLst>
                    <a:ext uri="{FF2B5EF4-FFF2-40B4-BE49-F238E27FC236}">
                      <a16:creationId xmlns:a16="http://schemas.microsoft.com/office/drawing/2014/main" id="{90458EA8-339C-DD22-9963-71134BD50EA3}"/>
                    </a:ext>
                  </a:extLst>
                </p:cNvPr>
                <p:cNvSpPr/>
                <p:nvPr/>
              </p:nvSpPr>
              <p:spPr>
                <a:xfrm>
                  <a:off x="10816033" y="5733509"/>
                  <a:ext cx="96591" cy="126320"/>
                </a:xfrm>
                <a:custGeom>
                  <a:avLst/>
                  <a:gdLst>
                    <a:gd name="connsiteX0" fmla="*/ 0 w 96591"/>
                    <a:gd name="connsiteY0" fmla="*/ 6717 h 126320"/>
                    <a:gd name="connsiteX1" fmla="*/ 18696 w 96591"/>
                    <a:gd name="connsiteY1" fmla="*/ 2402 h 126320"/>
                    <a:gd name="connsiteX2" fmla="*/ 47459 w 96591"/>
                    <a:gd name="connsiteY2" fmla="*/ 0 h 126320"/>
                    <a:gd name="connsiteX3" fmla="*/ 71068 w 96591"/>
                    <a:gd name="connsiteY3" fmla="*/ 4076 h 126320"/>
                    <a:gd name="connsiteX4" fmla="*/ 86167 w 96591"/>
                    <a:gd name="connsiteY4" fmla="*/ 15697 h 126320"/>
                    <a:gd name="connsiteX5" fmla="*/ 94200 w 96591"/>
                    <a:gd name="connsiteY5" fmla="*/ 33795 h 126320"/>
                    <a:gd name="connsiteX6" fmla="*/ 96591 w 96591"/>
                    <a:gd name="connsiteY6" fmla="*/ 57046 h 126320"/>
                    <a:gd name="connsiteX7" fmla="*/ 96591 w 96591"/>
                    <a:gd name="connsiteY7" fmla="*/ 126320 h 126320"/>
                    <a:gd name="connsiteX8" fmla="*/ 81014 w 96591"/>
                    <a:gd name="connsiteY8" fmla="*/ 126320 h 126320"/>
                    <a:gd name="connsiteX9" fmla="*/ 81014 w 96591"/>
                    <a:gd name="connsiteY9" fmla="*/ 62079 h 126320"/>
                    <a:gd name="connsiteX10" fmla="*/ 79220 w 96591"/>
                    <a:gd name="connsiteY10" fmla="*/ 39785 h 126320"/>
                    <a:gd name="connsiteX11" fmla="*/ 73231 w 96591"/>
                    <a:gd name="connsiteY11" fmla="*/ 24925 h 126320"/>
                    <a:gd name="connsiteX12" fmla="*/ 62208 w 96591"/>
                    <a:gd name="connsiteY12" fmla="*/ 16653 h 126320"/>
                    <a:gd name="connsiteX13" fmla="*/ 45067 w 96591"/>
                    <a:gd name="connsiteY13" fmla="*/ 14132 h 126320"/>
                    <a:gd name="connsiteX14" fmla="*/ 26011 w 96591"/>
                    <a:gd name="connsiteY14" fmla="*/ 15328 h 126320"/>
                    <a:gd name="connsiteX15" fmla="*/ 15587 w 96591"/>
                    <a:gd name="connsiteY15" fmla="*/ 17481 h 126320"/>
                    <a:gd name="connsiteX16" fmla="*/ 15587 w 96591"/>
                    <a:gd name="connsiteY16" fmla="*/ 126300 h 126320"/>
                    <a:gd name="connsiteX17" fmla="*/ 10 w 96591"/>
                    <a:gd name="connsiteY17" fmla="*/ 126300 h 126320"/>
                    <a:gd name="connsiteX18" fmla="*/ 10 w 96591"/>
                    <a:gd name="connsiteY18" fmla="*/ 6697 h 1263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96591" h="126320">
                      <a:moveTo>
                        <a:pt x="0" y="6717"/>
                      </a:moveTo>
                      <a:cubicBezTo>
                        <a:pt x="4634" y="5441"/>
                        <a:pt x="10863" y="4006"/>
                        <a:pt x="18696" y="2402"/>
                      </a:cubicBezTo>
                      <a:cubicBezTo>
                        <a:pt x="26520" y="807"/>
                        <a:pt x="36107" y="0"/>
                        <a:pt x="47459" y="0"/>
                      </a:cubicBezTo>
                      <a:cubicBezTo>
                        <a:pt x="56886" y="0"/>
                        <a:pt x="64750" y="1365"/>
                        <a:pt x="71068" y="4076"/>
                      </a:cubicBezTo>
                      <a:cubicBezTo>
                        <a:pt x="77377" y="6797"/>
                        <a:pt x="82410" y="10664"/>
                        <a:pt x="86167" y="15697"/>
                      </a:cubicBezTo>
                      <a:cubicBezTo>
                        <a:pt x="89924" y="20729"/>
                        <a:pt x="92595" y="26759"/>
                        <a:pt x="94200" y="33795"/>
                      </a:cubicBezTo>
                      <a:cubicBezTo>
                        <a:pt x="95794" y="40831"/>
                        <a:pt x="96591" y="48575"/>
                        <a:pt x="96591" y="57046"/>
                      </a:cubicBezTo>
                      <a:lnTo>
                        <a:pt x="96591" y="126320"/>
                      </a:lnTo>
                      <a:lnTo>
                        <a:pt x="81014" y="126320"/>
                      </a:lnTo>
                      <a:lnTo>
                        <a:pt x="81014" y="62079"/>
                      </a:lnTo>
                      <a:cubicBezTo>
                        <a:pt x="81014" y="53289"/>
                        <a:pt x="80416" y="45864"/>
                        <a:pt x="79220" y="39785"/>
                      </a:cubicBezTo>
                      <a:cubicBezTo>
                        <a:pt x="78024" y="33715"/>
                        <a:pt x="76021" y="28762"/>
                        <a:pt x="73231" y="24925"/>
                      </a:cubicBezTo>
                      <a:cubicBezTo>
                        <a:pt x="70430" y="21088"/>
                        <a:pt x="66763" y="18338"/>
                        <a:pt x="62208" y="16653"/>
                      </a:cubicBezTo>
                      <a:cubicBezTo>
                        <a:pt x="57654" y="14969"/>
                        <a:pt x="51943" y="14132"/>
                        <a:pt x="45067" y="14132"/>
                      </a:cubicBezTo>
                      <a:cubicBezTo>
                        <a:pt x="37722" y="14132"/>
                        <a:pt x="31363" y="14531"/>
                        <a:pt x="26011" y="15328"/>
                      </a:cubicBezTo>
                      <a:cubicBezTo>
                        <a:pt x="20660" y="16125"/>
                        <a:pt x="17182" y="16853"/>
                        <a:pt x="15587" y="17481"/>
                      </a:cubicBezTo>
                      <a:lnTo>
                        <a:pt x="15587" y="126300"/>
                      </a:lnTo>
                      <a:lnTo>
                        <a:pt x="10" y="126300"/>
                      </a:lnTo>
                      <a:lnTo>
                        <a:pt x="10" y="6697"/>
                      </a:ln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24" name="Vrije vorm: vorm 223">
                  <a:extLst>
                    <a:ext uri="{FF2B5EF4-FFF2-40B4-BE49-F238E27FC236}">
                      <a16:creationId xmlns:a16="http://schemas.microsoft.com/office/drawing/2014/main" id="{0B8A12DC-EA62-4602-808B-46524AD07DEC}"/>
                    </a:ext>
                  </a:extLst>
                </p:cNvPr>
                <p:cNvSpPr/>
                <p:nvPr/>
              </p:nvSpPr>
              <p:spPr>
                <a:xfrm>
                  <a:off x="10941406" y="5733051"/>
                  <a:ext cx="83406" cy="129658"/>
                </a:xfrm>
                <a:custGeom>
                  <a:avLst/>
                  <a:gdLst>
                    <a:gd name="connsiteX0" fmla="*/ 36416 w 83406"/>
                    <a:gd name="connsiteY0" fmla="*/ 115756 h 129658"/>
                    <a:gd name="connsiteX1" fmla="*/ 58591 w 83406"/>
                    <a:gd name="connsiteY1" fmla="*/ 111321 h 129658"/>
                    <a:gd name="connsiteX2" fmla="*/ 67341 w 83406"/>
                    <a:gd name="connsiteY2" fmla="*/ 96342 h 129658"/>
                    <a:gd name="connsiteX3" fmla="*/ 65786 w 83406"/>
                    <a:gd name="connsiteY3" fmla="*/ 87712 h 129658"/>
                    <a:gd name="connsiteX4" fmla="*/ 60634 w 83406"/>
                    <a:gd name="connsiteY4" fmla="*/ 81244 h 129658"/>
                    <a:gd name="connsiteX5" fmla="*/ 51166 w 83406"/>
                    <a:gd name="connsiteY5" fmla="*/ 75732 h 129658"/>
                    <a:gd name="connsiteX6" fmla="*/ 36665 w 83406"/>
                    <a:gd name="connsiteY6" fmla="*/ 69504 h 129658"/>
                    <a:gd name="connsiteX7" fmla="*/ 23480 w 83406"/>
                    <a:gd name="connsiteY7" fmla="*/ 63634 h 129658"/>
                    <a:gd name="connsiteX8" fmla="*/ 12458 w 83406"/>
                    <a:gd name="connsiteY8" fmla="*/ 56687 h 129658"/>
                    <a:gd name="connsiteX9" fmla="*/ 4784 w 83406"/>
                    <a:gd name="connsiteY9" fmla="*/ 47219 h 129658"/>
                    <a:gd name="connsiteX10" fmla="*/ 1904 w 83406"/>
                    <a:gd name="connsiteY10" fmla="*/ 33795 h 129658"/>
                    <a:gd name="connsiteX11" fmla="*/ 13285 w 83406"/>
                    <a:gd name="connsiteY11" fmla="*/ 9348 h 129658"/>
                    <a:gd name="connsiteX12" fmla="*/ 44558 w 83406"/>
                    <a:gd name="connsiteY12" fmla="*/ 0 h 129658"/>
                    <a:gd name="connsiteX13" fmla="*/ 65537 w 83406"/>
                    <a:gd name="connsiteY13" fmla="*/ 2153 h 129658"/>
                    <a:gd name="connsiteX14" fmla="*/ 77158 w 83406"/>
                    <a:gd name="connsiteY14" fmla="*/ 5990 h 129658"/>
                    <a:gd name="connsiteX15" fmla="*/ 73560 w 83406"/>
                    <a:gd name="connsiteY15" fmla="*/ 19892 h 129658"/>
                    <a:gd name="connsiteX16" fmla="*/ 63853 w 83406"/>
                    <a:gd name="connsiteY16" fmla="*/ 16055 h 129658"/>
                    <a:gd name="connsiteX17" fmla="*/ 43841 w 83406"/>
                    <a:gd name="connsiteY17" fmla="*/ 13654 h 129658"/>
                    <a:gd name="connsiteX18" fmla="*/ 33895 w 83406"/>
                    <a:gd name="connsiteY18" fmla="*/ 14740 h 129658"/>
                    <a:gd name="connsiteX19" fmla="*/ 25623 w 83406"/>
                    <a:gd name="connsiteY19" fmla="*/ 18098 h 129658"/>
                    <a:gd name="connsiteX20" fmla="*/ 19872 w 83406"/>
                    <a:gd name="connsiteY20" fmla="*/ 23859 h 129658"/>
                    <a:gd name="connsiteX21" fmla="*/ 17720 w 83406"/>
                    <a:gd name="connsiteY21" fmla="*/ 32380 h 129658"/>
                    <a:gd name="connsiteX22" fmla="*/ 19633 w 83406"/>
                    <a:gd name="connsiteY22" fmla="*/ 41030 h 129658"/>
                    <a:gd name="connsiteX23" fmla="*/ 25264 w 83406"/>
                    <a:gd name="connsiteY23" fmla="*/ 47399 h 129658"/>
                    <a:gd name="connsiteX24" fmla="*/ 34373 w 83406"/>
                    <a:gd name="connsiteY24" fmla="*/ 52541 h 129658"/>
                    <a:gd name="connsiteX25" fmla="*/ 46721 w 83406"/>
                    <a:gd name="connsiteY25" fmla="*/ 57793 h 129658"/>
                    <a:gd name="connsiteX26" fmla="*/ 60504 w 83406"/>
                    <a:gd name="connsiteY26" fmla="*/ 63643 h 129658"/>
                    <a:gd name="connsiteX27" fmla="*/ 72135 w 83406"/>
                    <a:gd name="connsiteY27" fmla="*/ 70819 h 129658"/>
                    <a:gd name="connsiteX28" fmla="*/ 80287 w 83406"/>
                    <a:gd name="connsiteY28" fmla="*/ 80885 h 129658"/>
                    <a:gd name="connsiteX29" fmla="*/ 83406 w 83406"/>
                    <a:gd name="connsiteY29" fmla="*/ 95625 h 129658"/>
                    <a:gd name="connsiteX30" fmla="*/ 70819 w 83406"/>
                    <a:gd name="connsiteY30" fmla="*/ 121028 h 129658"/>
                    <a:gd name="connsiteX31" fmla="*/ 36426 w 83406"/>
                    <a:gd name="connsiteY31" fmla="*/ 129659 h 129658"/>
                    <a:gd name="connsiteX32" fmla="*/ 11501 w 83406"/>
                    <a:gd name="connsiteY32" fmla="*/ 126898 h 129658"/>
                    <a:gd name="connsiteX33" fmla="*/ 0 w 83406"/>
                    <a:gd name="connsiteY33" fmla="*/ 122703 h 129658"/>
                    <a:gd name="connsiteX34" fmla="*/ 4076 w 83406"/>
                    <a:gd name="connsiteY34" fmla="*/ 108561 h 129658"/>
                    <a:gd name="connsiteX35" fmla="*/ 7196 w 83406"/>
                    <a:gd name="connsiteY35" fmla="*/ 110115 h 129658"/>
                    <a:gd name="connsiteX36" fmla="*/ 13664 w 83406"/>
                    <a:gd name="connsiteY36" fmla="*/ 112517 h 129658"/>
                    <a:gd name="connsiteX37" fmla="*/ 23371 w 83406"/>
                    <a:gd name="connsiteY37" fmla="*/ 114790 h 129658"/>
                    <a:gd name="connsiteX38" fmla="*/ 36436 w 83406"/>
                    <a:gd name="connsiteY38" fmla="*/ 115746 h 12965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</a:cxnLst>
                  <a:rect l="l" t="t" r="r" b="b"/>
                  <a:pathLst>
                    <a:path w="83406" h="129658">
                      <a:moveTo>
                        <a:pt x="36416" y="115756"/>
                      </a:moveTo>
                      <a:cubicBezTo>
                        <a:pt x="45366" y="115756"/>
                        <a:pt x="52751" y="114281"/>
                        <a:pt x="58591" y="111321"/>
                      </a:cubicBezTo>
                      <a:cubicBezTo>
                        <a:pt x="64421" y="108371"/>
                        <a:pt x="67341" y="103378"/>
                        <a:pt x="67341" y="96342"/>
                      </a:cubicBezTo>
                      <a:cubicBezTo>
                        <a:pt x="67341" y="92984"/>
                        <a:pt x="66823" y="90113"/>
                        <a:pt x="65786" y="87712"/>
                      </a:cubicBezTo>
                      <a:cubicBezTo>
                        <a:pt x="64750" y="85310"/>
                        <a:pt x="63026" y="83157"/>
                        <a:pt x="60634" y="81244"/>
                      </a:cubicBezTo>
                      <a:cubicBezTo>
                        <a:pt x="58232" y="79330"/>
                        <a:pt x="55083" y="77486"/>
                        <a:pt x="51166" y="75732"/>
                      </a:cubicBezTo>
                      <a:cubicBezTo>
                        <a:pt x="47249" y="73978"/>
                        <a:pt x="42416" y="71895"/>
                        <a:pt x="36665" y="69504"/>
                      </a:cubicBezTo>
                      <a:cubicBezTo>
                        <a:pt x="32031" y="67580"/>
                        <a:pt x="27636" y="65627"/>
                        <a:pt x="23480" y="63634"/>
                      </a:cubicBezTo>
                      <a:cubicBezTo>
                        <a:pt x="19324" y="61640"/>
                        <a:pt x="15647" y="59318"/>
                        <a:pt x="12458" y="56687"/>
                      </a:cubicBezTo>
                      <a:cubicBezTo>
                        <a:pt x="9259" y="54046"/>
                        <a:pt x="6707" y="50897"/>
                        <a:pt x="4784" y="47219"/>
                      </a:cubicBezTo>
                      <a:cubicBezTo>
                        <a:pt x="2860" y="43542"/>
                        <a:pt x="1904" y="39067"/>
                        <a:pt x="1904" y="33795"/>
                      </a:cubicBezTo>
                      <a:cubicBezTo>
                        <a:pt x="1904" y="23729"/>
                        <a:pt x="5701" y="15577"/>
                        <a:pt x="13285" y="9348"/>
                      </a:cubicBezTo>
                      <a:cubicBezTo>
                        <a:pt x="20869" y="3109"/>
                        <a:pt x="31304" y="0"/>
                        <a:pt x="44558" y="0"/>
                      </a:cubicBezTo>
                      <a:cubicBezTo>
                        <a:pt x="53030" y="0"/>
                        <a:pt x="60016" y="718"/>
                        <a:pt x="65537" y="2153"/>
                      </a:cubicBezTo>
                      <a:cubicBezTo>
                        <a:pt x="71048" y="3588"/>
                        <a:pt x="74925" y="4873"/>
                        <a:pt x="77158" y="5990"/>
                      </a:cubicBezTo>
                      <a:lnTo>
                        <a:pt x="73560" y="19892"/>
                      </a:lnTo>
                      <a:cubicBezTo>
                        <a:pt x="71646" y="18936"/>
                        <a:pt x="68407" y="17660"/>
                        <a:pt x="63853" y="16055"/>
                      </a:cubicBezTo>
                      <a:cubicBezTo>
                        <a:pt x="59298" y="14461"/>
                        <a:pt x="52621" y="13654"/>
                        <a:pt x="43841" y="13654"/>
                      </a:cubicBezTo>
                      <a:cubicBezTo>
                        <a:pt x="40323" y="13654"/>
                        <a:pt x="37004" y="14022"/>
                        <a:pt x="33895" y="14740"/>
                      </a:cubicBezTo>
                      <a:cubicBezTo>
                        <a:pt x="30775" y="15457"/>
                        <a:pt x="28025" y="16584"/>
                        <a:pt x="25623" y="18098"/>
                      </a:cubicBezTo>
                      <a:cubicBezTo>
                        <a:pt x="23221" y="19623"/>
                        <a:pt x="21308" y="21537"/>
                        <a:pt x="19872" y="23859"/>
                      </a:cubicBezTo>
                      <a:cubicBezTo>
                        <a:pt x="18437" y="26181"/>
                        <a:pt x="17720" y="29021"/>
                        <a:pt x="17720" y="32380"/>
                      </a:cubicBezTo>
                      <a:cubicBezTo>
                        <a:pt x="17720" y="35738"/>
                        <a:pt x="18358" y="38629"/>
                        <a:pt x="19633" y="41030"/>
                      </a:cubicBezTo>
                      <a:cubicBezTo>
                        <a:pt x="20909" y="43432"/>
                        <a:pt x="22782" y="45555"/>
                        <a:pt x="25264" y="47399"/>
                      </a:cubicBezTo>
                      <a:cubicBezTo>
                        <a:pt x="27736" y="49242"/>
                        <a:pt x="30775" y="50957"/>
                        <a:pt x="34373" y="52541"/>
                      </a:cubicBezTo>
                      <a:cubicBezTo>
                        <a:pt x="37971" y="54136"/>
                        <a:pt x="42077" y="55880"/>
                        <a:pt x="46721" y="57793"/>
                      </a:cubicBezTo>
                      <a:cubicBezTo>
                        <a:pt x="51515" y="59707"/>
                        <a:pt x="56109" y="61650"/>
                        <a:pt x="60504" y="63643"/>
                      </a:cubicBezTo>
                      <a:cubicBezTo>
                        <a:pt x="64899" y="65637"/>
                        <a:pt x="68776" y="68029"/>
                        <a:pt x="72135" y="70819"/>
                      </a:cubicBezTo>
                      <a:cubicBezTo>
                        <a:pt x="75493" y="73620"/>
                        <a:pt x="78204" y="76978"/>
                        <a:pt x="80287" y="80885"/>
                      </a:cubicBezTo>
                      <a:cubicBezTo>
                        <a:pt x="82360" y="84802"/>
                        <a:pt x="83406" y="89715"/>
                        <a:pt x="83406" y="95625"/>
                      </a:cubicBezTo>
                      <a:cubicBezTo>
                        <a:pt x="83406" y="106807"/>
                        <a:pt x="79211" y="115278"/>
                        <a:pt x="70819" y="121028"/>
                      </a:cubicBezTo>
                      <a:cubicBezTo>
                        <a:pt x="62428" y="126779"/>
                        <a:pt x="50957" y="129659"/>
                        <a:pt x="36426" y="129659"/>
                      </a:cubicBezTo>
                      <a:cubicBezTo>
                        <a:pt x="25553" y="129659"/>
                        <a:pt x="17251" y="128732"/>
                        <a:pt x="11501" y="126898"/>
                      </a:cubicBezTo>
                      <a:cubicBezTo>
                        <a:pt x="5750" y="125065"/>
                        <a:pt x="1914" y="123659"/>
                        <a:pt x="0" y="122703"/>
                      </a:cubicBezTo>
                      <a:lnTo>
                        <a:pt x="4076" y="108561"/>
                      </a:lnTo>
                      <a:cubicBezTo>
                        <a:pt x="4555" y="108880"/>
                        <a:pt x="5591" y="109398"/>
                        <a:pt x="7196" y="110115"/>
                      </a:cubicBezTo>
                      <a:cubicBezTo>
                        <a:pt x="8790" y="110833"/>
                        <a:pt x="10953" y="111640"/>
                        <a:pt x="13664" y="112517"/>
                      </a:cubicBezTo>
                      <a:cubicBezTo>
                        <a:pt x="16374" y="113394"/>
                        <a:pt x="19613" y="114162"/>
                        <a:pt x="23371" y="114790"/>
                      </a:cubicBezTo>
                      <a:cubicBezTo>
                        <a:pt x="27128" y="115427"/>
                        <a:pt x="31483" y="115746"/>
                        <a:pt x="36436" y="115746"/>
                      </a:cubicBezTo>
                      <a:close/>
                    </a:path>
                  </a:pathLst>
                </a:custGeom>
                <a:solidFill>
                  <a:srgbClr val="000F9F"/>
                </a:solidFill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185" name="Graphic 5">
                <a:extLst>
                  <a:ext uri="{FF2B5EF4-FFF2-40B4-BE49-F238E27FC236}">
                    <a16:creationId xmlns:a16="http://schemas.microsoft.com/office/drawing/2014/main" id="{67249242-74D3-10A2-16F9-01AF4D73E478}"/>
                  </a:ext>
                </a:extLst>
              </p:cNvPr>
              <p:cNvGrpSpPr/>
              <p:nvPr/>
            </p:nvGrpSpPr>
            <p:grpSpPr>
              <a:xfrm>
                <a:off x="10070573" y="6078155"/>
                <a:ext cx="1316597" cy="91836"/>
                <a:chOff x="9914002" y="5921649"/>
                <a:chExt cx="1114149" cy="77715"/>
              </a:xfrm>
              <a:solidFill>
                <a:schemeClr val="tx1">
                  <a:lumMod val="50000"/>
                  <a:lumOff val="50000"/>
                </a:schemeClr>
              </a:solidFill>
            </p:grpSpPr>
            <p:sp>
              <p:nvSpPr>
                <p:cNvPr id="186" name="Vrije vorm: vorm 185">
                  <a:extLst>
                    <a:ext uri="{FF2B5EF4-FFF2-40B4-BE49-F238E27FC236}">
                      <a16:creationId xmlns:a16="http://schemas.microsoft.com/office/drawing/2014/main" id="{4C569FB6-C1A5-2661-74E5-36D277BC9A79}"/>
                    </a:ext>
                  </a:extLst>
                </p:cNvPr>
                <p:cNvSpPr/>
                <p:nvPr/>
              </p:nvSpPr>
              <p:spPr>
                <a:xfrm>
                  <a:off x="9914002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7" name="Vrije vorm: vorm 186">
                  <a:extLst>
                    <a:ext uri="{FF2B5EF4-FFF2-40B4-BE49-F238E27FC236}">
                      <a16:creationId xmlns:a16="http://schemas.microsoft.com/office/drawing/2014/main" id="{1769F524-999A-FDB7-C830-4C9187619259}"/>
                    </a:ext>
                  </a:extLst>
                </p:cNvPr>
                <p:cNvSpPr/>
                <p:nvPr/>
              </p:nvSpPr>
              <p:spPr>
                <a:xfrm>
                  <a:off x="9967051" y="5922446"/>
                  <a:ext cx="14909" cy="58600"/>
                </a:xfrm>
                <a:custGeom>
                  <a:avLst/>
                  <a:gdLst>
                    <a:gd name="connsiteX0" fmla="*/ 14112 w 14909"/>
                    <a:gd name="connsiteY0" fmla="*/ 58601 h 58600"/>
                    <a:gd name="connsiteX1" fmla="*/ 0 w 14909"/>
                    <a:gd name="connsiteY1" fmla="*/ 45914 h 58600"/>
                    <a:gd name="connsiteX2" fmla="*/ 0 w 14909"/>
                    <a:gd name="connsiteY2" fmla="*/ 0 h 58600"/>
                    <a:gd name="connsiteX3" fmla="*/ 8880 w 14909"/>
                    <a:gd name="connsiteY3" fmla="*/ 0 h 58600"/>
                    <a:gd name="connsiteX4" fmla="*/ 8880 w 14909"/>
                    <a:gd name="connsiteY4" fmla="*/ 45276 h 58600"/>
                    <a:gd name="connsiteX5" fmla="*/ 14909 w 14909"/>
                    <a:gd name="connsiteY5" fmla="*/ 50827 h 58600"/>
                    <a:gd name="connsiteX6" fmla="*/ 14112 w 14909"/>
                    <a:gd name="connsiteY6" fmla="*/ 58601 h 58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4909" h="58600">
                      <a:moveTo>
                        <a:pt x="14112" y="58601"/>
                      </a:moveTo>
                      <a:cubicBezTo>
                        <a:pt x="4913" y="58601"/>
                        <a:pt x="0" y="54235"/>
                        <a:pt x="0" y="45914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45276"/>
                      </a:lnTo>
                      <a:cubicBezTo>
                        <a:pt x="8880" y="48924"/>
                        <a:pt x="11262" y="50588"/>
                        <a:pt x="14909" y="50827"/>
                      </a:cubicBezTo>
                      <a:lnTo>
                        <a:pt x="14112" y="58601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8" name="Vrije vorm: vorm 187">
                  <a:extLst>
                    <a:ext uri="{FF2B5EF4-FFF2-40B4-BE49-F238E27FC236}">
                      <a16:creationId xmlns:a16="http://schemas.microsoft.com/office/drawing/2014/main" id="{AA6EDD73-F510-806A-56B9-83D1FAFF8BC2}"/>
                    </a:ext>
                  </a:extLst>
                </p:cNvPr>
                <p:cNvSpPr/>
                <p:nvPr/>
              </p:nvSpPr>
              <p:spPr>
                <a:xfrm>
                  <a:off x="9988917" y="5939887"/>
                  <a:ext cx="29110" cy="41159"/>
                </a:xfrm>
                <a:custGeom>
                  <a:avLst/>
                  <a:gdLst>
                    <a:gd name="connsiteX0" fmla="*/ 1754 w 29110"/>
                    <a:gd name="connsiteY0" fmla="*/ 31254 h 41159"/>
                    <a:gd name="connsiteX1" fmla="*/ 13095 w 29110"/>
                    <a:gd name="connsiteY1" fmla="*/ 33636 h 41159"/>
                    <a:gd name="connsiteX2" fmla="*/ 20311 w 29110"/>
                    <a:gd name="connsiteY2" fmla="*/ 28872 h 41159"/>
                    <a:gd name="connsiteX3" fmla="*/ 12936 w 29110"/>
                    <a:gd name="connsiteY3" fmla="*/ 23480 h 41159"/>
                    <a:gd name="connsiteX4" fmla="*/ 249 w 29110"/>
                    <a:gd name="connsiteY4" fmla="*/ 11979 h 41159"/>
                    <a:gd name="connsiteX5" fmla="*/ 15158 w 29110"/>
                    <a:gd name="connsiteY5" fmla="*/ 0 h 41159"/>
                    <a:gd name="connsiteX6" fmla="*/ 27845 w 29110"/>
                    <a:gd name="connsiteY6" fmla="*/ 2860 h 41159"/>
                    <a:gd name="connsiteX7" fmla="*/ 26181 w 29110"/>
                    <a:gd name="connsiteY7" fmla="*/ 9916 h 41159"/>
                    <a:gd name="connsiteX8" fmla="*/ 15477 w 29110"/>
                    <a:gd name="connsiteY8" fmla="*/ 7534 h 41159"/>
                    <a:gd name="connsiteX9" fmla="*/ 9129 w 29110"/>
                    <a:gd name="connsiteY9" fmla="*/ 11979 h 41159"/>
                    <a:gd name="connsiteX10" fmla="*/ 16105 w 29110"/>
                    <a:gd name="connsiteY10" fmla="*/ 16893 h 41159"/>
                    <a:gd name="connsiteX11" fmla="*/ 29111 w 29110"/>
                    <a:gd name="connsiteY11" fmla="*/ 28712 h 41159"/>
                    <a:gd name="connsiteX12" fmla="*/ 13484 w 29110"/>
                    <a:gd name="connsiteY12" fmla="*/ 41160 h 41159"/>
                    <a:gd name="connsiteX13" fmla="*/ 0 w 29110"/>
                    <a:gd name="connsiteY13" fmla="*/ 38539 h 41159"/>
                    <a:gd name="connsiteX14" fmla="*/ 1744 w 29110"/>
                    <a:gd name="connsiteY14" fmla="*/ 31244 h 4115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</a:cxnLst>
                  <a:rect l="l" t="t" r="r" b="b"/>
                  <a:pathLst>
                    <a:path w="29110" h="41159">
                      <a:moveTo>
                        <a:pt x="1754" y="31254"/>
                      </a:moveTo>
                      <a:cubicBezTo>
                        <a:pt x="5481" y="32599"/>
                        <a:pt x="9288" y="33636"/>
                        <a:pt x="13095" y="33636"/>
                      </a:cubicBezTo>
                      <a:cubicBezTo>
                        <a:pt x="16902" y="33636"/>
                        <a:pt x="20311" y="32210"/>
                        <a:pt x="20311" y="28872"/>
                      </a:cubicBezTo>
                      <a:cubicBezTo>
                        <a:pt x="20311" y="26410"/>
                        <a:pt x="18726" y="24826"/>
                        <a:pt x="12936" y="23480"/>
                      </a:cubicBezTo>
                      <a:cubicBezTo>
                        <a:pt x="5402" y="21736"/>
                        <a:pt x="249" y="18168"/>
                        <a:pt x="249" y="11979"/>
                      </a:cubicBezTo>
                      <a:cubicBezTo>
                        <a:pt x="249" y="3966"/>
                        <a:pt x="7385" y="0"/>
                        <a:pt x="15158" y="0"/>
                      </a:cubicBezTo>
                      <a:cubicBezTo>
                        <a:pt x="19683" y="0"/>
                        <a:pt x="23958" y="1186"/>
                        <a:pt x="27845" y="2860"/>
                      </a:cubicBezTo>
                      <a:lnTo>
                        <a:pt x="26181" y="9916"/>
                      </a:lnTo>
                      <a:cubicBezTo>
                        <a:pt x="22693" y="8571"/>
                        <a:pt x="19045" y="7534"/>
                        <a:pt x="15477" y="7534"/>
                      </a:cubicBezTo>
                      <a:cubicBezTo>
                        <a:pt x="12149" y="7534"/>
                        <a:pt x="9129" y="9039"/>
                        <a:pt x="9129" y="11979"/>
                      </a:cubicBezTo>
                      <a:cubicBezTo>
                        <a:pt x="9129" y="14042"/>
                        <a:pt x="10634" y="15707"/>
                        <a:pt x="16105" y="16893"/>
                      </a:cubicBezTo>
                      <a:cubicBezTo>
                        <a:pt x="24188" y="18637"/>
                        <a:pt x="29111" y="22125"/>
                        <a:pt x="29111" y="28712"/>
                      </a:cubicBezTo>
                      <a:cubicBezTo>
                        <a:pt x="29111" y="37193"/>
                        <a:pt x="21577" y="41160"/>
                        <a:pt x="13484" y="41160"/>
                      </a:cubicBezTo>
                      <a:cubicBezTo>
                        <a:pt x="8810" y="41160"/>
                        <a:pt x="4206" y="40133"/>
                        <a:pt x="0" y="38539"/>
                      </a:cubicBezTo>
                      <a:lnTo>
                        <a:pt x="1744" y="3124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89" name="Vrije vorm: vorm 188">
                  <a:extLst>
                    <a:ext uri="{FF2B5EF4-FFF2-40B4-BE49-F238E27FC236}">
                      <a16:creationId xmlns:a16="http://schemas.microsoft.com/office/drawing/2014/main" id="{88BE9A9F-4D99-F793-FAD3-30242D2FAD1D}"/>
                    </a:ext>
                  </a:extLst>
                </p:cNvPr>
                <p:cNvSpPr/>
                <p:nvPr/>
              </p:nvSpPr>
              <p:spPr>
                <a:xfrm>
                  <a:off x="10033246" y="5924270"/>
                  <a:ext cx="23240" cy="75094"/>
                </a:xfrm>
                <a:custGeom>
                  <a:avLst/>
                  <a:gdLst>
                    <a:gd name="connsiteX0" fmla="*/ 14441 w 23240"/>
                    <a:gd name="connsiteY0" fmla="*/ 16414 h 75094"/>
                    <a:gd name="connsiteX1" fmla="*/ 23002 w 23240"/>
                    <a:gd name="connsiteY1" fmla="*/ 16414 h 75094"/>
                    <a:gd name="connsiteX2" fmla="*/ 23002 w 23240"/>
                    <a:gd name="connsiteY2" fmla="*/ 60504 h 75094"/>
                    <a:gd name="connsiteX3" fmla="*/ 7774 w 23240"/>
                    <a:gd name="connsiteY3" fmla="*/ 75095 h 75094"/>
                    <a:gd name="connsiteX4" fmla="*/ 0 w 23240"/>
                    <a:gd name="connsiteY4" fmla="*/ 73590 h 75094"/>
                    <a:gd name="connsiteX5" fmla="*/ 1505 w 23240"/>
                    <a:gd name="connsiteY5" fmla="*/ 66693 h 75094"/>
                    <a:gd name="connsiteX6" fmla="*/ 7375 w 23240"/>
                    <a:gd name="connsiteY6" fmla="*/ 67650 h 75094"/>
                    <a:gd name="connsiteX7" fmla="*/ 14431 w 23240"/>
                    <a:gd name="connsiteY7" fmla="*/ 60514 h 75094"/>
                    <a:gd name="connsiteX8" fmla="*/ 14431 w 23240"/>
                    <a:gd name="connsiteY8" fmla="*/ 16424 h 75094"/>
                    <a:gd name="connsiteX9" fmla="*/ 18088 w 23240"/>
                    <a:gd name="connsiteY9" fmla="*/ 0 h 75094"/>
                    <a:gd name="connsiteX10" fmla="*/ 23241 w 23240"/>
                    <a:gd name="connsiteY10" fmla="*/ 4525 h 75094"/>
                    <a:gd name="connsiteX11" fmla="*/ 18088 w 23240"/>
                    <a:gd name="connsiteY11" fmla="*/ 8969 h 75094"/>
                    <a:gd name="connsiteX12" fmla="*/ 13016 w 23240"/>
                    <a:gd name="connsiteY12" fmla="*/ 4525 h 75094"/>
                    <a:gd name="connsiteX13" fmla="*/ 18088 w 23240"/>
                    <a:gd name="connsiteY13" fmla="*/ 0 h 7509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23240" h="75094">
                      <a:moveTo>
                        <a:pt x="14441" y="16414"/>
                      </a:moveTo>
                      <a:lnTo>
                        <a:pt x="23002" y="16414"/>
                      </a:lnTo>
                      <a:lnTo>
                        <a:pt x="23002" y="60504"/>
                      </a:lnTo>
                      <a:cubicBezTo>
                        <a:pt x="23002" y="69304"/>
                        <a:pt x="16972" y="75095"/>
                        <a:pt x="7774" y="75095"/>
                      </a:cubicBezTo>
                      <a:cubicBezTo>
                        <a:pt x="5003" y="75095"/>
                        <a:pt x="2382" y="74696"/>
                        <a:pt x="0" y="73590"/>
                      </a:cubicBezTo>
                      <a:lnTo>
                        <a:pt x="1505" y="66693"/>
                      </a:lnTo>
                      <a:cubicBezTo>
                        <a:pt x="3169" y="67490"/>
                        <a:pt x="5152" y="67650"/>
                        <a:pt x="7375" y="67650"/>
                      </a:cubicBezTo>
                      <a:cubicBezTo>
                        <a:pt x="11900" y="67650"/>
                        <a:pt x="14431" y="64949"/>
                        <a:pt x="14431" y="60514"/>
                      </a:cubicBezTo>
                      <a:lnTo>
                        <a:pt x="14431" y="16424"/>
                      </a:lnTo>
                      <a:close/>
                      <a:moveTo>
                        <a:pt x="18088" y="0"/>
                      </a:moveTo>
                      <a:cubicBezTo>
                        <a:pt x="21417" y="0"/>
                        <a:pt x="23241" y="2222"/>
                        <a:pt x="23241" y="4525"/>
                      </a:cubicBezTo>
                      <a:cubicBezTo>
                        <a:pt x="23241" y="6827"/>
                        <a:pt x="21417" y="8969"/>
                        <a:pt x="18088" y="8969"/>
                      </a:cubicBezTo>
                      <a:cubicBezTo>
                        <a:pt x="14760" y="8969"/>
                        <a:pt x="13016" y="6747"/>
                        <a:pt x="13016" y="4525"/>
                      </a:cubicBezTo>
                      <a:cubicBezTo>
                        <a:pt x="13016" y="2302"/>
                        <a:pt x="14919" y="0"/>
                        <a:pt x="18088" y="0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0" name="Vrije vorm: vorm 189">
                  <a:extLst>
                    <a:ext uri="{FF2B5EF4-FFF2-40B4-BE49-F238E27FC236}">
                      <a16:creationId xmlns:a16="http://schemas.microsoft.com/office/drawing/2014/main" id="{91F515D8-70C5-D8ED-149F-1C4708733EFA}"/>
                    </a:ext>
                  </a:extLst>
                </p:cNvPr>
                <p:cNvSpPr/>
                <p:nvPr/>
              </p:nvSpPr>
              <p:spPr>
                <a:xfrm>
                  <a:off x="10065845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1" name="Vrije vorm: vorm 190">
                  <a:extLst>
                    <a:ext uri="{FF2B5EF4-FFF2-40B4-BE49-F238E27FC236}">
                      <a16:creationId xmlns:a16="http://schemas.microsoft.com/office/drawing/2014/main" id="{3C0F91A9-D19B-DE23-D5A2-C4707EF662FD}"/>
                    </a:ext>
                  </a:extLst>
                </p:cNvPr>
                <p:cNvSpPr/>
                <p:nvPr/>
              </p:nvSpPr>
              <p:spPr>
                <a:xfrm>
                  <a:off x="10131263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6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2" name="Vrije vorm: vorm 191">
                  <a:extLst>
                    <a:ext uri="{FF2B5EF4-FFF2-40B4-BE49-F238E27FC236}">
                      <a16:creationId xmlns:a16="http://schemas.microsoft.com/office/drawing/2014/main" id="{1E5781D7-FA9D-602F-F516-73DE3F138333}"/>
                    </a:ext>
                  </a:extLst>
                </p:cNvPr>
                <p:cNvSpPr/>
                <p:nvPr/>
              </p:nvSpPr>
              <p:spPr>
                <a:xfrm>
                  <a:off x="10156477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3" name="Vrije vorm: vorm 192">
                  <a:extLst>
                    <a:ext uri="{FF2B5EF4-FFF2-40B4-BE49-F238E27FC236}">
                      <a16:creationId xmlns:a16="http://schemas.microsoft.com/office/drawing/2014/main" id="{A2F016F4-2BAF-FE51-4C07-06DA399BE347}"/>
                    </a:ext>
                  </a:extLst>
                </p:cNvPr>
                <p:cNvSpPr/>
                <p:nvPr/>
              </p:nvSpPr>
              <p:spPr>
                <a:xfrm>
                  <a:off x="10203656" y="5939897"/>
                  <a:ext cx="40601" cy="58680"/>
                </a:xfrm>
                <a:custGeom>
                  <a:avLst/>
                  <a:gdLst>
                    <a:gd name="connsiteX0" fmla="*/ 8880 w 40601"/>
                    <a:gd name="connsiteY0" fmla="*/ 37582 h 58680"/>
                    <a:gd name="connsiteX1" fmla="*/ 8880 w 40601"/>
                    <a:gd name="connsiteY1" fmla="*/ 58680 h 58680"/>
                    <a:gd name="connsiteX2" fmla="*/ 0 w 40601"/>
                    <a:gd name="connsiteY2" fmla="*/ 58680 h 58680"/>
                    <a:gd name="connsiteX3" fmla="*/ 0 w 40601"/>
                    <a:gd name="connsiteY3" fmla="*/ 787 h 58680"/>
                    <a:gd name="connsiteX4" fmla="*/ 8880 w 40601"/>
                    <a:gd name="connsiteY4" fmla="*/ 787 h 58680"/>
                    <a:gd name="connsiteX5" fmla="*/ 8880 w 40601"/>
                    <a:gd name="connsiteY5" fmla="*/ 4754 h 58680"/>
                    <a:gd name="connsiteX6" fmla="*/ 9358 w 40601"/>
                    <a:gd name="connsiteY6" fmla="*/ 4913 h 58680"/>
                    <a:gd name="connsiteX7" fmla="*/ 21487 w 40601"/>
                    <a:gd name="connsiteY7" fmla="*/ 0 h 58680"/>
                    <a:gd name="connsiteX8" fmla="*/ 40602 w 40601"/>
                    <a:gd name="connsiteY8" fmla="*/ 20620 h 58680"/>
                    <a:gd name="connsiteX9" fmla="*/ 20700 w 40601"/>
                    <a:gd name="connsiteY9" fmla="*/ 41240 h 58680"/>
                    <a:gd name="connsiteX10" fmla="*/ 8880 w 40601"/>
                    <a:gd name="connsiteY10" fmla="*/ 37592 h 58680"/>
                    <a:gd name="connsiteX11" fmla="*/ 8880 w 40601"/>
                    <a:gd name="connsiteY11" fmla="*/ 12836 h 58680"/>
                    <a:gd name="connsiteX12" fmla="*/ 8880 w 40601"/>
                    <a:gd name="connsiteY12" fmla="*/ 31313 h 58680"/>
                    <a:gd name="connsiteX13" fmla="*/ 19583 w 40601"/>
                    <a:gd name="connsiteY13" fmla="*/ 33775 h 58680"/>
                    <a:gd name="connsiteX14" fmla="*/ 31712 w 40601"/>
                    <a:gd name="connsiteY14" fmla="*/ 20610 h 58680"/>
                    <a:gd name="connsiteX15" fmla="*/ 19583 w 40601"/>
                    <a:gd name="connsiteY15" fmla="*/ 7445 h 58680"/>
                    <a:gd name="connsiteX16" fmla="*/ 8880 w 40601"/>
                    <a:gd name="connsiteY16" fmla="*/ 12836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40601" h="58680">
                      <a:moveTo>
                        <a:pt x="8880" y="37582"/>
                      </a:moveTo>
                      <a:lnTo>
                        <a:pt x="8880" y="58680"/>
                      </a:lnTo>
                      <a:lnTo>
                        <a:pt x="0" y="58680"/>
                      </a:lnTo>
                      <a:lnTo>
                        <a:pt x="0" y="787"/>
                      </a:lnTo>
                      <a:lnTo>
                        <a:pt x="8880" y="787"/>
                      </a:lnTo>
                      <a:lnTo>
                        <a:pt x="8880" y="4754"/>
                      </a:lnTo>
                      <a:lnTo>
                        <a:pt x="9358" y="4913"/>
                      </a:lnTo>
                      <a:cubicBezTo>
                        <a:pt x="11900" y="2063"/>
                        <a:pt x="16095" y="0"/>
                        <a:pt x="21487" y="0"/>
                      </a:cubicBezTo>
                      <a:cubicBezTo>
                        <a:pt x="32190" y="0"/>
                        <a:pt x="40602" y="9119"/>
                        <a:pt x="40602" y="20620"/>
                      </a:cubicBezTo>
                      <a:cubicBezTo>
                        <a:pt x="40602" y="32121"/>
                        <a:pt x="31882" y="41240"/>
                        <a:pt x="20700" y="41240"/>
                      </a:cubicBezTo>
                      <a:cubicBezTo>
                        <a:pt x="15388" y="41240"/>
                        <a:pt x="11820" y="39894"/>
                        <a:pt x="8880" y="37592"/>
                      </a:cubicBezTo>
                      <a:close/>
                      <a:moveTo>
                        <a:pt x="8880" y="12836"/>
                      </a:moveTo>
                      <a:lnTo>
                        <a:pt x="8880" y="31313"/>
                      </a:lnTo>
                      <a:cubicBezTo>
                        <a:pt x="11501" y="32898"/>
                        <a:pt x="15228" y="33775"/>
                        <a:pt x="19583" y="33775"/>
                      </a:cubicBezTo>
                      <a:cubicBezTo>
                        <a:pt x="26241" y="33775"/>
                        <a:pt x="31712" y="28065"/>
                        <a:pt x="31712" y="20610"/>
                      </a:cubicBezTo>
                      <a:cubicBezTo>
                        <a:pt x="31712" y="13155"/>
                        <a:pt x="26241" y="7445"/>
                        <a:pt x="19583" y="7445"/>
                      </a:cubicBezTo>
                      <a:cubicBezTo>
                        <a:pt x="15218" y="7445"/>
                        <a:pt x="11172" y="8870"/>
                        <a:pt x="8880" y="1283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4" name="Vrije vorm: vorm 193">
                  <a:extLst>
                    <a:ext uri="{FF2B5EF4-FFF2-40B4-BE49-F238E27FC236}">
                      <a16:creationId xmlns:a16="http://schemas.microsoft.com/office/drawing/2014/main" id="{2875077F-EE7C-82DE-17BE-4F73205FE9C4}"/>
                    </a:ext>
                  </a:extLst>
                </p:cNvPr>
                <p:cNvSpPr/>
                <p:nvPr/>
              </p:nvSpPr>
              <p:spPr>
                <a:xfrm>
                  <a:off x="10252012" y="5940684"/>
                  <a:ext cx="38150" cy="40442"/>
                </a:xfrm>
                <a:custGeom>
                  <a:avLst/>
                  <a:gdLst>
                    <a:gd name="connsiteX0" fmla="*/ 38150 w 38150"/>
                    <a:gd name="connsiteY0" fmla="*/ 21886 h 40442"/>
                    <a:gd name="connsiteX1" fmla="*/ 19035 w 38150"/>
                    <a:gd name="connsiteY1" fmla="*/ 40442 h 40442"/>
                    <a:gd name="connsiteX2" fmla="*/ 0 w 38150"/>
                    <a:gd name="connsiteY2" fmla="*/ 21886 h 40442"/>
                    <a:gd name="connsiteX3" fmla="*/ 0 w 38150"/>
                    <a:gd name="connsiteY3" fmla="*/ 0 h 40442"/>
                    <a:gd name="connsiteX4" fmla="*/ 8880 w 38150"/>
                    <a:gd name="connsiteY4" fmla="*/ 0 h 40442"/>
                    <a:gd name="connsiteX5" fmla="*/ 8880 w 38150"/>
                    <a:gd name="connsiteY5" fmla="*/ 21886 h 40442"/>
                    <a:gd name="connsiteX6" fmla="*/ 19025 w 38150"/>
                    <a:gd name="connsiteY6" fmla="*/ 32988 h 40442"/>
                    <a:gd name="connsiteX7" fmla="*/ 29250 w 38150"/>
                    <a:gd name="connsiteY7" fmla="*/ 21886 h 40442"/>
                    <a:gd name="connsiteX8" fmla="*/ 29250 w 38150"/>
                    <a:gd name="connsiteY8" fmla="*/ 0 h 40442"/>
                    <a:gd name="connsiteX9" fmla="*/ 38130 w 38150"/>
                    <a:gd name="connsiteY9" fmla="*/ 0 h 40442"/>
                    <a:gd name="connsiteX10" fmla="*/ 38130 w 38150"/>
                    <a:gd name="connsiteY10" fmla="*/ 21886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38150" h="40442">
                      <a:moveTo>
                        <a:pt x="38150" y="21886"/>
                      </a:moveTo>
                      <a:cubicBezTo>
                        <a:pt x="38150" y="33068"/>
                        <a:pt x="29739" y="40442"/>
                        <a:pt x="19035" y="40442"/>
                      </a:cubicBezTo>
                      <a:cubicBezTo>
                        <a:pt x="8332" y="40442"/>
                        <a:pt x="0" y="33068"/>
                        <a:pt x="0" y="21886"/>
                      </a:cubicBezTo>
                      <a:lnTo>
                        <a:pt x="0" y="0"/>
                      </a:lnTo>
                      <a:lnTo>
                        <a:pt x="8880" y="0"/>
                      </a:lnTo>
                      <a:lnTo>
                        <a:pt x="8880" y="21886"/>
                      </a:lnTo>
                      <a:cubicBezTo>
                        <a:pt x="8880" y="29021"/>
                        <a:pt x="13325" y="32988"/>
                        <a:pt x="19025" y="32988"/>
                      </a:cubicBezTo>
                      <a:cubicBezTo>
                        <a:pt x="24726" y="32988"/>
                        <a:pt x="29250" y="29021"/>
                        <a:pt x="29250" y="21886"/>
                      </a:cubicBezTo>
                      <a:lnTo>
                        <a:pt x="29250" y="0"/>
                      </a:lnTo>
                      <a:lnTo>
                        <a:pt x="38130" y="0"/>
                      </a:lnTo>
                      <a:lnTo>
                        <a:pt x="38130" y="21886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5" name="Vrije vorm: vorm 194">
                  <a:extLst>
                    <a:ext uri="{FF2B5EF4-FFF2-40B4-BE49-F238E27FC236}">
                      <a16:creationId xmlns:a16="http://schemas.microsoft.com/office/drawing/2014/main" id="{2ED1DEEC-3393-D215-5FF6-2156CFE7E463}"/>
                    </a:ext>
                  </a:extLst>
                </p:cNvPr>
                <p:cNvSpPr/>
                <p:nvPr/>
              </p:nvSpPr>
              <p:spPr>
                <a:xfrm>
                  <a:off x="10296112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6" name="Vrije vorm: vorm 195">
                  <a:extLst>
                    <a:ext uri="{FF2B5EF4-FFF2-40B4-BE49-F238E27FC236}">
                      <a16:creationId xmlns:a16="http://schemas.microsoft.com/office/drawing/2014/main" id="{9E3ECC04-20B6-889B-293D-4BAC4A38CAD9}"/>
                    </a:ext>
                  </a:extLst>
                </p:cNvPr>
                <p:cNvSpPr/>
                <p:nvPr/>
              </p:nvSpPr>
              <p:spPr>
                <a:xfrm>
                  <a:off x="1032878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7" name="Vrije vorm: vorm 196">
                  <a:extLst>
                    <a:ext uri="{FF2B5EF4-FFF2-40B4-BE49-F238E27FC236}">
                      <a16:creationId xmlns:a16="http://schemas.microsoft.com/office/drawing/2014/main" id="{CE003829-362A-4B5F-83B0-E0141A784A76}"/>
                    </a:ext>
                  </a:extLst>
                </p:cNvPr>
                <p:cNvSpPr/>
                <p:nvPr/>
              </p:nvSpPr>
              <p:spPr>
                <a:xfrm>
                  <a:off x="10377066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8" name="Vrije vorm: vorm 197">
                  <a:extLst>
                    <a:ext uri="{FF2B5EF4-FFF2-40B4-BE49-F238E27FC236}">
                      <a16:creationId xmlns:a16="http://schemas.microsoft.com/office/drawing/2014/main" id="{07E2845C-A506-1353-EBFE-229E488C419C}"/>
                    </a:ext>
                  </a:extLst>
                </p:cNvPr>
                <p:cNvSpPr/>
                <p:nvPr/>
              </p:nvSpPr>
              <p:spPr>
                <a:xfrm>
                  <a:off x="10413154" y="5924270"/>
                  <a:ext cx="10225" cy="56069"/>
                </a:xfrm>
                <a:custGeom>
                  <a:avLst/>
                  <a:gdLst>
                    <a:gd name="connsiteX0" fmla="*/ 5073 w 10225"/>
                    <a:gd name="connsiteY0" fmla="*/ 0 h 56069"/>
                    <a:gd name="connsiteX1" fmla="*/ 10225 w 10225"/>
                    <a:gd name="connsiteY1" fmla="*/ 4525 h 56069"/>
                    <a:gd name="connsiteX2" fmla="*/ 5073 w 10225"/>
                    <a:gd name="connsiteY2" fmla="*/ 8969 h 56069"/>
                    <a:gd name="connsiteX3" fmla="*/ 0 w 10225"/>
                    <a:gd name="connsiteY3" fmla="*/ 4525 h 56069"/>
                    <a:gd name="connsiteX4" fmla="*/ 5073 w 10225"/>
                    <a:gd name="connsiteY4" fmla="*/ 0 h 56069"/>
                    <a:gd name="connsiteX5" fmla="*/ 708 w 10225"/>
                    <a:gd name="connsiteY5" fmla="*/ 16414 h 56069"/>
                    <a:gd name="connsiteX6" fmla="*/ 9587 w 10225"/>
                    <a:gd name="connsiteY6" fmla="*/ 16414 h 56069"/>
                    <a:gd name="connsiteX7" fmla="*/ 9587 w 10225"/>
                    <a:gd name="connsiteY7" fmla="*/ 56069 h 56069"/>
                    <a:gd name="connsiteX8" fmla="*/ 708 w 10225"/>
                    <a:gd name="connsiteY8" fmla="*/ 56069 h 56069"/>
                    <a:gd name="connsiteX9" fmla="*/ 708 w 10225"/>
                    <a:gd name="connsiteY9" fmla="*/ 16414 h 5606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0225" h="56069">
                      <a:moveTo>
                        <a:pt x="5073" y="0"/>
                      </a:moveTo>
                      <a:cubicBezTo>
                        <a:pt x="8401" y="0"/>
                        <a:pt x="10225" y="2222"/>
                        <a:pt x="10225" y="4525"/>
                      </a:cubicBezTo>
                      <a:cubicBezTo>
                        <a:pt x="10225" y="6827"/>
                        <a:pt x="8401" y="8969"/>
                        <a:pt x="5073" y="8969"/>
                      </a:cubicBezTo>
                      <a:cubicBezTo>
                        <a:pt x="1744" y="8969"/>
                        <a:pt x="0" y="6747"/>
                        <a:pt x="0" y="4525"/>
                      </a:cubicBezTo>
                      <a:cubicBezTo>
                        <a:pt x="0" y="2302"/>
                        <a:pt x="1903" y="0"/>
                        <a:pt x="5073" y="0"/>
                      </a:cubicBezTo>
                      <a:close/>
                      <a:moveTo>
                        <a:pt x="708" y="16414"/>
                      </a:moveTo>
                      <a:lnTo>
                        <a:pt x="9587" y="16414"/>
                      </a:lnTo>
                      <a:lnTo>
                        <a:pt x="9587" y="56069"/>
                      </a:lnTo>
                      <a:lnTo>
                        <a:pt x="708" y="56069"/>
                      </a:lnTo>
                      <a:lnTo>
                        <a:pt x="708" y="16414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199" name="Vrije vorm: vorm 198">
                  <a:extLst>
                    <a:ext uri="{FF2B5EF4-FFF2-40B4-BE49-F238E27FC236}">
                      <a16:creationId xmlns:a16="http://schemas.microsoft.com/office/drawing/2014/main" id="{19A7EFEA-EC70-ACFC-EE26-1ED7B008AC12}"/>
                    </a:ext>
                  </a:extLst>
                </p:cNvPr>
                <p:cNvSpPr/>
                <p:nvPr/>
              </p:nvSpPr>
              <p:spPr>
                <a:xfrm>
                  <a:off x="10432976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0" name="Vrije vorm: vorm 199">
                  <a:extLst>
                    <a:ext uri="{FF2B5EF4-FFF2-40B4-BE49-F238E27FC236}">
                      <a16:creationId xmlns:a16="http://schemas.microsoft.com/office/drawing/2014/main" id="{7280B130-DE63-0105-470C-1937B98D1C1D}"/>
                    </a:ext>
                  </a:extLst>
                </p:cNvPr>
                <p:cNvSpPr/>
                <p:nvPr/>
              </p:nvSpPr>
              <p:spPr>
                <a:xfrm>
                  <a:off x="10495852" y="5939877"/>
                  <a:ext cx="38140" cy="41239"/>
                </a:xfrm>
                <a:custGeom>
                  <a:avLst/>
                  <a:gdLst>
                    <a:gd name="connsiteX0" fmla="*/ 38140 w 38140"/>
                    <a:gd name="connsiteY0" fmla="*/ 17939 h 41239"/>
                    <a:gd name="connsiteX1" fmla="*/ 38140 w 38140"/>
                    <a:gd name="connsiteY1" fmla="*/ 22693 h 41239"/>
                    <a:gd name="connsiteX2" fmla="*/ 8960 w 38140"/>
                    <a:gd name="connsiteY2" fmla="*/ 22693 h 41239"/>
                    <a:gd name="connsiteX3" fmla="*/ 22364 w 38140"/>
                    <a:gd name="connsiteY3" fmla="*/ 33795 h 41239"/>
                    <a:gd name="connsiteX4" fmla="*/ 34024 w 38140"/>
                    <a:gd name="connsiteY4" fmla="*/ 31413 h 41239"/>
                    <a:gd name="connsiteX5" fmla="*/ 35689 w 38140"/>
                    <a:gd name="connsiteY5" fmla="*/ 38150 h 41239"/>
                    <a:gd name="connsiteX6" fmla="*/ 22364 w 38140"/>
                    <a:gd name="connsiteY6" fmla="*/ 41240 h 41239"/>
                    <a:gd name="connsiteX7" fmla="*/ 0 w 38140"/>
                    <a:gd name="connsiteY7" fmla="*/ 20700 h 41239"/>
                    <a:gd name="connsiteX8" fmla="*/ 19663 w 38140"/>
                    <a:gd name="connsiteY8" fmla="*/ 0 h 41239"/>
                    <a:gd name="connsiteX9" fmla="*/ 38140 w 38140"/>
                    <a:gd name="connsiteY9" fmla="*/ 17919 h 41239"/>
                    <a:gd name="connsiteX10" fmla="*/ 9358 w 38140"/>
                    <a:gd name="connsiteY10" fmla="*/ 16195 h 41239"/>
                    <a:gd name="connsiteX11" fmla="*/ 29181 w 38140"/>
                    <a:gd name="connsiteY11" fmla="*/ 16195 h 41239"/>
                    <a:gd name="connsiteX12" fmla="*/ 19902 w 38140"/>
                    <a:gd name="connsiteY12" fmla="*/ 7475 h 41239"/>
                    <a:gd name="connsiteX13" fmla="*/ 9358 w 38140"/>
                    <a:gd name="connsiteY13" fmla="*/ 16195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8140" h="41239">
                      <a:moveTo>
                        <a:pt x="38140" y="17939"/>
                      </a:moveTo>
                      <a:lnTo>
                        <a:pt x="38140" y="22693"/>
                      </a:lnTo>
                      <a:lnTo>
                        <a:pt x="8960" y="22693"/>
                      </a:lnTo>
                      <a:cubicBezTo>
                        <a:pt x="9597" y="30068"/>
                        <a:pt x="13793" y="33636"/>
                        <a:pt x="22364" y="33795"/>
                      </a:cubicBezTo>
                      <a:cubicBezTo>
                        <a:pt x="26570" y="33795"/>
                        <a:pt x="30606" y="32998"/>
                        <a:pt x="34024" y="31413"/>
                      </a:cubicBezTo>
                      <a:lnTo>
                        <a:pt x="35689" y="38150"/>
                      </a:lnTo>
                      <a:cubicBezTo>
                        <a:pt x="31563" y="40213"/>
                        <a:pt x="26968" y="41240"/>
                        <a:pt x="22364" y="41240"/>
                      </a:cubicBezTo>
                      <a:cubicBezTo>
                        <a:pt x="9039" y="41240"/>
                        <a:pt x="0" y="33466"/>
                        <a:pt x="0" y="20700"/>
                      </a:cubicBezTo>
                      <a:cubicBezTo>
                        <a:pt x="0" y="9837"/>
                        <a:pt x="7534" y="159"/>
                        <a:pt x="19663" y="0"/>
                      </a:cubicBezTo>
                      <a:cubicBezTo>
                        <a:pt x="30446" y="0"/>
                        <a:pt x="37423" y="6269"/>
                        <a:pt x="38140" y="17919"/>
                      </a:cubicBezTo>
                      <a:close/>
                      <a:moveTo>
                        <a:pt x="9358" y="16195"/>
                      </a:moveTo>
                      <a:lnTo>
                        <a:pt x="29181" y="16195"/>
                      </a:lnTo>
                      <a:cubicBezTo>
                        <a:pt x="28782" y="10325"/>
                        <a:pt x="24895" y="7475"/>
                        <a:pt x="19902" y="7475"/>
                      </a:cubicBezTo>
                      <a:cubicBezTo>
                        <a:pt x="14192" y="7475"/>
                        <a:pt x="10544" y="11042"/>
                        <a:pt x="9358" y="16195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1" name="Vrije vorm: vorm 200">
                  <a:extLst>
                    <a:ext uri="{FF2B5EF4-FFF2-40B4-BE49-F238E27FC236}">
                      <a16:creationId xmlns:a16="http://schemas.microsoft.com/office/drawing/2014/main" id="{88548A36-F255-7387-16B0-55DA156355B9}"/>
                    </a:ext>
                  </a:extLst>
                </p:cNvPr>
                <p:cNvSpPr/>
                <p:nvPr/>
              </p:nvSpPr>
              <p:spPr>
                <a:xfrm>
                  <a:off x="10543022" y="5939897"/>
                  <a:ext cx="21965" cy="40532"/>
                </a:xfrm>
                <a:custGeom>
                  <a:avLst/>
                  <a:gdLst>
                    <a:gd name="connsiteX0" fmla="*/ 0 w 21965"/>
                    <a:gd name="connsiteY0" fmla="*/ 787 h 40532"/>
                    <a:gd name="connsiteX1" fmla="*/ 8880 w 21965"/>
                    <a:gd name="connsiteY1" fmla="*/ 787 h 40532"/>
                    <a:gd name="connsiteX2" fmla="*/ 8880 w 21965"/>
                    <a:gd name="connsiteY2" fmla="*/ 5312 h 40532"/>
                    <a:gd name="connsiteX3" fmla="*/ 9358 w 21965"/>
                    <a:gd name="connsiteY3" fmla="*/ 5471 h 40532"/>
                    <a:gd name="connsiteX4" fmla="*/ 20859 w 21965"/>
                    <a:gd name="connsiteY4" fmla="*/ 0 h 40532"/>
                    <a:gd name="connsiteX5" fmla="*/ 21965 w 21965"/>
                    <a:gd name="connsiteY5" fmla="*/ 0 h 40532"/>
                    <a:gd name="connsiteX6" fmla="*/ 21965 w 21965"/>
                    <a:gd name="connsiteY6" fmla="*/ 8092 h 40532"/>
                    <a:gd name="connsiteX7" fmla="*/ 20062 w 21965"/>
                    <a:gd name="connsiteY7" fmla="*/ 8092 h 40532"/>
                    <a:gd name="connsiteX8" fmla="*/ 8880 w 21965"/>
                    <a:gd name="connsiteY8" fmla="*/ 12776 h 40532"/>
                    <a:gd name="connsiteX9" fmla="*/ 8880 w 21965"/>
                    <a:gd name="connsiteY9" fmla="*/ 40532 h 40532"/>
                    <a:gd name="connsiteX10" fmla="*/ 0 w 21965"/>
                    <a:gd name="connsiteY10" fmla="*/ 40532 h 40532"/>
                    <a:gd name="connsiteX11" fmla="*/ 0 w 21965"/>
                    <a:gd name="connsiteY11" fmla="*/ 797 h 4053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</a:cxnLst>
                  <a:rect l="l" t="t" r="r" b="b"/>
                  <a:pathLst>
                    <a:path w="21965" h="40532">
                      <a:moveTo>
                        <a:pt x="0" y="787"/>
                      </a:moveTo>
                      <a:lnTo>
                        <a:pt x="8880" y="787"/>
                      </a:lnTo>
                      <a:lnTo>
                        <a:pt x="8880" y="5312"/>
                      </a:lnTo>
                      <a:lnTo>
                        <a:pt x="9358" y="5471"/>
                      </a:lnTo>
                      <a:cubicBezTo>
                        <a:pt x="11979" y="2302"/>
                        <a:pt x="16015" y="0"/>
                        <a:pt x="20859" y="0"/>
                      </a:cubicBezTo>
                      <a:lnTo>
                        <a:pt x="21965" y="0"/>
                      </a:lnTo>
                      <a:lnTo>
                        <a:pt x="21965" y="8092"/>
                      </a:lnTo>
                      <a:lnTo>
                        <a:pt x="20062" y="8092"/>
                      </a:lnTo>
                      <a:cubicBezTo>
                        <a:pt x="15537" y="8092"/>
                        <a:pt x="11660" y="9916"/>
                        <a:pt x="8880" y="12776"/>
                      </a:cubicBezTo>
                      <a:lnTo>
                        <a:pt x="8880" y="40532"/>
                      </a:lnTo>
                      <a:lnTo>
                        <a:pt x="0" y="40532"/>
                      </a:lnTo>
                      <a:lnTo>
                        <a:pt x="0" y="79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2" name="Vrije vorm: vorm 201">
                  <a:extLst>
                    <a:ext uri="{FF2B5EF4-FFF2-40B4-BE49-F238E27FC236}">
                      <a16:creationId xmlns:a16="http://schemas.microsoft.com/office/drawing/2014/main" id="{F1684742-BAB6-42CA-F89C-F7A25EEB6C5F}"/>
                    </a:ext>
                  </a:extLst>
                </p:cNvPr>
                <p:cNvSpPr/>
                <p:nvPr/>
              </p:nvSpPr>
              <p:spPr>
                <a:xfrm>
                  <a:off x="10567140" y="5940684"/>
                  <a:ext cx="41787" cy="39655"/>
                </a:xfrm>
                <a:custGeom>
                  <a:avLst/>
                  <a:gdLst>
                    <a:gd name="connsiteX0" fmla="*/ 20132 w 41787"/>
                    <a:gd name="connsiteY0" fmla="*/ 28942 h 39655"/>
                    <a:gd name="connsiteX1" fmla="*/ 20610 w 41787"/>
                    <a:gd name="connsiteY1" fmla="*/ 31084 h 39655"/>
                    <a:gd name="connsiteX2" fmla="*/ 21088 w 41787"/>
                    <a:gd name="connsiteY2" fmla="*/ 31084 h 39655"/>
                    <a:gd name="connsiteX3" fmla="*/ 21567 w 41787"/>
                    <a:gd name="connsiteY3" fmla="*/ 28942 h 39655"/>
                    <a:gd name="connsiteX4" fmla="*/ 32190 w 41787"/>
                    <a:gd name="connsiteY4" fmla="*/ 0 h 39655"/>
                    <a:gd name="connsiteX5" fmla="*/ 41788 w 41787"/>
                    <a:gd name="connsiteY5" fmla="*/ 0 h 39655"/>
                    <a:gd name="connsiteX6" fmla="*/ 25374 w 41787"/>
                    <a:gd name="connsiteY6" fmla="*/ 39655 h 39655"/>
                    <a:gd name="connsiteX7" fmla="*/ 16414 w 41787"/>
                    <a:gd name="connsiteY7" fmla="*/ 39655 h 39655"/>
                    <a:gd name="connsiteX8" fmla="*/ 0 w 41787"/>
                    <a:gd name="connsiteY8" fmla="*/ 0 h 39655"/>
                    <a:gd name="connsiteX9" fmla="*/ 9518 w 41787"/>
                    <a:gd name="connsiteY9" fmla="*/ 0 h 39655"/>
                    <a:gd name="connsiteX10" fmla="*/ 20141 w 41787"/>
                    <a:gd name="connsiteY10" fmla="*/ 28942 h 3965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41787" h="39655">
                      <a:moveTo>
                        <a:pt x="20132" y="28942"/>
                      </a:moveTo>
                      <a:lnTo>
                        <a:pt x="20610" y="31084"/>
                      </a:lnTo>
                      <a:lnTo>
                        <a:pt x="21088" y="31084"/>
                      </a:lnTo>
                      <a:lnTo>
                        <a:pt x="21567" y="28942"/>
                      </a:lnTo>
                      <a:lnTo>
                        <a:pt x="32190" y="0"/>
                      </a:lnTo>
                      <a:lnTo>
                        <a:pt x="41788" y="0"/>
                      </a:lnTo>
                      <a:lnTo>
                        <a:pt x="25374" y="39655"/>
                      </a:lnTo>
                      <a:lnTo>
                        <a:pt x="16414" y="39655"/>
                      </a:lnTo>
                      <a:lnTo>
                        <a:pt x="0" y="0"/>
                      </a:lnTo>
                      <a:lnTo>
                        <a:pt x="9518" y="0"/>
                      </a:lnTo>
                      <a:lnTo>
                        <a:pt x="20141" y="28942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3" name="Vrije vorm: vorm 202">
                  <a:extLst>
                    <a:ext uri="{FF2B5EF4-FFF2-40B4-BE49-F238E27FC236}">
                      <a16:creationId xmlns:a16="http://schemas.microsoft.com/office/drawing/2014/main" id="{BF6CB937-0AE5-EEA7-0EB8-120693DCAFB7}"/>
                    </a:ext>
                  </a:extLst>
                </p:cNvPr>
                <p:cNvSpPr/>
                <p:nvPr/>
              </p:nvSpPr>
              <p:spPr>
                <a:xfrm>
                  <a:off x="10610901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9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9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9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9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4" name="Vrije vorm: vorm 203">
                  <a:extLst>
                    <a:ext uri="{FF2B5EF4-FFF2-40B4-BE49-F238E27FC236}">
                      <a16:creationId xmlns:a16="http://schemas.microsoft.com/office/drawing/2014/main" id="{A0FF35A2-D389-E317-6D7B-246739A62D33}"/>
                    </a:ext>
                  </a:extLst>
                </p:cNvPr>
                <p:cNvSpPr/>
                <p:nvPr/>
              </p:nvSpPr>
              <p:spPr>
                <a:xfrm>
                  <a:off x="10663950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5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5" name="Vrije vorm: vorm 204">
                  <a:extLst>
                    <a:ext uri="{FF2B5EF4-FFF2-40B4-BE49-F238E27FC236}">
                      <a16:creationId xmlns:a16="http://schemas.microsoft.com/office/drawing/2014/main" id="{8E3F79CF-4A23-E422-CD36-D4D7DD1C629E}"/>
                    </a:ext>
                  </a:extLst>
                </p:cNvPr>
                <p:cNvSpPr/>
                <p:nvPr/>
              </p:nvSpPr>
              <p:spPr>
                <a:xfrm>
                  <a:off x="1072770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6" name="Vrije vorm: vorm 205">
                  <a:extLst>
                    <a:ext uri="{FF2B5EF4-FFF2-40B4-BE49-F238E27FC236}">
                      <a16:creationId xmlns:a16="http://schemas.microsoft.com/office/drawing/2014/main" id="{BDE1E758-6A26-FA10-85B9-B3D28C7CE369}"/>
                    </a:ext>
                  </a:extLst>
                </p:cNvPr>
                <p:cNvSpPr/>
                <p:nvPr/>
              </p:nvSpPr>
              <p:spPr>
                <a:xfrm>
                  <a:off x="10775670" y="5921649"/>
                  <a:ext cx="30137" cy="58680"/>
                </a:xfrm>
                <a:custGeom>
                  <a:avLst/>
                  <a:gdLst>
                    <a:gd name="connsiteX0" fmla="*/ 0 w 30137"/>
                    <a:gd name="connsiteY0" fmla="*/ 19035 h 58680"/>
                    <a:gd name="connsiteX1" fmla="*/ 6428 w 30137"/>
                    <a:gd name="connsiteY1" fmla="*/ 19035 h 58680"/>
                    <a:gd name="connsiteX2" fmla="*/ 6428 w 30137"/>
                    <a:gd name="connsiteY2" fmla="*/ 14909 h 58680"/>
                    <a:gd name="connsiteX3" fmla="*/ 21178 w 30137"/>
                    <a:gd name="connsiteY3" fmla="*/ 0 h 58680"/>
                    <a:gd name="connsiteX4" fmla="*/ 30137 w 30137"/>
                    <a:gd name="connsiteY4" fmla="*/ 1664 h 58680"/>
                    <a:gd name="connsiteX5" fmla="*/ 28553 w 30137"/>
                    <a:gd name="connsiteY5" fmla="*/ 8401 h 58680"/>
                    <a:gd name="connsiteX6" fmla="*/ 21816 w 30137"/>
                    <a:gd name="connsiteY6" fmla="*/ 7455 h 58680"/>
                    <a:gd name="connsiteX7" fmla="*/ 15308 w 30137"/>
                    <a:gd name="connsiteY7" fmla="*/ 14909 h 58680"/>
                    <a:gd name="connsiteX8" fmla="*/ 15308 w 30137"/>
                    <a:gd name="connsiteY8" fmla="*/ 19035 h 58680"/>
                    <a:gd name="connsiteX9" fmla="*/ 25304 w 30137"/>
                    <a:gd name="connsiteY9" fmla="*/ 19035 h 58680"/>
                    <a:gd name="connsiteX10" fmla="*/ 25304 w 30137"/>
                    <a:gd name="connsiteY10" fmla="*/ 26171 h 58680"/>
                    <a:gd name="connsiteX11" fmla="*/ 15308 w 30137"/>
                    <a:gd name="connsiteY11" fmla="*/ 26171 h 58680"/>
                    <a:gd name="connsiteX12" fmla="*/ 15308 w 30137"/>
                    <a:gd name="connsiteY12" fmla="*/ 58680 h 58680"/>
                    <a:gd name="connsiteX13" fmla="*/ 6428 w 30137"/>
                    <a:gd name="connsiteY13" fmla="*/ 58680 h 58680"/>
                    <a:gd name="connsiteX14" fmla="*/ 6428 w 30137"/>
                    <a:gd name="connsiteY14" fmla="*/ 26171 h 58680"/>
                    <a:gd name="connsiteX15" fmla="*/ 0 w 30137"/>
                    <a:gd name="connsiteY15" fmla="*/ 26171 h 58680"/>
                    <a:gd name="connsiteX16" fmla="*/ 0 w 30137"/>
                    <a:gd name="connsiteY16" fmla="*/ 19035 h 5868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30137" h="58680">
                      <a:moveTo>
                        <a:pt x="0" y="19035"/>
                      </a:moveTo>
                      <a:lnTo>
                        <a:pt x="6428" y="19035"/>
                      </a:lnTo>
                      <a:lnTo>
                        <a:pt x="6428" y="14909"/>
                      </a:lnTo>
                      <a:cubicBezTo>
                        <a:pt x="6428" y="5870"/>
                        <a:pt x="12218" y="0"/>
                        <a:pt x="21178" y="0"/>
                      </a:cubicBezTo>
                      <a:cubicBezTo>
                        <a:pt x="24347" y="0"/>
                        <a:pt x="27447" y="478"/>
                        <a:pt x="30137" y="1664"/>
                      </a:cubicBezTo>
                      <a:lnTo>
                        <a:pt x="28553" y="8401"/>
                      </a:lnTo>
                      <a:cubicBezTo>
                        <a:pt x="26570" y="7684"/>
                        <a:pt x="24347" y="7455"/>
                        <a:pt x="21816" y="7455"/>
                      </a:cubicBezTo>
                      <a:cubicBezTo>
                        <a:pt x="17610" y="7455"/>
                        <a:pt x="15308" y="10076"/>
                        <a:pt x="15308" y="14909"/>
                      </a:cubicBezTo>
                      <a:lnTo>
                        <a:pt x="15308" y="19035"/>
                      </a:lnTo>
                      <a:lnTo>
                        <a:pt x="25304" y="19035"/>
                      </a:lnTo>
                      <a:lnTo>
                        <a:pt x="25304" y="26171"/>
                      </a:lnTo>
                      <a:lnTo>
                        <a:pt x="15308" y="26171"/>
                      </a:lnTo>
                      <a:lnTo>
                        <a:pt x="15308" y="58680"/>
                      </a:lnTo>
                      <a:lnTo>
                        <a:pt x="6428" y="58680"/>
                      </a:lnTo>
                      <a:lnTo>
                        <a:pt x="6428" y="26171"/>
                      </a:lnTo>
                      <a:lnTo>
                        <a:pt x="0" y="26171"/>
                      </a:lnTo>
                      <a:lnTo>
                        <a:pt x="0" y="19035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7" name="Vrije vorm: vorm 206">
                  <a:extLst>
                    <a:ext uri="{FF2B5EF4-FFF2-40B4-BE49-F238E27FC236}">
                      <a16:creationId xmlns:a16="http://schemas.microsoft.com/office/drawing/2014/main" id="{CD4FB902-A5BD-3AAC-81A9-654881895757}"/>
                    </a:ext>
                  </a:extLst>
                </p:cNvPr>
                <p:cNvSpPr/>
                <p:nvPr/>
              </p:nvSpPr>
              <p:spPr>
                <a:xfrm>
                  <a:off x="10807940" y="5922436"/>
                  <a:ext cx="37582" cy="57893"/>
                </a:xfrm>
                <a:custGeom>
                  <a:avLst/>
                  <a:gdLst>
                    <a:gd name="connsiteX0" fmla="*/ 0 w 37582"/>
                    <a:gd name="connsiteY0" fmla="*/ 10 h 57893"/>
                    <a:gd name="connsiteX1" fmla="*/ 8880 w 37582"/>
                    <a:gd name="connsiteY1" fmla="*/ 10 h 57893"/>
                    <a:gd name="connsiteX2" fmla="*/ 8880 w 37582"/>
                    <a:gd name="connsiteY2" fmla="*/ 23081 h 57893"/>
                    <a:gd name="connsiteX3" fmla="*/ 9358 w 37582"/>
                    <a:gd name="connsiteY3" fmla="*/ 23241 h 57893"/>
                    <a:gd name="connsiteX4" fmla="*/ 23231 w 37582"/>
                    <a:gd name="connsiteY4" fmla="*/ 17451 h 57893"/>
                    <a:gd name="connsiteX5" fmla="*/ 37582 w 37582"/>
                    <a:gd name="connsiteY5" fmla="*/ 34423 h 57893"/>
                    <a:gd name="connsiteX6" fmla="*/ 37582 w 37582"/>
                    <a:gd name="connsiteY6" fmla="*/ 57893 h 57893"/>
                    <a:gd name="connsiteX7" fmla="*/ 28702 w 37582"/>
                    <a:gd name="connsiteY7" fmla="*/ 57893 h 57893"/>
                    <a:gd name="connsiteX8" fmla="*/ 28702 w 37582"/>
                    <a:gd name="connsiteY8" fmla="*/ 34742 h 57893"/>
                    <a:gd name="connsiteX9" fmla="*/ 20062 w 37582"/>
                    <a:gd name="connsiteY9" fmla="*/ 24905 h 57893"/>
                    <a:gd name="connsiteX10" fmla="*/ 8880 w 37582"/>
                    <a:gd name="connsiteY10" fmla="*/ 30775 h 57893"/>
                    <a:gd name="connsiteX11" fmla="*/ 8880 w 37582"/>
                    <a:gd name="connsiteY11" fmla="*/ 57893 h 57893"/>
                    <a:gd name="connsiteX12" fmla="*/ 0 w 37582"/>
                    <a:gd name="connsiteY12" fmla="*/ 57893 h 57893"/>
                    <a:gd name="connsiteX13" fmla="*/ 0 w 37582"/>
                    <a:gd name="connsiteY13" fmla="*/ 0 h 578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57893">
                      <a:moveTo>
                        <a:pt x="0" y="10"/>
                      </a:moveTo>
                      <a:lnTo>
                        <a:pt x="8880" y="10"/>
                      </a:lnTo>
                      <a:lnTo>
                        <a:pt x="8880" y="23081"/>
                      </a:lnTo>
                      <a:lnTo>
                        <a:pt x="9358" y="23241"/>
                      </a:lnTo>
                      <a:cubicBezTo>
                        <a:pt x="12218" y="19832"/>
                        <a:pt x="16972" y="17451"/>
                        <a:pt x="23231" y="17451"/>
                      </a:cubicBezTo>
                      <a:cubicBezTo>
                        <a:pt x="31084" y="17451"/>
                        <a:pt x="37582" y="23161"/>
                        <a:pt x="37582" y="34423"/>
                      </a:cubicBezTo>
                      <a:lnTo>
                        <a:pt x="37582" y="57893"/>
                      </a:lnTo>
                      <a:lnTo>
                        <a:pt x="28702" y="57893"/>
                      </a:lnTo>
                      <a:lnTo>
                        <a:pt x="28702" y="34742"/>
                      </a:lnTo>
                      <a:cubicBezTo>
                        <a:pt x="28702" y="27845"/>
                        <a:pt x="24816" y="24905"/>
                        <a:pt x="20062" y="24905"/>
                      </a:cubicBezTo>
                      <a:cubicBezTo>
                        <a:pt x="15308" y="24905"/>
                        <a:pt x="11262" y="27048"/>
                        <a:pt x="8880" y="30775"/>
                      </a:cubicBezTo>
                      <a:lnTo>
                        <a:pt x="8880" y="57893"/>
                      </a:lnTo>
                      <a:lnTo>
                        <a:pt x="0" y="57893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8" name="Vrije vorm: vorm 207">
                  <a:extLst>
                    <a:ext uri="{FF2B5EF4-FFF2-40B4-BE49-F238E27FC236}">
                      <a16:creationId xmlns:a16="http://schemas.microsoft.com/office/drawing/2014/main" id="{B6AD0157-ACF9-5EAF-E22A-848B5A6517CE}"/>
                    </a:ext>
                  </a:extLst>
                </p:cNvPr>
                <p:cNvSpPr/>
                <p:nvPr/>
              </p:nvSpPr>
              <p:spPr>
                <a:xfrm>
                  <a:off x="10854173" y="5939877"/>
                  <a:ext cx="40761" cy="41239"/>
                </a:xfrm>
                <a:custGeom>
                  <a:avLst/>
                  <a:gdLst>
                    <a:gd name="connsiteX0" fmla="*/ 31483 w 40761"/>
                    <a:gd name="connsiteY0" fmla="*/ 3737 h 41239"/>
                    <a:gd name="connsiteX1" fmla="*/ 31882 w 40761"/>
                    <a:gd name="connsiteY1" fmla="*/ 3578 h 41239"/>
                    <a:gd name="connsiteX2" fmla="*/ 31882 w 40761"/>
                    <a:gd name="connsiteY2" fmla="*/ 797 h 41239"/>
                    <a:gd name="connsiteX3" fmla="*/ 40761 w 40761"/>
                    <a:gd name="connsiteY3" fmla="*/ 797 h 41239"/>
                    <a:gd name="connsiteX4" fmla="*/ 40761 w 40761"/>
                    <a:gd name="connsiteY4" fmla="*/ 40452 h 41239"/>
                    <a:gd name="connsiteX5" fmla="*/ 31882 w 40761"/>
                    <a:gd name="connsiteY5" fmla="*/ 40452 h 41239"/>
                    <a:gd name="connsiteX6" fmla="*/ 31882 w 40761"/>
                    <a:gd name="connsiteY6" fmla="*/ 36406 h 41239"/>
                    <a:gd name="connsiteX7" fmla="*/ 31403 w 40761"/>
                    <a:gd name="connsiteY7" fmla="*/ 36247 h 41239"/>
                    <a:gd name="connsiteX8" fmla="*/ 19115 w 40761"/>
                    <a:gd name="connsiteY8" fmla="*/ 41240 h 41239"/>
                    <a:gd name="connsiteX9" fmla="*/ 0 w 40761"/>
                    <a:gd name="connsiteY9" fmla="*/ 20620 h 41239"/>
                    <a:gd name="connsiteX10" fmla="*/ 19902 w 40761"/>
                    <a:gd name="connsiteY10" fmla="*/ 0 h 41239"/>
                    <a:gd name="connsiteX11" fmla="*/ 31483 w 40761"/>
                    <a:gd name="connsiteY11" fmla="*/ 3727 h 41239"/>
                    <a:gd name="connsiteX12" fmla="*/ 31882 w 40761"/>
                    <a:gd name="connsiteY12" fmla="*/ 27766 h 41239"/>
                    <a:gd name="connsiteX13" fmla="*/ 31882 w 40761"/>
                    <a:gd name="connsiteY13" fmla="*/ 10793 h 41239"/>
                    <a:gd name="connsiteX14" fmla="*/ 21018 w 40761"/>
                    <a:gd name="connsiteY14" fmla="*/ 7465 h 41239"/>
                    <a:gd name="connsiteX15" fmla="*/ 8890 w 40761"/>
                    <a:gd name="connsiteY15" fmla="*/ 20630 h 41239"/>
                    <a:gd name="connsiteX16" fmla="*/ 21018 w 40761"/>
                    <a:gd name="connsiteY16" fmla="*/ 33795 h 41239"/>
                    <a:gd name="connsiteX17" fmla="*/ 31882 w 40761"/>
                    <a:gd name="connsiteY17" fmla="*/ 27766 h 4123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</a:cxnLst>
                  <a:rect l="l" t="t" r="r" b="b"/>
                  <a:pathLst>
                    <a:path w="40761" h="41239">
                      <a:moveTo>
                        <a:pt x="31483" y="3737"/>
                      </a:moveTo>
                      <a:lnTo>
                        <a:pt x="31882" y="3578"/>
                      </a:lnTo>
                      <a:lnTo>
                        <a:pt x="31882" y="797"/>
                      </a:lnTo>
                      <a:lnTo>
                        <a:pt x="40761" y="797"/>
                      </a:lnTo>
                      <a:lnTo>
                        <a:pt x="40761" y="40452"/>
                      </a:lnTo>
                      <a:lnTo>
                        <a:pt x="31882" y="40452"/>
                      </a:lnTo>
                      <a:lnTo>
                        <a:pt x="31882" y="36406"/>
                      </a:lnTo>
                      <a:lnTo>
                        <a:pt x="31403" y="36247"/>
                      </a:lnTo>
                      <a:cubicBezTo>
                        <a:pt x="28862" y="39177"/>
                        <a:pt x="24507" y="41240"/>
                        <a:pt x="19115" y="41240"/>
                      </a:cubicBezTo>
                      <a:cubicBezTo>
                        <a:pt x="8491" y="41240"/>
                        <a:pt x="0" y="32121"/>
                        <a:pt x="0" y="20620"/>
                      </a:cubicBezTo>
                      <a:cubicBezTo>
                        <a:pt x="0" y="9119"/>
                        <a:pt x="8800" y="0"/>
                        <a:pt x="19902" y="0"/>
                      </a:cubicBezTo>
                      <a:cubicBezTo>
                        <a:pt x="25214" y="0"/>
                        <a:pt x="28862" y="1505"/>
                        <a:pt x="31483" y="3727"/>
                      </a:cubicBezTo>
                      <a:close/>
                      <a:moveTo>
                        <a:pt x="31882" y="27766"/>
                      </a:moveTo>
                      <a:lnTo>
                        <a:pt x="31882" y="10793"/>
                      </a:lnTo>
                      <a:cubicBezTo>
                        <a:pt x="29181" y="8730"/>
                        <a:pt x="25374" y="7465"/>
                        <a:pt x="21018" y="7465"/>
                      </a:cubicBezTo>
                      <a:cubicBezTo>
                        <a:pt x="14361" y="7465"/>
                        <a:pt x="8890" y="13175"/>
                        <a:pt x="8890" y="20630"/>
                      </a:cubicBezTo>
                      <a:cubicBezTo>
                        <a:pt x="8890" y="28084"/>
                        <a:pt x="14361" y="33795"/>
                        <a:pt x="21018" y="33795"/>
                      </a:cubicBezTo>
                      <a:cubicBezTo>
                        <a:pt x="25463" y="33795"/>
                        <a:pt x="29579" y="32131"/>
                        <a:pt x="31882" y="27766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09" name="Vrije vorm: vorm 208">
                  <a:extLst>
                    <a:ext uri="{FF2B5EF4-FFF2-40B4-BE49-F238E27FC236}">
                      <a16:creationId xmlns:a16="http://schemas.microsoft.com/office/drawing/2014/main" id="{38785836-2809-5DE2-607C-79FE58D51FC3}"/>
                    </a:ext>
                  </a:extLst>
                </p:cNvPr>
                <p:cNvSpPr/>
                <p:nvPr/>
              </p:nvSpPr>
              <p:spPr>
                <a:xfrm>
                  <a:off x="10907223" y="5939887"/>
                  <a:ext cx="37582" cy="40442"/>
                </a:xfrm>
                <a:custGeom>
                  <a:avLst/>
                  <a:gdLst>
                    <a:gd name="connsiteX0" fmla="*/ 0 w 37582"/>
                    <a:gd name="connsiteY0" fmla="*/ 797 h 40442"/>
                    <a:gd name="connsiteX1" fmla="*/ 8880 w 37582"/>
                    <a:gd name="connsiteY1" fmla="*/ 797 h 40442"/>
                    <a:gd name="connsiteX2" fmla="*/ 8880 w 37582"/>
                    <a:gd name="connsiteY2" fmla="*/ 5631 h 40442"/>
                    <a:gd name="connsiteX3" fmla="*/ 9358 w 37582"/>
                    <a:gd name="connsiteY3" fmla="*/ 5790 h 40442"/>
                    <a:gd name="connsiteX4" fmla="*/ 23231 w 37582"/>
                    <a:gd name="connsiteY4" fmla="*/ 0 h 40442"/>
                    <a:gd name="connsiteX5" fmla="*/ 37582 w 37582"/>
                    <a:gd name="connsiteY5" fmla="*/ 16653 h 40442"/>
                    <a:gd name="connsiteX6" fmla="*/ 37582 w 37582"/>
                    <a:gd name="connsiteY6" fmla="*/ 40442 h 40442"/>
                    <a:gd name="connsiteX7" fmla="*/ 28702 w 37582"/>
                    <a:gd name="connsiteY7" fmla="*/ 40442 h 40442"/>
                    <a:gd name="connsiteX8" fmla="*/ 28702 w 37582"/>
                    <a:gd name="connsiteY8" fmla="*/ 16972 h 40442"/>
                    <a:gd name="connsiteX9" fmla="*/ 20062 w 37582"/>
                    <a:gd name="connsiteY9" fmla="*/ 7455 h 40442"/>
                    <a:gd name="connsiteX10" fmla="*/ 8880 w 37582"/>
                    <a:gd name="connsiteY10" fmla="*/ 12846 h 40442"/>
                    <a:gd name="connsiteX11" fmla="*/ 8880 w 37582"/>
                    <a:gd name="connsiteY11" fmla="*/ 40442 h 40442"/>
                    <a:gd name="connsiteX12" fmla="*/ 0 w 37582"/>
                    <a:gd name="connsiteY12" fmla="*/ 40442 h 40442"/>
                    <a:gd name="connsiteX13" fmla="*/ 0 w 37582"/>
                    <a:gd name="connsiteY13" fmla="*/ 787 h 4044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37582" h="40442">
                      <a:moveTo>
                        <a:pt x="0" y="797"/>
                      </a:moveTo>
                      <a:lnTo>
                        <a:pt x="8880" y="797"/>
                      </a:lnTo>
                      <a:lnTo>
                        <a:pt x="8880" y="5631"/>
                      </a:lnTo>
                      <a:lnTo>
                        <a:pt x="9358" y="5790"/>
                      </a:lnTo>
                      <a:cubicBezTo>
                        <a:pt x="12218" y="2382"/>
                        <a:pt x="16972" y="0"/>
                        <a:pt x="23231" y="0"/>
                      </a:cubicBezTo>
                      <a:cubicBezTo>
                        <a:pt x="31084" y="0"/>
                        <a:pt x="37582" y="5631"/>
                        <a:pt x="37582" y="16653"/>
                      </a:cubicBezTo>
                      <a:lnTo>
                        <a:pt x="37582" y="40442"/>
                      </a:lnTo>
                      <a:lnTo>
                        <a:pt x="28702" y="40442"/>
                      </a:lnTo>
                      <a:lnTo>
                        <a:pt x="28702" y="16972"/>
                      </a:lnTo>
                      <a:cubicBezTo>
                        <a:pt x="28702" y="10315"/>
                        <a:pt x="24816" y="7455"/>
                        <a:pt x="20062" y="7455"/>
                      </a:cubicBezTo>
                      <a:cubicBezTo>
                        <a:pt x="15308" y="7455"/>
                        <a:pt x="11341" y="9199"/>
                        <a:pt x="8880" y="12846"/>
                      </a:cubicBezTo>
                      <a:lnTo>
                        <a:pt x="8880" y="40442"/>
                      </a:lnTo>
                      <a:lnTo>
                        <a:pt x="0" y="40442"/>
                      </a:lnTo>
                      <a:lnTo>
                        <a:pt x="0" y="78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0" name="Vrije vorm: vorm 209">
                  <a:extLst>
                    <a:ext uri="{FF2B5EF4-FFF2-40B4-BE49-F238E27FC236}">
                      <a16:creationId xmlns:a16="http://schemas.microsoft.com/office/drawing/2014/main" id="{B64B4EA3-24BF-06C4-34E8-1B14AEE3AC33}"/>
                    </a:ext>
                  </a:extLst>
                </p:cNvPr>
                <p:cNvSpPr/>
                <p:nvPr/>
              </p:nvSpPr>
              <p:spPr>
                <a:xfrm>
                  <a:off x="10952718" y="5939887"/>
                  <a:ext cx="40203" cy="59467"/>
                </a:xfrm>
                <a:custGeom>
                  <a:avLst/>
                  <a:gdLst>
                    <a:gd name="connsiteX0" fmla="*/ 31333 w 40203"/>
                    <a:gd name="connsiteY0" fmla="*/ 36954 h 59467"/>
                    <a:gd name="connsiteX1" fmla="*/ 30855 w 40203"/>
                    <a:gd name="connsiteY1" fmla="*/ 36795 h 59467"/>
                    <a:gd name="connsiteX2" fmla="*/ 19115 w 40203"/>
                    <a:gd name="connsiteY2" fmla="*/ 41240 h 59467"/>
                    <a:gd name="connsiteX3" fmla="*/ 0 w 40203"/>
                    <a:gd name="connsiteY3" fmla="*/ 20620 h 59467"/>
                    <a:gd name="connsiteX4" fmla="*/ 19902 w 40203"/>
                    <a:gd name="connsiteY4" fmla="*/ 0 h 59467"/>
                    <a:gd name="connsiteX5" fmla="*/ 31323 w 40203"/>
                    <a:gd name="connsiteY5" fmla="*/ 3089 h 59467"/>
                    <a:gd name="connsiteX6" fmla="*/ 31323 w 40203"/>
                    <a:gd name="connsiteY6" fmla="*/ 787 h 59467"/>
                    <a:gd name="connsiteX7" fmla="*/ 40203 w 40203"/>
                    <a:gd name="connsiteY7" fmla="*/ 787 h 59467"/>
                    <a:gd name="connsiteX8" fmla="*/ 40203 w 40203"/>
                    <a:gd name="connsiteY8" fmla="*/ 41868 h 59467"/>
                    <a:gd name="connsiteX9" fmla="*/ 20381 w 40203"/>
                    <a:gd name="connsiteY9" fmla="*/ 59468 h 59467"/>
                    <a:gd name="connsiteX10" fmla="*/ 6348 w 40203"/>
                    <a:gd name="connsiteY10" fmla="*/ 57166 h 59467"/>
                    <a:gd name="connsiteX11" fmla="*/ 7933 w 40203"/>
                    <a:gd name="connsiteY11" fmla="*/ 50189 h 59467"/>
                    <a:gd name="connsiteX12" fmla="*/ 20062 w 40203"/>
                    <a:gd name="connsiteY12" fmla="*/ 52013 h 59467"/>
                    <a:gd name="connsiteX13" fmla="*/ 31323 w 40203"/>
                    <a:gd name="connsiteY13" fmla="*/ 41868 h 59467"/>
                    <a:gd name="connsiteX14" fmla="*/ 31323 w 40203"/>
                    <a:gd name="connsiteY14" fmla="*/ 36954 h 59467"/>
                    <a:gd name="connsiteX15" fmla="*/ 31333 w 40203"/>
                    <a:gd name="connsiteY15" fmla="*/ 28712 h 59467"/>
                    <a:gd name="connsiteX16" fmla="*/ 31333 w 40203"/>
                    <a:gd name="connsiteY16" fmla="*/ 9996 h 59467"/>
                    <a:gd name="connsiteX17" fmla="*/ 21028 w 40203"/>
                    <a:gd name="connsiteY17" fmla="*/ 7455 h 59467"/>
                    <a:gd name="connsiteX18" fmla="*/ 8900 w 40203"/>
                    <a:gd name="connsiteY18" fmla="*/ 20620 h 59467"/>
                    <a:gd name="connsiteX19" fmla="*/ 21028 w 40203"/>
                    <a:gd name="connsiteY19" fmla="*/ 33785 h 59467"/>
                    <a:gd name="connsiteX20" fmla="*/ 31333 w 40203"/>
                    <a:gd name="connsiteY20" fmla="*/ 28712 h 5946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</a:cxnLst>
                  <a:rect l="l" t="t" r="r" b="b"/>
                  <a:pathLst>
                    <a:path w="40203" h="59467">
                      <a:moveTo>
                        <a:pt x="31333" y="36954"/>
                      </a:moveTo>
                      <a:lnTo>
                        <a:pt x="30855" y="36795"/>
                      </a:lnTo>
                      <a:cubicBezTo>
                        <a:pt x="28314" y="39416"/>
                        <a:pt x="24198" y="41240"/>
                        <a:pt x="19115" y="41240"/>
                      </a:cubicBezTo>
                      <a:cubicBezTo>
                        <a:pt x="8092" y="41240"/>
                        <a:pt x="0" y="32121"/>
                        <a:pt x="0" y="20620"/>
                      </a:cubicBezTo>
                      <a:cubicBezTo>
                        <a:pt x="0" y="9119"/>
                        <a:pt x="8411" y="0"/>
                        <a:pt x="19902" y="0"/>
                      </a:cubicBezTo>
                      <a:cubicBezTo>
                        <a:pt x="24895" y="0"/>
                        <a:pt x="28383" y="1186"/>
                        <a:pt x="31323" y="3089"/>
                      </a:cubicBezTo>
                      <a:lnTo>
                        <a:pt x="31323" y="787"/>
                      </a:lnTo>
                      <a:lnTo>
                        <a:pt x="40203" y="787"/>
                      </a:lnTo>
                      <a:lnTo>
                        <a:pt x="40203" y="41868"/>
                      </a:lnTo>
                      <a:cubicBezTo>
                        <a:pt x="40203" y="52810"/>
                        <a:pt x="31084" y="59468"/>
                        <a:pt x="20381" y="59468"/>
                      </a:cubicBezTo>
                      <a:cubicBezTo>
                        <a:pt x="15228" y="59468"/>
                        <a:pt x="10863" y="58989"/>
                        <a:pt x="6348" y="57166"/>
                      </a:cubicBezTo>
                      <a:lnTo>
                        <a:pt x="7933" y="50189"/>
                      </a:lnTo>
                      <a:cubicBezTo>
                        <a:pt x="11501" y="51614"/>
                        <a:pt x="15467" y="52013"/>
                        <a:pt x="20062" y="52013"/>
                      </a:cubicBezTo>
                      <a:cubicBezTo>
                        <a:pt x="26171" y="52013"/>
                        <a:pt x="31323" y="48365"/>
                        <a:pt x="31323" y="41868"/>
                      </a:cubicBezTo>
                      <a:lnTo>
                        <a:pt x="31323" y="36954"/>
                      </a:lnTo>
                      <a:close/>
                      <a:moveTo>
                        <a:pt x="31333" y="28712"/>
                      </a:moveTo>
                      <a:lnTo>
                        <a:pt x="31333" y="9996"/>
                      </a:lnTo>
                      <a:cubicBezTo>
                        <a:pt x="28633" y="8332"/>
                        <a:pt x="24676" y="7455"/>
                        <a:pt x="21028" y="7455"/>
                      </a:cubicBezTo>
                      <a:cubicBezTo>
                        <a:pt x="14052" y="7455"/>
                        <a:pt x="8900" y="13165"/>
                        <a:pt x="8900" y="20620"/>
                      </a:cubicBezTo>
                      <a:cubicBezTo>
                        <a:pt x="8900" y="28074"/>
                        <a:pt x="14052" y="33785"/>
                        <a:pt x="21028" y="33785"/>
                      </a:cubicBezTo>
                      <a:cubicBezTo>
                        <a:pt x="25154" y="33785"/>
                        <a:pt x="28961" y="32360"/>
                        <a:pt x="31333" y="28712"/>
                      </a:cubicBez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211" name="Vrije vorm: vorm 210">
                  <a:extLst>
                    <a:ext uri="{FF2B5EF4-FFF2-40B4-BE49-F238E27FC236}">
                      <a16:creationId xmlns:a16="http://schemas.microsoft.com/office/drawing/2014/main" id="{660B08FE-0295-EAB7-8D40-26BDA9E9B6EA}"/>
                    </a:ext>
                  </a:extLst>
                </p:cNvPr>
                <p:cNvSpPr/>
                <p:nvPr/>
              </p:nvSpPr>
              <p:spPr>
                <a:xfrm>
                  <a:off x="10999758" y="5927997"/>
                  <a:ext cx="28393" cy="52720"/>
                </a:xfrm>
                <a:custGeom>
                  <a:avLst/>
                  <a:gdLst>
                    <a:gd name="connsiteX0" fmla="*/ 0 w 28393"/>
                    <a:gd name="connsiteY0" fmla="*/ 12687 h 52720"/>
                    <a:gd name="connsiteX1" fmla="*/ 6109 w 28393"/>
                    <a:gd name="connsiteY1" fmla="*/ 12687 h 52720"/>
                    <a:gd name="connsiteX2" fmla="*/ 6109 w 28393"/>
                    <a:gd name="connsiteY2" fmla="*/ 0 h 52720"/>
                    <a:gd name="connsiteX3" fmla="*/ 14989 w 28393"/>
                    <a:gd name="connsiteY3" fmla="*/ 0 h 52720"/>
                    <a:gd name="connsiteX4" fmla="*/ 14989 w 28393"/>
                    <a:gd name="connsiteY4" fmla="*/ 12687 h 52720"/>
                    <a:gd name="connsiteX5" fmla="*/ 25772 w 28393"/>
                    <a:gd name="connsiteY5" fmla="*/ 12687 h 52720"/>
                    <a:gd name="connsiteX6" fmla="*/ 25772 w 28393"/>
                    <a:gd name="connsiteY6" fmla="*/ 19823 h 52720"/>
                    <a:gd name="connsiteX7" fmla="*/ 14989 w 28393"/>
                    <a:gd name="connsiteY7" fmla="*/ 19823 h 52720"/>
                    <a:gd name="connsiteX8" fmla="*/ 14989 w 28393"/>
                    <a:gd name="connsiteY8" fmla="*/ 38300 h 52720"/>
                    <a:gd name="connsiteX9" fmla="*/ 21178 w 28393"/>
                    <a:gd name="connsiteY9" fmla="*/ 44957 h 52720"/>
                    <a:gd name="connsiteX10" fmla="*/ 26809 w 28393"/>
                    <a:gd name="connsiteY10" fmla="*/ 44080 h 52720"/>
                    <a:gd name="connsiteX11" fmla="*/ 28393 w 28393"/>
                    <a:gd name="connsiteY11" fmla="*/ 51056 h 52720"/>
                    <a:gd name="connsiteX12" fmla="*/ 20221 w 28393"/>
                    <a:gd name="connsiteY12" fmla="*/ 52721 h 52720"/>
                    <a:gd name="connsiteX13" fmla="*/ 6109 w 28393"/>
                    <a:gd name="connsiteY13" fmla="*/ 38609 h 52720"/>
                    <a:gd name="connsiteX14" fmla="*/ 6109 w 28393"/>
                    <a:gd name="connsiteY14" fmla="*/ 19813 h 52720"/>
                    <a:gd name="connsiteX15" fmla="*/ 0 w 28393"/>
                    <a:gd name="connsiteY15" fmla="*/ 19813 h 52720"/>
                    <a:gd name="connsiteX16" fmla="*/ 0 w 28393"/>
                    <a:gd name="connsiteY16" fmla="*/ 12677 h 5272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</a:cxnLst>
                  <a:rect l="l" t="t" r="r" b="b"/>
                  <a:pathLst>
                    <a:path w="28393" h="52720">
                      <a:moveTo>
                        <a:pt x="0" y="12687"/>
                      </a:moveTo>
                      <a:lnTo>
                        <a:pt x="6109" y="12687"/>
                      </a:lnTo>
                      <a:lnTo>
                        <a:pt x="6109" y="0"/>
                      </a:lnTo>
                      <a:lnTo>
                        <a:pt x="14989" y="0"/>
                      </a:lnTo>
                      <a:lnTo>
                        <a:pt x="14989" y="12687"/>
                      </a:lnTo>
                      <a:lnTo>
                        <a:pt x="25772" y="12687"/>
                      </a:lnTo>
                      <a:lnTo>
                        <a:pt x="25772" y="19823"/>
                      </a:lnTo>
                      <a:lnTo>
                        <a:pt x="14989" y="19823"/>
                      </a:lnTo>
                      <a:lnTo>
                        <a:pt x="14989" y="38300"/>
                      </a:lnTo>
                      <a:cubicBezTo>
                        <a:pt x="14989" y="42974"/>
                        <a:pt x="17610" y="44957"/>
                        <a:pt x="21178" y="44957"/>
                      </a:cubicBezTo>
                      <a:cubicBezTo>
                        <a:pt x="23321" y="44957"/>
                        <a:pt x="25304" y="44718"/>
                        <a:pt x="26809" y="44080"/>
                      </a:cubicBezTo>
                      <a:lnTo>
                        <a:pt x="28393" y="51056"/>
                      </a:lnTo>
                      <a:cubicBezTo>
                        <a:pt x="26171" y="52163"/>
                        <a:pt x="23161" y="52721"/>
                        <a:pt x="20221" y="52721"/>
                      </a:cubicBezTo>
                      <a:cubicBezTo>
                        <a:pt x="12208" y="52721"/>
                        <a:pt x="6109" y="47648"/>
                        <a:pt x="6109" y="38609"/>
                      </a:cubicBezTo>
                      <a:lnTo>
                        <a:pt x="6109" y="19813"/>
                      </a:lnTo>
                      <a:lnTo>
                        <a:pt x="0" y="19813"/>
                      </a:lnTo>
                      <a:lnTo>
                        <a:pt x="0" y="12677"/>
                      </a:lnTo>
                      <a:close/>
                    </a:path>
                  </a:pathLst>
                </a:custGeom>
                <a:grpFill/>
                <a:ln w="994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</p:grp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859CAC8-260C-1D62-16EB-85D5B967ED7C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4259613" y="2239963"/>
            <a:ext cx="3660775" cy="222091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</a:lstStyle>
          <a:p>
            <a:pPr lvl="0"/>
            <a:endParaRPr lang="nl-NL" dirty="0"/>
          </a:p>
        </p:txBody>
      </p:sp>
      <p:pic>
        <p:nvPicPr>
          <p:cNvPr id="20" name="!!Blad1">
            <a:extLst>
              <a:ext uri="{FF2B5EF4-FFF2-40B4-BE49-F238E27FC236}">
                <a16:creationId xmlns:a16="http://schemas.microsoft.com/office/drawing/2014/main" id="{894EE950-FE1B-0749-E58D-638733154DD8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11246685" flipH="1">
            <a:off x="570685" y="-857788"/>
            <a:ext cx="2277976" cy="2604006"/>
          </a:xfrm>
          <a:prstGeom prst="rect">
            <a:avLst/>
          </a:prstGeom>
        </p:spPr>
      </p:pic>
      <p:pic>
        <p:nvPicPr>
          <p:cNvPr id="21" name="!!Blad2">
            <a:extLst>
              <a:ext uri="{FF2B5EF4-FFF2-40B4-BE49-F238E27FC236}">
                <a16:creationId xmlns:a16="http://schemas.microsoft.com/office/drawing/2014/main" id="{80737F90-E153-378D-6FE6-BF5B994ED9FB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9333112">
            <a:off x="-328275" y="-423030"/>
            <a:ext cx="2373454" cy="2458635"/>
          </a:xfrm>
          <a:prstGeom prst="rect">
            <a:avLst/>
          </a:prstGeom>
        </p:spPr>
      </p:pic>
      <p:pic>
        <p:nvPicPr>
          <p:cNvPr id="22" name="!!Blad3">
            <a:extLst>
              <a:ext uri="{FF2B5EF4-FFF2-40B4-BE49-F238E27FC236}">
                <a16:creationId xmlns:a16="http://schemas.microsoft.com/office/drawing/2014/main" id="{E7F3AE77-B441-84BB-DA02-D1E624A8EFC1}"/>
              </a:ext>
            </a:extLst>
          </p:cNvPr>
          <p:cNvPicPr>
            <a:picLocks noChangeAspect="1"/>
          </p:cNvPicPr>
          <p:nvPr userDrawn="1"/>
        </p:nvPicPr>
        <p:blipFill>
          <a:blip r:embed="rId15">
            <a:extLs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8391463">
            <a:off x="-986300" y="251628"/>
            <a:ext cx="2905898" cy="3330033"/>
          </a:xfrm>
          <a:prstGeom prst="rect">
            <a:avLst/>
          </a:prstGeom>
        </p:spPr>
      </p:pic>
      <p:pic>
        <p:nvPicPr>
          <p:cNvPr id="45" name="Graphic 44">
            <a:extLst>
              <a:ext uri="{FF2B5EF4-FFF2-40B4-BE49-F238E27FC236}">
                <a16:creationId xmlns:a16="http://schemas.microsoft.com/office/drawing/2014/main" id="{91D9D075-4051-1CF2-AE57-91C88C653587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6972785" y="569434"/>
            <a:ext cx="2912874" cy="435429"/>
          </a:xfrm>
          <a:prstGeom prst="rect">
            <a:avLst/>
          </a:prstGeom>
        </p:spPr>
      </p:pic>
      <p:pic>
        <p:nvPicPr>
          <p:cNvPr id="46" name="Graphic 45">
            <a:extLst>
              <a:ext uri="{FF2B5EF4-FFF2-40B4-BE49-F238E27FC236}">
                <a16:creationId xmlns:a16="http://schemas.microsoft.com/office/drawing/2014/main" id="{F0FC151E-5177-48BE-5588-34C42A5531AE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96DAC541-7B7A-43D3-8B79-37D633B846F1}">
                <asvg:svgBlip xmlns:asvg="http://schemas.microsoft.com/office/drawing/2016/SVG/main" r:embed="rId20"/>
              </a:ext>
            </a:extLst>
          </a:blip>
          <a:stretch>
            <a:fillRect/>
          </a:stretch>
        </p:blipFill>
        <p:spPr>
          <a:xfrm>
            <a:off x="8151356" y="1721075"/>
            <a:ext cx="3181383" cy="500538"/>
          </a:xfrm>
          <a:prstGeom prst="rect">
            <a:avLst/>
          </a:prstGeom>
        </p:spPr>
      </p:pic>
      <p:pic>
        <p:nvPicPr>
          <p:cNvPr id="47" name="Graphic 46">
            <a:extLst>
              <a:ext uri="{FF2B5EF4-FFF2-40B4-BE49-F238E27FC236}">
                <a16:creationId xmlns:a16="http://schemas.microsoft.com/office/drawing/2014/main" id="{1B484433-09ED-E6AE-2E2E-12A4B57F7C26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96DAC541-7B7A-43D3-8B79-37D633B846F1}">
                <asvg:svgBlip xmlns:asvg="http://schemas.microsoft.com/office/drawing/2016/SVG/main" r:embed="rId18"/>
              </a:ext>
            </a:extLst>
          </a:blip>
          <a:stretch>
            <a:fillRect/>
          </a:stretch>
        </p:blipFill>
        <p:spPr>
          <a:xfrm>
            <a:off x="3720612" y="966387"/>
            <a:ext cx="2941566" cy="439718"/>
          </a:xfrm>
          <a:prstGeom prst="rect">
            <a:avLst/>
          </a:prstGeom>
        </p:spPr>
      </p:pic>
      <p:grpSp>
        <p:nvGrpSpPr>
          <p:cNvPr id="6" name="Groep 5">
            <a:extLst>
              <a:ext uri="{FF2B5EF4-FFF2-40B4-BE49-F238E27FC236}">
                <a16:creationId xmlns:a16="http://schemas.microsoft.com/office/drawing/2014/main" id="{032EBC08-A01E-5FF3-8C58-CE5A02FDA7F8}"/>
              </a:ext>
            </a:extLst>
          </p:cNvPr>
          <p:cNvGrpSpPr/>
          <p:nvPr userDrawn="1"/>
        </p:nvGrpSpPr>
        <p:grpSpPr>
          <a:xfrm flipH="1">
            <a:off x="1392290" y="1210933"/>
            <a:ext cx="4819995" cy="4983988"/>
            <a:chOff x="3991857" y="1279856"/>
            <a:chExt cx="4819995" cy="4983988"/>
          </a:xfrm>
        </p:grpSpPr>
        <p:grpSp>
          <p:nvGrpSpPr>
            <p:cNvPr id="10" name="Graphic 6">
              <a:extLst>
                <a:ext uri="{FF2B5EF4-FFF2-40B4-BE49-F238E27FC236}">
                  <a16:creationId xmlns:a16="http://schemas.microsoft.com/office/drawing/2014/main" id="{5F2D26AC-A97F-6F45-8A74-C3BF385FF9D2}"/>
                </a:ext>
              </a:extLst>
            </p:cNvPr>
            <p:cNvGrpSpPr/>
            <p:nvPr/>
          </p:nvGrpSpPr>
          <p:grpSpPr>
            <a:xfrm>
              <a:off x="3992272" y="1664721"/>
              <a:ext cx="4819580" cy="4599123"/>
              <a:chOff x="3992272" y="1664721"/>
              <a:chExt cx="4819580" cy="4599123"/>
            </a:xfrm>
          </p:grpSpPr>
          <p:sp>
            <p:nvSpPr>
              <p:cNvPr id="11" name="Vrije vorm: vorm 10">
                <a:extLst>
                  <a:ext uri="{FF2B5EF4-FFF2-40B4-BE49-F238E27FC236}">
                    <a16:creationId xmlns:a16="http://schemas.microsoft.com/office/drawing/2014/main" id="{EAC0C456-ECDA-BC7E-EC39-C3AEF3C67D4F}"/>
                  </a:ext>
                </a:extLst>
              </p:cNvPr>
              <p:cNvSpPr/>
              <p:nvPr/>
            </p:nvSpPr>
            <p:spPr>
              <a:xfrm>
                <a:off x="4234928" y="1733924"/>
                <a:ext cx="4576925" cy="4529879"/>
              </a:xfrm>
              <a:custGeom>
                <a:avLst/>
                <a:gdLst>
                  <a:gd name="connsiteX0" fmla="*/ 15985 w 4576925"/>
                  <a:gd name="connsiteY0" fmla="*/ 177985 h 4529879"/>
                  <a:gd name="connsiteX1" fmla="*/ 0 w 4576925"/>
                  <a:gd name="connsiteY1" fmla="*/ 162688 h 4529879"/>
                  <a:gd name="connsiteX2" fmla="*/ 304979 w 4576925"/>
                  <a:gd name="connsiteY2" fmla="*/ 4529880 h 4529879"/>
                  <a:gd name="connsiteX3" fmla="*/ 4544003 w 4576925"/>
                  <a:gd name="connsiteY3" fmla="*/ 4386051 h 4529879"/>
                  <a:gd name="connsiteX4" fmla="*/ 4576864 w 4576925"/>
                  <a:gd name="connsiteY4" fmla="*/ 4351611 h 4529879"/>
                  <a:gd name="connsiteX5" fmla="*/ 4506083 w 4576925"/>
                  <a:gd name="connsiteY5" fmla="*/ 3129430 h 4529879"/>
                  <a:gd name="connsiteX6" fmla="*/ 4324860 w 4576925"/>
                  <a:gd name="connsiteY6" fmla="*/ 0 h 4529879"/>
                  <a:gd name="connsiteX7" fmla="*/ 15985 w 4576925"/>
                  <a:gd name="connsiteY7" fmla="*/ 177985 h 452987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4576925" h="4529879">
                    <a:moveTo>
                      <a:pt x="15985" y="177985"/>
                    </a:moveTo>
                    <a:lnTo>
                      <a:pt x="0" y="162688"/>
                    </a:lnTo>
                    <a:lnTo>
                      <a:pt x="304979" y="4529880"/>
                    </a:lnTo>
                    <a:lnTo>
                      <a:pt x="4544003" y="4386051"/>
                    </a:lnTo>
                    <a:cubicBezTo>
                      <a:pt x="4563266" y="4386294"/>
                      <a:pt x="4577997" y="4370875"/>
                      <a:pt x="4576864" y="4351611"/>
                    </a:cubicBezTo>
                    <a:lnTo>
                      <a:pt x="4506083" y="3129430"/>
                    </a:lnTo>
                    <a:lnTo>
                      <a:pt x="4324860" y="0"/>
                    </a:lnTo>
                    <a:lnTo>
                      <a:pt x="15985" y="177985"/>
                    </a:lnTo>
                    <a:close/>
                  </a:path>
                </a:pathLst>
              </a:custGeom>
              <a:solidFill>
                <a:srgbClr val="93DBE2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2" name="Vrije vorm: vorm 11">
                <a:extLst>
                  <a:ext uri="{FF2B5EF4-FFF2-40B4-BE49-F238E27FC236}">
                    <a16:creationId xmlns:a16="http://schemas.microsoft.com/office/drawing/2014/main" id="{320C5EA8-937D-760F-34FB-9584A07B8317}"/>
                  </a:ext>
                </a:extLst>
              </p:cNvPr>
              <p:cNvSpPr/>
              <p:nvPr/>
            </p:nvSpPr>
            <p:spPr>
              <a:xfrm>
                <a:off x="3992272" y="1664721"/>
                <a:ext cx="547593" cy="4599123"/>
              </a:xfrm>
              <a:custGeom>
                <a:avLst/>
                <a:gdLst>
                  <a:gd name="connsiteX0" fmla="*/ 0 w 547593"/>
                  <a:gd name="connsiteY0" fmla="*/ 0 h 4599123"/>
                  <a:gd name="connsiteX1" fmla="*/ 193323 w 547593"/>
                  <a:gd name="connsiteY1" fmla="*/ 3338820 h 4599123"/>
                  <a:gd name="connsiteX2" fmla="*/ 251963 w 547593"/>
                  <a:gd name="connsiteY2" fmla="*/ 4351611 h 4599123"/>
                  <a:gd name="connsiteX3" fmla="*/ 510604 w 547593"/>
                  <a:gd name="connsiteY3" fmla="*/ 4598799 h 4599123"/>
                  <a:gd name="connsiteX4" fmla="*/ 547594 w 547593"/>
                  <a:gd name="connsiteY4" fmla="*/ 4599123 h 4599123"/>
                  <a:gd name="connsiteX5" fmla="*/ 242655 w 547593"/>
                  <a:gd name="connsiteY5" fmla="*/ 231931 h 4599123"/>
                  <a:gd name="connsiteX6" fmla="*/ 0 w 547593"/>
                  <a:gd name="connsiteY6" fmla="*/ 0 h 45991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547593" h="4599123">
                    <a:moveTo>
                      <a:pt x="0" y="0"/>
                    </a:moveTo>
                    <a:lnTo>
                      <a:pt x="193323" y="3338820"/>
                    </a:lnTo>
                    <a:lnTo>
                      <a:pt x="251963" y="4351611"/>
                    </a:lnTo>
                    <a:cubicBezTo>
                      <a:pt x="259774" y="4486294"/>
                      <a:pt x="375800" y="4597181"/>
                      <a:pt x="510604" y="4598799"/>
                    </a:cubicBezTo>
                    <a:lnTo>
                      <a:pt x="547594" y="4599123"/>
                    </a:lnTo>
                    <a:lnTo>
                      <a:pt x="242655" y="23193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6DC7CC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13" name="Graphic 6">
              <a:extLst>
                <a:ext uri="{FF2B5EF4-FFF2-40B4-BE49-F238E27FC236}">
                  <a16:creationId xmlns:a16="http://schemas.microsoft.com/office/drawing/2014/main" id="{5FE855C5-604D-2C19-81C5-2103D584E148}"/>
                </a:ext>
              </a:extLst>
            </p:cNvPr>
            <p:cNvGrpSpPr/>
            <p:nvPr/>
          </p:nvGrpSpPr>
          <p:grpSpPr>
            <a:xfrm>
              <a:off x="3991857" y="1279856"/>
              <a:ext cx="4568032" cy="632053"/>
              <a:chOff x="3991857" y="1279856"/>
              <a:chExt cx="4568032" cy="632053"/>
            </a:xfrm>
          </p:grpSpPr>
          <p:sp>
            <p:nvSpPr>
              <p:cNvPr id="14" name="Vrije vorm: vorm 13">
                <a:extLst>
                  <a:ext uri="{FF2B5EF4-FFF2-40B4-BE49-F238E27FC236}">
                    <a16:creationId xmlns:a16="http://schemas.microsoft.com/office/drawing/2014/main" id="{2B8C31CA-BEA8-ABEB-DAC0-87E7C5D7B479}"/>
                  </a:ext>
                </a:extLst>
              </p:cNvPr>
              <p:cNvSpPr/>
              <p:nvPr/>
            </p:nvSpPr>
            <p:spPr>
              <a:xfrm>
                <a:off x="4019845" y="1318787"/>
                <a:ext cx="4474624" cy="558641"/>
              </a:xfrm>
              <a:custGeom>
                <a:avLst/>
                <a:gdLst>
                  <a:gd name="connsiteX0" fmla="*/ 4234033 w 4474624"/>
                  <a:gd name="connsiteY0" fmla="*/ 0 h 558641"/>
                  <a:gd name="connsiteX1" fmla="*/ 4325858 w 4474624"/>
                  <a:gd name="connsiteY1" fmla="*/ 163457 h 558641"/>
                  <a:gd name="connsiteX2" fmla="*/ 4394373 w 4474624"/>
                  <a:gd name="connsiteY2" fmla="*/ 196520 h 558641"/>
                  <a:gd name="connsiteX3" fmla="*/ 4474624 w 4474624"/>
                  <a:gd name="connsiteY3" fmla="*/ 415299 h 558641"/>
                  <a:gd name="connsiteX4" fmla="*/ 186268 w 4474624"/>
                  <a:gd name="connsiteY4" fmla="*/ 558642 h 558641"/>
                  <a:gd name="connsiteX5" fmla="*/ 41711 w 4474624"/>
                  <a:gd name="connsiteY5" fmla="*/ 451155 h 558641"/>
                  <a:gd name="connsiteX6" fmla="*/ 16498 w 4474624"/>
                  <a:gd name="connsiteY6" fmla="*/ 241806 h 558641"/>
                  <a:gd name="connsiteX7" fmla="*/ 256037 w 4474624"/>
                  <a:gd name="connsiteY7" fmla="*/ 124889 h 558641"/>
                  <a:gd name="connsiteX8" fmla="*/ 4234033 w 4474624"/>
                  <a:gd name="connsiteY8" fmla="*/ 0 h 55864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4474624" h="558641">
                    <a:moveTo>
                      <a:pt x="4234033" y="0"/>
                    </a:moveTo>
                    <a:lnTo>
                      <a:pt x="4325858" y="163457"/>
                    </a:lnTo>
                    <a:lnTo>
                      <a:pt x="4394373" y="196520"/>
                    </a:lnTo>
                    <a:lnTo>
                      <a:pt x="4474624" y="415299"/>
                    </a:lnTo>
                    <a:lnTo>
                      <a:pt x="186268" y="558642"/>
                    </a:lnTo>
                    <a:cubicBezTo>
                      <a:pt x="186268" y="558642"/>
                      <a:pt x="68421" y="515623"/>
                      <a:pt x="41711" y="451155"/>
                    </a:cubicBezTo>
                    <a:cubicBezTo>
                      <a:pt x="15001" y="386687"/>
                      <a:pt x="-21786" y="295792"/>
                      <a:pt x="16498" y="241806"/>
                    </a:cubicBezTo>
                    <a:cubicBezTo>
                      <a:pt x="54782" y="187819"/>
                      <a:pt x="117996" y="112344"/>
                      <a:pt x="256037" y="124889"/>
                    </a:cubicBezTo>
                    <a:cubicBezTo>
                      <a:pt x="394079" y="137435"/>
                      <a:pt x="4234033" y="0"/>
                      <a:pt x="4234033" y="0"/>
                    </a:cubicBezTo>
                    <a:close/>
                  </a:path>
                </a:pathLst>
              </a:custGeom>
              <a:solidFill>
                <a:srgbClr val="EFD9C7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5" name="Vrije vorm: vorm 14">
                <a:extLst>
                  <a:ext uri="{FF2B5EF4-FFF2-40B4-BE49-F238E27FC236}">
                    <a16:creationId xmlns:a16="http://schemas.microsoft.com/office/drawing/2014/main" id="{873499E7-200B-C74B-E59F-8B1DA1D43852}"/>
                  </a:ext>
                </a:extLst>
              </p:cNvPr>
              <p:cNvSpPr/>
              <p:nvPr/>
            </p:nvSpPr>
            <p:spPr>
              <a:xfrm>
                <a:off x="3991857" y="1279856"/>
                <a:ext cx="4568032" cy="632053"/>
              </a:xfrm>
              <a:custGeom>
                <a:avLst/>
                <a:gdLst>
                  <a:gd name="connsiteX0" fmla="*/ 4535069 w 4568032"/>
                  <a:gd name="connsiteY0" fmla="*/ 488549 h 632053"/>
                  <a:gd name="connsiteX1" fmla="*/ 259056 w 4568032"/>
                  <a:gd name="connsiteY1" fmla="*/ 632054 h 632053"/>
                  <a:gd name="connsiteX2" fmla="*/ 415 w 4568032"/>
                  <a:gd name="connsiteY2" fmla="*/ 384866 h 632053"/>
                  <a:gd name="connsiteX3" fmla="*/ 230768 w 4568032"/>
                  <a:gd name="connsiteY3" fmla="*/ 143505 h 632053"/>
                  <a:gd name="connsiteX4" fmla="*/ 4290310 w 4568032"/>
                  <a:gd name="connsiteY4" fmla="*/ 0 h 632053"/>
                  <a:gd name="connsiteX5" fmla="*/ 4327218 w 4568032"/>
                  <a:gd name="connsiteY5" fmla="*/ 35289 h 632053"/>
                  <a:gd name="connsiteX6" fmla="*/ 4294357 w 4568032"/>
                  <a:gd name="connsiteY6" fmla="*/ 69729 h 632053"/>
                  <a:gd name="connsiteX7" fmla="*/ 234815 w 4568032"/>
                  <a:gd name="connsiteY7" fmla="*/ 213234 h 632053"/>
                  <a:gd name="connsiteX8" fmla="*/ 70225 w 4568032"/>
                  <a:gd name="connsiteY8" fmla="*/ 385675 h 632053"/>
                  <a:gd name="connsiteX9" fmla="*/ 255009 w 4568032"/>
                  <a:gd name="connsiteY9" fmla="*/ 562284 h 632053"/>
                  <a:gd name="connsiteX10" fmla="*/ 4531063 w 4568032"/>
                  <a:gd name="connsiteY10" fmla="*/ 418779 h 632053"/>
                  <a:gd name="connsiteX11" fmla="*/ 4567971 w 4568032"/>
                  <a:gd name="connsiteY11" fmla="*/ 454068 h 632053"/>
                  <a:gd name="connsiteX12" fmla="*/ 4535110 w 4568032"/>
                  <a:gd name="connsiteY12" fmla="*/ 488508 h 63205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4568032" h="632053">
                    <a:moveTo>
                      <a:pt x="4535069" y="488549"/>
                    </a:moveTo>
                    <a:lnTo>
                      <a:pt x="259056" y="632054"/>
                    </a:lnTo>
                    <a:cubicBezTo>
                      <a:pt x="124252" y="630475"/>
                      <a:pt x="8226" y="519589"/>
                      <a:pt x="415" y="384866"/>
                    </a:cubicBezTo>
                    <a:cubicBezTo>
                      <a:pt x="-7396" y="250183"/>
                      <a:pt x="95964" y="141886"/>
                      <a:pt x="230768" y="143505"/>
                    </a:cubicBezTo>
                    <a:lnTo>
                      <a:pt x="4290310" y="0"/>
                    </a:lnTo>
                    <a:cubicBezTo>
                      <a:pt x="4309573" y="243"/>
                      <a:pt x="4326125" y="16026"/>
                      <a:pt x="4327218" y="35289"/>
                    </a:cubicBezTo>
                    <a:cubicBezTo>
                      <a:pt x="4328351" y="54553"/>
                      <a:pt x="4313620" y="69972"/>
                      <a:pt x="4294357" y="69729"/>
                    </a:cubicBezTo>
                    <a:lnTo>
                      <a:pt x="234815" y="213234"/>
                    </a:lnTo>
                    <a:cubicBezTo>
                      <a:pt x="138497" y="212101"/>
                      <a:pt x="64681" y="289438"/>
                      <a:pt x="70225" y="385675"/>
                    </a:cubicBezTo>
                    <a:cubicBezTo>
                      <a:pt x="75810" y="481912"/>
                      <a:pt x="158692" y="561151"/>
                      <a:pt x="255009" y="562284"/>
                    </a:cubicBezTo>
                    <a:lnTo>
                      <a:pt x="4531063" y="418779"/>
                    </a:lnTo>
                    <a:cubicBezTo>
                      <a:pt x="4550326" y="419022"/>
                      <a:pt x="4566878" y="434805"/>
                      <a:pt x="4567971" y="454068"/>
                    </a:cubicBezTo>
                    <a:cubicBezTo>
                      <a:pt x="4569104" y="473332"/>
                      <a:pt x="4554373" y="488751"/>
                      <a:pt x="4535110" y="488508"/>
                    </a:cubicBezTo>
                    <a:close/>
                  </a:path>
                </a:pathLst>
              </a:custGeom>
              <a:solidFill>
                <a:srgbClr val="FFFFFF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  <p:sp>
            <p:nvSpPr>
              <p:cNvPr id="16" name="Vrije vorm: vorm 15">
                <a:extLst>
                  <a:ext uri="{FF2B5EF4-FFF2-40B4-BE49-F238E27FC236}">
                    <a16:creationId xmlns:a16="http://schemas.microsoft.com/office/drawing/2014/main" id="{7F5AA23A-C128-8370-CD13-76B61CE07402}"/>
                  </a:ext>
                </a:extLst>
              </p:cNvPr>
              <p:cNvSpPr/>
              <p:nvPr/>
            </p:nvSpPr>
            <p:spPr>
              <a:xfrm>
                <a:off x="5462734" y="1482203"/>
                <a:ext cx="2951485" cy="136503"/>
              </a:xfrm>
              <a:custGeom>
                <a:avLst/>
                <a:gdLst>
                  <a:gd name="connsiteX0" fmla="*/ 2951485 w 2951485"/>
                  <a:gd name="connsiteY0" fmla="*/ 33064 h 136503"/>
                  <a:gd name="connsiteX1" fmla="*/ 0 w 2951485"/>
                  <a:gd name="connsiteY1" fmla="*/ 136504 h 136503"/>
                  <a:gd name="connsiteX2" fmla="*/ 2882970 w 2951485"/>
                  <a:gd name="connsiteY2" fmla="*/ 0 h 136503"/>
                  <a:gd name="connsiteX3" fmla="*/ 2951485 w 2951485"/>
                  <a:gd name="connsiteY3" fmla="*/ 33064 h 13650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2951485" h="136503">
                    <a:moveTo>
                      <a:pt x="2951485" y="33064"/>
                    </a:moveTo>
                    <a:lnTo>
                      <a:pt x="0" y="136504"/>
                    </a:lnTo>
                    <a:lnTo>
                      <a:pt x="2882970" y="0"/>
                    </a:lnTo>
                    <a:lnTo>
                      <a:pt x="2951485" y="33064"/>
                    </a:lnTo>
                    <a:close/>
                  </a:path>
                </a:pathLst>
              </a:custGeom>
              <a:solidFill>
                <a:srgbClr val="D8B79E"/>
              </a:solidFill>
              <a:ln w="4047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nl-NL"/>
              </a:p>
            </p:txBody>
          </p:sp>
        </p:grpSp>
        <p:grpSp>
          <p:nvGrpSpPr>
            <p:cNvPr id="31" name="Graphic 6">
              <a:extLst>
                <a:ext uri="{FF2B5EF4-FFF2-40B4-BE49-F238E27FC236}">
                  <a16:creationId xmlns:a16="http://schemas.microsoft.com/office/drawing/2014/main" id="{0A757B0E-1EC5-2989-EBE3-8E9ADE01E8AF}"/>
                </a:ext>
              </a:extLst>
            </p:cNvPr>
            <p:cNvGrpSpPr/>
            <p:nvPr/>
          </p:nvGrpSpPr>
          <p:grpSpPr>
            <a:xfrm>
              <a:off x="5984386" y="4111470"/>
              <a:ext cx="1104414" cy="961759"/>
              <a:chOff x="5984386" y="4111470"/>
              <a:chExt cx="1104414" cy="961759"/>
            </a:xfrm>
            <a:solidFill>
              <a:srgbClr val="FFFFFF"/>
            </a:solidFill>
          </p:grpSpPr>
          <p:grpSp>
            <p:nvGrpSpPr>
              <p:cNvPr id="32" name="Graphic 6">
                <a:extLst>
                  <a:ext uri="{FF2B5EF4-FFF2-40B4-BE49-F238E27FC236}">
                    <a16:creationId xmlns:a16="http://schemas.microsoft.com/office/drawing/2014/main" id="{3D9FAE4D-4B5B-1B80-914E-25BAD2924593}"/>
                  </a:ext>
                </a:extLst>
              </p:cNvPr>
              <p:cNvGrpSpPr/>
              <p:nvPr/>
            </p:nvGrpSpPr>
            <p:grpSpPr>
              <a:xfrm>
                <a:off x="5984386" y="4111470"/>
                <a:ext cx="1012020" cy="459693"/>
                <a:chOff x="5984386" y="4111470"/>
                <a:chExt cx="1012020" cy="459693"/>
              </a:xfrm>
              <a:solidFill>
                <a:srgbClr val="FFFFFF"/>
              </a:solidFill>
            </p:grpSpPr>
            <p:sp>
              <p:nvSpPr>
                <p:cNvPr id="33" name="Vrije vorm: vorm 32">
                  <a:extLst>
                    <a:ext uri="{FF2B5EF4-FFF2-40B4-BE49-F238E27FC236}">
                      <a16:creationId xmlns:a16="http://schemas.microsoft.com/office/drawing/2014/main" id="{628ED9C4-BB9C-2C14-2356-4FD578EEBBB2}"/>
                    </a:ext>
                  </a:extLst>
                </p:cNvPr>
                <p:cNvSpPr/>
                <p:nvPr/>
              </p:nvSpPr>
              <p:spPr>
                <a:xfrm>
                  <a:off x="5984386" y="4116853"/>
                  <a:ext cx="162731" cy="448888"/>
                </a:xfrm>
                <a:custGeom>
                  <a:avLst/>
                  <a:gdLst>
                    <a:gd name="connsiteX0" fmla="*/ 0 w 162731"/>
                    <a:gd name="connsiteY0" fmla="*/ 0 h 448888"/>
                    <a:gd name="connsiteX1" fmla="*/ 63982 w 162731"/>
                    <a:gd name="connsiteY1" fmla="*/ 0 h 448888"/>
                    <a:gd name="connsiteX2" fmla="*/ 159936 w 162731"/>
                    <a:gd name="connsiteY2" fmla="*/ 97815 h 448888"/>
                    <a:gd name="connsiteX3" fmla="*/ 161919 w 162731"/>
                    <a:gd name="connsiteY3" fmla="*/ 125982 h 448888"/>
                    <a:gd name="connsiteX4" fmla="*/ 77863 w 162731"/>
                    <a:gd name="connsiteY4" fmla="*/ 237152 h 448888"/>
                    <a:gd name="connsiteX5" fmla="*/ 42453 w 162731"/>
                    <a:gd name="connsiteY5" fmla="*/ 237152 h 448888"/>
                    <a:gd name="connsiteX6" fmla="*/ 57224 w 162731"/>
                    <a:gd name="connsiteY6" fmla="*/ 448888 h 448888"/>
                    <a:gd name="connsiteX7" fmla="*/ 31404 w 162731"/>
                    <a:gd name="connsiteY7" fmla="*/ 448888 h 448888"/>
                    <a:gd name="connsiteX8" fmla="*/ 40 w 162731"/>
                    <a:gd name="connsiteY8" fmla="*/ 0 h 448888"/>
                    <a:gd name="connsiteX9" fmla="*/ 40753 w 162731"/>
                    <a:gd name="connsiteY9" fmla="*/ 213558 h 448888"/>
                    <a:gd name="connsiteX10" fmla="*/ 75354 w 162731"/>
                    <a:gd name="connsiteY10" fmla="*/ 213558 h 448888"/>
                    <a:gd name="connsiteX11" fmla="*/ 135452 w 162731"/>
                    <a:gd name="connsiteY11" fmla="*/ 126589 h 448888"/>
                    <a:gd name="connsiteX12" fmla="*/ 133630 w 162731"/>
                    <a:gd name="connsiteY12" fmla="*/ 100486 h 448888"/>
                    <a:gd name="connsiteX13" fmla="*/ 64185 w 162731"/>
                    <a:gd name="connsiteY13" fmla="*/ 23594 h 448888"/>
                    <a:gd name="connsiteX14" fmla="*/ 27479 w 162731"/>
                    <a:gd name="connsiteY14" fmla="*/ 23594 h 448888"/>
                    <a:gd name="connsiteX15" fmla="*/ 40753 w 162731"/>
                    <a:gd name="connsiteY15" fmla="*/ 213558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</a:cxnLst>
                  <a:rect l="l" t="t" r="r" b="b"/>
                  <a:pathLst>
                    <a:path w="162731" h="448888">
                      <a:moveTo>
                        <a:pt x="0" y="0"/>
                      </a:moveTo>
                      <a:lnTo>
                        <a:pt x="63982" y="0"/>
                      </a:lnTo>
                      <a:cubicBezTo>
                        <a:pt x="126022" y="0"/>
                        <a:pt x="155363" y="32335"/>
                        <a:pt x="159936" y="97815"/>
                      </a:cubicBezTo>
                      <a:lnTo>
                        <a:pt x="161919" y="125982"/>
                      </a:lnTo>
                      <a:cubicBezTo>
                        <a:pt x="166168" y="186767"/>
                        <a:pt x="155970" y="237152"/>
                        <a:pt x="77863" y="237152"/>
                      </a:cubicBezTo>
                      <a:lnTo>
                        <a:pt x="42453" y="237152"/>
                      </a:lnTo>
                      <a:lnTo>
                        <a:pt x="57224" y="448888"/>
                      </a:lnTo>
                      <a:lnTo>
                        <a:pt x="31404" y="448888"/>
                      </a:lnTo>
                      <a:lnTo>
                        <a:pt x="40" y="0"/>
                      </a:lnTo>
                      <a:close/>
                      <a:moveTo>
                        <a:pt x="40753" y="213558"/>
                      </a:moveTo>
                      <a:lnTo>
                        <a:pt x="75354" y="213558"/>
                      </a:lnTo>
                      <a:cubicBezTo>
                        <a:pt x="134157" y="213558"/>
                        <a:pt x="138932" y="176204"/>
                        <a:pt x="135452" y="126589"/>
                      </a:cubicBezTo>
                      <a:lnTo>
                        <a:pt x="133630" y="100486"/>
                      </a:lnTo>
                      <a:cubicBezTo>
                        <a:pt x="130838" y="60340"/>
                        <a:pt x="118252" y="23594"/>
                        <a:pt x="64185" y="23594"/>
                      </a:cubicBezTo>
                      <a:lnTo>
                        <a:pt x="27479" y="23594"/>
                      </a:lnTo>
                      <a:lnTo>
                        <a:pt x="40753" y="21355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4" name="Vrije vorm: vorm 33">
                  <a:extLst>
                    <a:ext uri="{FF2B5EF4-FFF2-40B4-BE49-F238E27FC236}">
                      <a16:creationId xmlns:a16="http://schemas.microsoft.com/office/drawing/2014/main" id="{FDD0D9D0-3C06-C1E5-4C85-AB1A52BCD211}"/>
                    </a:ext>
                  </a:extLst>
                </p:cNvPr>
                <p:cNvSpPr/>
                <p:nvPr/>
              </p:nvSpPr>
              <p:spPr>
                <a:xfrm>
                  <a:off x="6192966" y="4116853"/>
                  <a:ext cx="195710" cy="448888"/>
                </a:xfrm>
                <a:custGeom>
                  <a:avLst/>
                  <a:gdLst>
                    <a:gd name="connsiteX0" fmla="*/ 0 w 195710"/>
                    <a:gd name="connsiteY0" fmla="*/ 0 h 448888"/>
                    <a:gd name="connsiteX1" fmla="*/ 25820 w 195710"/>
                    <a:gd name="connsiteY1" fmla="*/ 0 h 448888"/>
                    <a:gd name="connsiteX2" fmla="*/ 39458 w 195710"/>
                    <a:gd name="connsiteY2" fmla="*/ 195144 h 448888"/>
                    <a:gd name="connsiteX3" fmla="*/ 152165 w 195710"/>
                    <a:gd name="connsiteY3" fmla="*/ 195144 h 448888"/>
                    <a:gd name="connsiteX4" fmla="*/ 138527 w 195710"/>
                    <a:gd name="connsiteY4" fmla="*/ 0 h 448888"/>
                    <a:gd name="connsiteX5" fmla="*/ 164347 w 195710"/>
                    <a:gd name="connsiteY5" fmla="*/ 0 h 448888"/>
                    <a:gd name="connsiteX6" fmla="*/ 195711 w 195710"/>
                    <a:gd name="connsiteY6" fmla="*/ 448888 h 448888"/>
                    <a:gd name="connsiteX7" fmla="*/ 169891 w 195710"/>
                    <a:gd name="connsiteY7" fmla="*/ 448888 h 448888"/>
                    <a:gd name="connsiteX8" fmla="*/ 153825 w 195710"/>
                    <a:gd name="connsiteY8" fmla="*/ 218859 h 448888"/>
                    <a:gd name="connsiteX9" fmla="*/ 41117 w 195710"/>
                    <a:gd name="connsiteY9" fmla="*/ 218859 h 448888"/>
                    <a:gd name="connsiteX10" fmla="*/ 57184 w 195710"/>
                    <a:gd name="connsiteY10" fmla="*/ 448888 h 448888"/>
                    <a:gd name="connsiteX11" fmla="*/ 31364 w 195710"/>
                    <a:gd name="connsiteY11" fmla="*/ 448888 h 448888"/>
                    <a:gd name="connsiteX12" fmla="*/ 0 w 195710"/>
                    <a:gd name="connsiteY12" fmla="*/ 0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195710" h="448888">
                      <a:moveTo>
                        <a:pt x="0" y="0"/>
                      </a:moveTo>
                      <a:lnTo>
                        <a:pt x="25820" y="0"/>
                      </a:lnTo>
                      <a:lnTo>
                        <a:pt x="39458" y="195144"/>
                      </a:lnTo>
                      <a:lnTo>
                        <a:pt x="152165" y="195144"/>
                      </a:lnTo>
                      <a:lnTo>
                        <a:pt x="138527" y="0"/>
                      </a:lnTo>
                      <a:lnTo>
                        <a:pt x="164347" y="0"/>
                      </a:lnTo>
                      <a:lnTo>
                        <a:pt x="195711" y="448888"/>
                      </a:lnTo>
                      <a:lnTo>
                        <a:pt x="169891" y="448888"/>
                      </a:lnTo>
                      <a:lnTo>
                        <a:pt x="153825" y="218859"/>
                      </a:lnTo>
                      <a:lnTo>
                        <a:pt x="41117" y="218859"/>
                      </a:lnTo>
                      <a:lnTo>
                        <a:pt x="57184" y="448888"/>
                      </a:lnTo>
                      <a:lnTo>
                        <a:pt x="31364" y="448888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5" name="Vrije vorm: vorm 34">
                  <a:extLst>
                    <a:ext uri="{FF2B5EF4-FFF2-40B4-BE49-F238E27FC236}">
                      <a16:creationId xmlns:a16="http://schemas.microsoft.com/office/drawing/2014/main" id="{A7A1A5B5-01F7-C8CE-EDC0-44CD722B5C8A}"/>
                    </a:ext>
                  </a:extLst>
                </p:cNvPr>
                <p:cNvSpPr/>
                <p:nvPr/>
              </p:nvSpPr>
              <p:spPr>
                <a:xfrm>
                  <a:off x="6424811" y="4111470"/>
                  <a:ext cx="187903" cy="459693"/>
                </a:xfrm>
                <a:custGeom>
                  <a:avLst/>
                  <a:gdLst>
                    <a:gd name="connsiteX0" fmla="*/ 170302 w 187903"/>
                    <a:gd name="connsiteY0" fmla="*/ 106597 h 459693"/>
                    <a:gd name="connsiteX1" fmla="*/ 187299 w 187903"/>
                    <a:gd name="connsiteY1" fmla="*/ 349778 h 459693"/>
                    <a:gd name="connsiteX2" fmla="*/ 109031 w 187903"/>
                    <a:gd name="connsiteY2" fmla="*/ 459694 h 459693"/>
                    <a:gd name="connsiteX3" fmla="*/ 17529 w 187903"/>
                    <a:gd name="connsiteY3" fmla="*/ 349819 h 459693"/>
                    <a:gd name="connsiteX4" fmla="*/ 572 w 187903"/>
                    <a:gd name="connsiteY4" fmla="*/ 107244 h 459693"/>
                    <a:gd name="connsiteX5" fmla="*/ 78962 w 187903"/>
                    <a:gd name="connsiteY5" fmla="*/ 0 h 459693"/>
                    <a:gd name="connsiteX6" fmla="*/ 170261 w 187903"/>
                    <a:gd name="connsiteY6" fmla="*/ 106597 h 459693"/>
                    <a:gd name="connsiteX7" fmla="*/ 27242 w 187903"/>
                    <a:gd name="connsiteY7" fmla="*/ 109066 h 459693"/>
                    <a:gd name="connsiteX8" fmla="*/ 44037 w 187903"/>
                    <a:gd name="connsiteY8" fmla="*/ 349333 h 459693"/>
                    <a:gd name="connsiteX9" fmla="*/ 108788 w 187903"/>
                    <a:gd name="connsiteY9" fmla="*/ 435979 h 459693"/>
                    <a:gd name="connsiteX10" fmla="*/ 160548 w 187903"/>
                    <a:gd name="connsiteY10" fmla="*/ 346015 h 459693"/>
                    <a:gd name="connsiteX11" fmla="*/ 144037 w 187903"/>
                    <a:gd name="connsiteY11" fmla="*/ 109713 h 459693"/>
                    <a:gd name="connsiteX12" fmla="*/ 79326 w 187903"/>
                    <a:gd name="connsiteY12" fmla="*/ 23715 h 459693"/>
                    <a:gd name="connsiteX13" fmla="*/ 27242 w 187903"/>
                    <a:gd name="connsiteY13" fmla="*/ 109066 h 459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7903" h="459693">
                      <a:moveTo>
                        <a:pt x="170302" y="106597"/>
                      </a:moveTo>
                      <a:lnTo>
                        <a:pt x="187299" y="349778"/>
                      </a:lnTo>
                      <a:cubicBezTo>
                        <a:pt x="192277" y="421329"/>
                        <a:pt x="166578" y="459694"/>
                        <a:pt x="109031" y="459694"/>
                      </a:cubicBezTo>
                      <a:cubicBezTo>
                        <a:pt x="43025" y="459694"/>
                        <a:pt x="21940" y="412790"/>
                        <a:pt x="17529" y="349819"/>
                      </a:cubicBezTo>
                      <a:lnTo>
                        <a:pt x="572" y="107244"/>
                      </a:lnTo>
                      <a:cubicBezTo>
                        <a:pt x="-4041" y="40955"/>
                        <a:pt x="18986" y="0"/>
                        <a:pt x="78962" y="0"/>
                      </a:cubicBezTo>
                      <a:cubicBezTo>
                        <a:pt x="143551" y="0"/>
                        <a:pt x="166416" y="51477"/>
                        <a:pt x="170261" y="106597"/>
                      </a:cubicBezTo>
                      <a:close/>
                      <a:moveTo>
                        <a:pt x="27242" y="109066"/>
                      </a:moveTo>
                      <a:lnTo>
                        <a:pt x="44037" y="349333"/>
                      </a:lnTo>
                      <a:cubicBezTo>
                        <a:pt x="48488" y="413275"/>
                        <a:pt x="73377" y="435979"/>
                        <a:pt x="108788" y="435979"/>
                      </a:cubicBezTo>
                      <a:cubicBezTo>
                        <a:pt x="144199" y="435979"/>
                        <a:pt x="165243" y="413275"/>
                        <a:pt x="160548" y="346015"/>
                      </a:cubicBezTo>
                      <a:lnTo>
                        <a:pt x="144037" y="109713"/>
                      </a:lnTo>
                      <a:cubicBezTo>
                        <a:pt x="139868" y="49778"/>
                        <a:pt x="116113" y="23715"/>
                        <a:pt x="79326" y="23715"/>
                      </a:cubicBezTo>
                      <a:cubicBezTo>
                        <a:pt x="39342" y="23715"/>
                        <a:pt x="23073" y="49090"/>
                        <a:pt x="27242" y="10906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6" name="Vrije vorm: vorm 35">
                  <a:extLst>
                    <a:ext uri="{FF2B5EF4-FFF2-40B4-BE49-F238E27FC236}">
                      <a16:creationId xmlns:a16="http://schemas.microsoft.com/office/drawing/2014/main" id="{30865E5C-2BB6-FD57-C12A-A33EAE4D67C0}"/>
                    </a:ext>
                  </a:extLst>
                </p:cNvPr>
                <p:cNvSpPr/>
                <p:nvPr/>
              </p:nvSpPr>
              <p:spPr>
                <a:xfrm>
                  <a:off x="6609519" y="4116853"/>
                  <a:ext cx="172643" cy="448928"/>
                </a:xfrm>
                <a:custGeom>
                  <a:avLst/>
                  <a:gdLst>
                    <a:gd name="connsiteX0" fmla="*/ 74869 w 172643"/>
                    <a:gd name="connsiteY0" fmla="*/ 23756 h 448928"/>
                    <a:gd name="connsiteX1" fmla="*/ 1659 w 172643"/>
                    <a:gd name="connsiteY1" fmla="*/ 23756 h 448928"/>
                    <a:gd name="connsiteX2" fmla="*/ 0 w 172643"/>
                    <a:gd name="connsiteY2" fmla="*/ 0 h 448928"/>
                    <a:gd name="connsiteX3" fmla="*/ 170984 w 172643"/>
                    <a:gd name="connsiteY3" fmla="*/ 0 h 448928"/>
                    <a:gd name="connsiteX4" fmla="*/ 172643 w 172643"/>
                    <a:gd name="connsiteY4" fmla="*/ 23756 h 448928"/>
                    <a:gd name="connsiteX5" fmla="*/ 100729 w 172643"/>
                    <a:gd name="connsiteY5" fmla="*/ 23756 h 448928"/>
                    <a:gd name="connsiteX6" fmla="*/ 130433 w 172643"/>
                    <a:gd name="connsiteY6" fmla="*/ 448929 h 448928"/>
                    <a:gd name="connsiteX7" fmla="*/ 104614 w 172643"/>
                    <a:gd name="connsiteY7" fmla="*/ 448929 h 448928"/>
                    <a:gd name="connsiteX8" fmla="*/ 74909 w 172643"/>
                    <a:gd name="connsiteY8" fmla="*/ 23756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</a:cxnLst>
                  <a:rect l="l" t="t" r="r" b="b"/>
                  <a:pathLst>
                    <a:path w="172643" h="448928">
                      <a:moveTo>
                        <a:pt x="74869" y="23756"/>
                      </a:moveTo>
                      <a:lnTo>
                        <a:pt x="1659" y="23756"/>
                      </a:lnTo>
                      <a:lnTo>
                        <a:pt x="0" y="0"/>
                      </a:lnTo>
                      <a:lnTo>
                        <a:pt x="170984" y="0"/>
                      </a:lnTo>
                      <a:lnTo>
                        <a:pt x="172643" y="23756"/>
                      </a:lnTo>
                      <a:lnTo>
                        <a:pt x="100729" y="23756"/>
                      </a:lnTo>
                      <a:lnTo>
                        <a:pt x="130433" y="448929"/>
                      </a:lnTo>
                      <a:lnTo>
                        <a:pt x="104614" y="448929"/>
                      </a:lnTo>
                      <a:lnTo>
                        <a:pt x="74909" y="2375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37" name="Vrije vorm: vorm 36">
                  <a:extLst>
                    <a:ext uri="{FF2B5EF4-FFF2-40B4-BE49-F238E27FC236}">
                      <a16:creationId xmlns:a16="http://schemas.microsoft.com/office/drawing/2014/main" id="{147D4CF0-7954-C5E1-D8A0-1A1456EB942C}"/>
                    </a:ext>
                  </a:extLst>
                </p:cNvPr>
                <p:cNvSpPr/>
                <p:nvPr/>
              </p:nvSpPr>
              <p:spPr>
                <a:xfrm>
                  <a:off x="6808502" y="4111470"/>
                  <a:ext cx="187903" cy="459693"/>
                </a:xfrm>
                <a:custGeom>
                  <a:avLst/>
                  <a:gdLst>
                    <a:gd name="connsiteX0" fmla="*/ 170302 w 187903"/>
                    <a:gd name="connsiteY0" fmla="*/ 106597 h 459693"/>
                    <a:gd name="connsiteX1" fmla="*/ 187299 w 187903"/>
                    <a:gd name="connsiteY1" fmla="*/ 349778 h 459693"/>
                    <a:gd name="connsiteX2" fmla="*/ 109031 w 187903"/>
                    <a:gd name="connsiteY2" fmla="*/ 459694 h 459693"/>
                    <a:gd name="connsiteX3" fmla="*/ 17529 w 187903"/>
                    <a:gd name="connsiteY3" fmla="*/ 349819 h 459693"/>
                    <a:gd name="connsiteX4" fmla="*/ 572 w 187903"/>
                    <a:gd name="connsiteY4" fmla="*/ 107244 h 459693"/>
                    <a:gd name="connsiteX5" fmla="*/ 78962 w 187903"/>
                    <a:gd name="connsiteY5" fmla="*/ 0 h 459693"/>
                    <a:gd name="connsiteX6" fmla="*/ 170261 w 187903"/>
                    <a:gd name="connsiteY6" fmla="*/ 106597 h 459693"/>
                    <a:gd name="connsiteX7" fmla="*/ 27242 w 187903"/>
                    <a:gd name="connsiteY7" fmla="*/ 109066 h 459693"/>
                    <a:gd name="connsiteX8" fmla="*/ 44037 w 187903"/>
                    <a:gd name="connsiteY8" fmla="*/ 349333 h 459693"/>
                    <a:gd name="connsiteX9" fmla="*/ 108788 w 187903"/>
                    <a:gd name="connsiteY9" fmla="*/ 435979 h 459693"/>
                    <a:gd name="connsiteX10" fmla="*/ 160548 w 187903"/>
                    <a:gd name="connsiteY10" fmla="*/ 346015 h 459693"/>
                    <a:gd name="connsiteX11" fmla="*/ 144037 w 187903"/>
                    <a:gd name="connsiteY11" fmla="*/ 109713 h 459693"/>
                    <a:gd name="connsiteX12" fmla="*/ 79326 w 187903"/>
                    <a:gd name="connsiteY12" fmla="*/ 23715 h 459693"/>
                    <a:gd name="connsiteX13" fmla="*/ 27242 w 187903"/>
                    <a:gd name="connsiteY13" fmla="*/ 109066 h 45969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87903" h="459693">
                      <a:moveTo>
                        <a:pt x="170302" y="106597"/>
                      </a:moveTo>
                      <a:lnTo>
                        <a:pt x="187299" y="349778"/>
                      </a:lnTo>
                      <a:cubicBezTo>
                        <a:pt x="192277" y="421329"/>
                        <a:pt x="166578" y="459694"/>
                        <a:pt x="109031" y="459694"/>
                      </a:cubicBezTo>
                      <a:cubicBezTo>
                        <a:pt x="43025" y="459694"/>
                        <a:pt x="21940" y="412790"/>
                        <a:pt x="17529" y="349819"/>
                      </a:cubicBezTo>
                      <a:lnTo>
                        <a:pt x="572" y="107244"/>
                      </a:lnTo>
                      <a:cubicBezTo>
                        <a:pt x="-4041" y="40955"/>
                        <a:pt x="18986" y="0"/>
                        <a:pt x="78962" y="0"/>
                      </a:cubicBezTo>
                      <a:cubicBezTo>
                        <a:pt x="143551" y="0"/>
                        <a:pt x="166416" y="51477"/>
                        <a:pt x="170261" y="106597"/>
                      </a:cubicBezTo>
                      <a:close/>
                      <a:moveTo>
                        <a:pt x="27242" y="109066"/>
                      </a:moveTo>
                      <a:lnTo>
                        <a:pt x="44037" y="349333"/>
                      </a:lnTo>
                      <a:cubicBezTo>
                        <a:pt x="48488" y="413275"/>
                        <a:pt x="73377" y="435979"/>
                        <a:pt x="108788" y="435979"/>
                      </a:cubicBezTo>
                      <a:cubicBezTo>
                        <a:pt x="144199" y="435979"/>
                        <a:pt x="165243" y="413275"/>
                        <a:pt x="160548" y="346015"/>
                      </a:cubicBezTo>
                      <a:lnTo>
                        <a:pt x="144037" y="109713"/>
                      </a:lnTo>
                      <a:cubicBezTo>
                        <a:pt x="139868" y="49778"/>
                        <a:pt x="116113" y="23715"/>
                        <a:pt x="79326" y="23715"/>
                      </a:cubicBezTo>
                      <a:cubicBezTo>
                        <a:pt x="39342" y="23715"/>
                        <a:pt x="23073" y="49090"/>
                        <a:pt x="27242" y="109066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  <p:grpSp>
            <p:nvGrpSpPr>
              <p:cNvPr id="38" name="Graphic 6">
                <a:extLst>
                  <a:ext uri="{FF2B5EF4-FFF2-40B4-BE49-F238E27FC236}">
                    <a16:creationId xmlns:a16="http://schemas.microsoft.com/office/drawing/2014/main" id="{630DA86C-A103-77BF-682E-087612C0E652}"/>
                  </a:ext>
                </a:extLst>
              </p:cNvPr>
              <p:cNvGrpSpPr/>
              <p:nvPr/>
            </p:nvGrpSpPr>
            <p:grpSpPr>
              <a:xfrm>
                <a:off x="6000088" y="4618918"/>
                <a:ext cx="1088711" cy="454311"/>
                <a:chOff x="6000088" y="4618918"/>
                <a:chExt cx="1088711" cy="454311"/>
              </a:xfrm>
              <a:solidFill>
                <a:srgbClr val="FFFFFF"/>
              </a:solidFill>
            </p:grpSpPr>
            <p:sp>
              <p:nvSpPr>
                <p:cNvPr id="39" name="Vrije vorm: vorm 38">
                  <a:extLst>
                    <a:ext uri="{FF2B5EF4-FFF2-40B4-BE49-F238E27FC236}">
                      <a16:creationId xmlns:a16="http://schemas.microsoft.com/office/drawing/2014/main" id="{CE083EBC-BAAB-A357-EE9F-97E66C80FCB6}"/>
                    </a:ext>
                  </a:extLst>
                </p:cNvPr>
                <p:cNvSpPr/>
                <p:nvPr/>
              </p:nvSpPr>
              <p:spPr>
                <a:xfrm>
                  <a:off x="6000088" y="4618959"/>
                  <a:ext cx="191421" cy="448888"/>
                </a:xfrm>
                <a:custGeom>
                  <a:avLst/>
                  <a:gdLst>
                    <a:gd name="connsiteX0" fmla="*/ 41481 w 191421"/>
                    <a:gd name="connsiteY0" fmla="*/ 281911 h 448888"/>
                    <a:gd name="connsiteX1" fmla="*/ 25860 w 191421"/>
                    <a:gd name="connsiteY1" fmla="*/ 448888 h 448888"/>
                    <a:gd name="connsiteX2" fmla="*/ 0 w 191421"/>
                    <a:gd name="connsiteY2" fmla="*/ 448888 h 448888"/>
                    <a:gd name="connsiteX3" fmla="*/ 43869 w 191421"/>
                    <a:gd name="connsiteY3" fmla="*/ 0 h 448888"/>
                    <a:gd name="connsiteX4" fmla="*/ 81506 w 191421"/>
                    <a:gd name="connsiteY4" fmla="*/ 0 h 448888"/>
                    <a:gd name="connsiteX5" fmla="*/ 191421 w 191421"/>
                    <a:gd name="connsiteY5" fmla="*/ 448888 h 448888"/>
                    <a:gd name="connsiteX6" fmla="*/ 164225 w 191421"/>
                    <a:gd name="connsiteY6" fmla="*/ 448888 h 448888"/>
                    <a:gd name="connsiteX7" fmla="*/ 123918 w 191421"/>
                    <a:gd name="connsiteY7" fmla="*/ 281911 h 448888"/>
                    <a:gd name="connsiteX8" fmla="*/ 41562 w 191421"/>
                    <a:gd name="connsiteY8" fmla="*/ 281911 h 448888"/>
                    <a:gd name="connsiteX9" fmla="*/ 118050 w 191421"/>
                    <a:gd name="connsiteY9" fmla="*/ 258196 h 448888"/>
                    <a:gd name="connsiteX10" fmla="*/ 64185 w 191421"/>
                    <a:gd name="connsiteY10" fmla="*/ 21813 h 448888"/>
                    <a:gd name="connsiteX11" fmla="*/ 62809 w 191421"/>
                    <a:gd name="connsiteY11" fmla="*/ 21813 h 448888"/>
                    <a:gd name="connsiteX12" fmla="*/ 43950 w 191421"/>
                    <a:gd name="connsiteY12" fmla="*/ 258196 h 448888"/>
                    <a:gd name="connsiteX13" fmla="*/ 118050 w 191421"/>
                    <a:gd name="connsiteY13" fmla="*/ 258196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</a:cxnLst>
                  <a:rect l="l" t="t" r="r" b="b"/>
                  <a:pathLst>
                    <a:path w="191421" h="448888">
                      <a:moveTo>
                        <a:pt x="41481" y="281911"/>
                      </a:moveTo>
                      <a:lnTo>
                        <a:pt x="25860" y="448888"/>
                      </a:lnTo>
                      <a:lnTo>
                        <a:pt x="0" y="448888"/>
                      </a:lnTo>
                      <a:lnTo>
                        <a:pt x="43869" y="0"/>
                      </a:lnTo>
                      <a:lnTo>
                        <a:pt x="81506" y="0"/>
                      </a:lnTo>
                      <a:lnTo>
                        <a:pt x="191421" y="448888"/>
                      </a:lnTo>
                      <a:lnTo>
                        <a:pt x="164225" y="448888"/>
                      </a:lnTo>
                      <a:lnTo>
                        <a:pt x="123918" y="281911"/>
                      </a:lnTo>
                      <a:lnTo>
                        <a:pt x="41562" y="281911"/>
                      </a:lnTo>
                      <a:close/>
                      <a:moveTo>
                        <a:pt x="118050" y="258196"/>
                      </a:moveTo>
                      <a:cubicBezTo>
                        <a:pt x="88264" y="136220"/>
                        <a:pt x="69931" y="55767"/>
                        <a:pt x="64185" y="21813"/>
                      </a:cubicBezTo>
                      <a:lnTo>
                        <a:pt x="62809" y="21813"/>
                      </a:lnTo>
                      <a:cubicBezTo>
                        <a:pt x="63699" y="54189"/>
                        <a:pt x="52408" y="160138"/>
                        <a:pt x="43950" y="258196"/>
                      </a:cubicBezTo>
                      <a:lnTo>
                        <a:pt x="118050" y="25819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0" name="Vrije vorm: vorm 39">
                  <a:extLst>
                    <a:ext uri="{FF2B5EF4-FFF2-40B4-BE49-F238E27FC236}">
                      <a16:creationId xmlns:a16="http://schemas.microsoft.com/office/drawing/2014/main" id="{42BB5B96-C77E-9645-B28F-A132386B9A1A}"/>
                    </a:ext>
                  </a:extLst>
                </p:cNvPr>
                <p:cNvSpPr/>
                <p:nvPr/>
              </p:nvSpPr>
              <p:spPr>
                <a:xfrm>
                  <a:off x="6203610" y="4618918"/>
                  <a:ext cx="168434" cy="448928"/>
                </a:xfrm>
                <a:custGeom>
                  <a:avLst/>
                  <a:gdLst>
                    <a:gd name="connsiteX0" fmla="*/ 0 w 168434"/>
                    <a:gd name="connsiteY0" fmla="*/ 0 h 448928"/>
                    <a:gd name="connsiteX1" fmla="*/ 25820 w 168434"/>
                    <a:gd name="connsiteY1" fmla="*/ 0 h 448928"/>
                    <a:gd name="connsiteX2" fmla="*/ 55524 w 168434"/>
                    <a:gd name="connsiteY2" fmla="*/ 425214 h 448928"/>
                    <a:gd name="connsiteX3" fmla="*/ 168434 w 168434"/>
                    <a:gd name="connsiteY3" fmla="*/ 425214 h 448928"/>
                    <a:gd name="connsiteX4" fmla="*/ 165359 w 168434"/>
                    <a:gd name="connsiteY4" fmla="*/ 448929 h 448928"/>
                    <a:gd name="connsiteX5" fmla="*/ 31364 w 168434"/>
                    <a:gd name="connsiteY5" fmla="*/ 448929 h 448928"/>
                    <a:gd name="connsiteX6" fmla="*/ 0 w 168434"/>
                    <a:gd name="connsiteY6" fmla="*/ 41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168434" h="448928">
                      <a:moveTo>
                        <a:pt x="0" y="0"/>
                      </a:moveTo>
                      <a:lnTo>
                        <a:pt x="25820" y="0"/>
                      </a:lnTo>
                      <a:lnTo>
                        <a:pt x="55524" y="425214"/>
                      </a:lnTo>
                      <a:lnTo>
                        <a:pt x="168434" y="425214"/>
                      </a:lnTo>
                      <a:lnTo>
                        <a:pt x="165359" y="448929"/>
                      </a:lnTo>
                      <a:lnTo>
                        <a:pt x="31364" y="448929"/>
                      </a:lnTo>
                      <a:lnTo>
                        <a:pt x="0" y="4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1" name="Vrije vorm: vorm 40">
                  <a:extLst>
                    <a:ext uri="{FF2B5EF4-FFF2-40B4-BE49-F238E27FC236}">
                      <a16:creationId xmlns:a16="http://schemas.microsoft.com/office/drawing/2014/main" id="{32C98775-2CE5-F49E-EDC0-B0FCB3F11F8F}"/>
                    </a:ext>
                  </a:extLst>
                </p:cNvPr>
                <p:cNvSpPr/>
                <p:nvPr/>
              </p:nvSpPr>
              <p:spPr>
                <a:xfrm>
                  <a:off x="6373015" y="4618918"/>
                  <a:ext cx="181716" cy="448928"/>
                </a:xfrm>
                <a:custGeom>
                  <a:avLst/>
                  <a:gdLst>
                    <a:gd name="connsiteX0" fmla="*/ 81 w 181716"/>
                    <a:gd name="connsiteY0" fmla="*/ 0 h 448928"/>
                    <a:gd name="connsiteX1" fmla="*/ 63861 w 181716"/>
                    <a:gd name="connsiteY1" fmla="*/ 0 h 448928"/>
                    <a:gd name="connsiteX2" fmla="*/ 154189 w 181716"/>
                    <a:gd name="connsiteY2" fmla="*/ 92958 h 448928"/>
                    <a:gd name="connsiteX3" fmla="*/ 155848 w 181716"/>
                    <a:gd name="connsiteY3" fmla="*/ 116997 h 448928"/>
                    <a:gd name="connsiteX4" fmla="*/ 120559 w 181716"/>
                    <a:gd name="connsiteY4" fmla="*/ 208378 h 448928"/>
                    <a:gd name="connsiteX5" fmla="*/ 178552 w 181716"/>
                    <a:gd name="connsiteY5" fmla="*/ 298423 h 448928"/>
                    <a:gd name="connsiteX6" fmla="*/ 180818 w 181716"/>
                    <a:gd name="connsiteY6" fmla="*/ 330717 h 448928"/>
                    <a:gd name="connsiteX7" fmla="*/ 92028 w 181716"/>
                    <a:gd name="connsiteY7" fmla="*/ 448929 h 448928"/>
                    <a:gd name="connsiteX8" fmla="*/ 31364 w 181716"/>
                    <a:gd name="connsiteY8" fmla="*/ 448929 h 448928"/>
                    <a:gd name="connsiteX9" fmla="*/ 0 w 181716"/>
                    <a:gd name="connsiteY9" fmla="*/ 41 h 448928"/>
                    <a:gd name="connsiteX10" fmla="*/ 81425 w 181716"/>
                    <a:gd name="connsiteY10" fmla="*/ 197249 h 448928"/>
                    <a:gd name="connsiteX11" fmla="*/ 130150 w 181716"/>
                    <a:gd name="connsiteY11" fmla="*/ 116471 h 448928"/>
                    <a:gd name="connsiteX12" fmla="*/ 128572 w 181716"/>
                    <a:gd name="connsiteY12" fmla="*/ 93727 h 448928"/>
                    <a:gd name="connsiteX13" fmla="*/ 62849 w 181716"/>
                    <a:gd name="connsiteY13" fmla="*/ 23594 h 448928"/>
                    <a:gd name="connsiteX14" fmla="*/ 27560 w 181716"/>
                    <a:gd name="connsiteY14" fmla="*/ 23594 h 448928"/>
                    <a:gd name="connsiteX15" fmla="*/ 39701 w 181716"/>
                    <a:gd name="connsiteY15" fmla="*/ 197249 h 448928"/>
                    <a:gd name="connsiteX16" fmla="*/ 81506 w 181716"/>
                    <a:gd name="connsiteY16" fmla="*/ 197249 h 448928"/>
                    <a:gd name="connsiteX17" fmla="*/ 55565 w 181716"/>
                    <a:gd name="connsiteY17" fmla="*/ 425335 h 448928"/>
                    <a:gd name="connsiteX18" fmla="*/ 90247 w 181716"/>
                    <a:gd name="connsiteY18" fmla="*/ 425335 h 448928"/>
                    <a:gd name="connsiteX19" fmla="*/ 154391 w 181716"/>
                    <a:gd name="connsiteY19" fmla="*/ 330636 h 448928"/>
                    <a:gd name="connsiteX20" fmla="*/ 152125 w 181716"/>
                    <a:gd name="connsiteY20" fmla="*/ 298423 h 448928"/>
                    <a:gd name="connsiteX21" fmla="*/ 81060 w 181716"/>
                    <a:gd name="connsiteY21" fmla="*/ 220802 h 448928"/>
                    <a:gd name="connsiteX22" fmla="*/ 41238 w 181716"/>
                    <a:gd name="connsiteY22" fmla="*/ 220802 h 448928"/>
                    <a:gd name="connsiteX23" fmla="*/ 55524 w 181716"/>
                    <a:gd name="connsiteY23" fmla="*/ 425295 h 44892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</a:cxnLst>
                  <a:rect l="l" t="t" r="r" b="b"/>
                  <a:pathLst>
                    <a:path w="181716" h="448928">
                      <a:moveTo>
                        <a:pt x="81" y="0"/>
                      </a:moveTo>
                      <a:lnTo>
                        <a:pt x="63861" y="0"/>
                      </a:lnTo>
                      <a:cubicBezTo>
                        <a:pt x="125375" y="0"/>
                        <a:pt x="150304" y="36949"/>
                        <a:pt x="154189" y="92958"/>
                      </a:cubicBezTo>
                      <a:lnTo>
                        <a:pt x="155848" y="116997"/>
                      </a:lnTo>
                      <a:cubicBezTo>
                        <a:pt x="160219" y="179523"/>
                        <a:pt x="145367" y="199636"/>
                        <a:pt x="120559" y="208378"/>
                      </a:cubicBezTo>
                      <a:cubicBezTo>
                        <a:pt x="149778" y="215784"/>
                        <a:pt x="174586" y="241806"/>
                        <a:pt x="178552" y="298423"/>
                      </a:cubicBezTo>
                      <a:lnTo>
                        <a:pt x="180818" y="330717"/>
                      </a:lnTo>
                      <a:cubicBezTo>
                        <a:pt x="186443" y="411252"/>
                        <a:pt x="166694" y="448929"/>
                        <a:pt x="92028" y="448929"/>
                      </a:cubicBezTo>
                      <a:lnTo>
                        <a:pt x="31364" y="448929"/>
                      </a:lnTo>
                      <a:lnTo>
                        <a:pt x="0" y="41"/>
                      </a:lnTo>
                      <a:close/>
                      <a:moveTo>
                        <a:pt x="81425" y="197249"/>
                      </a:moveTo>
                      <a:cubicBezTo>
                        <a:pt x="123028" y="197249"/>
                        <a:pt x="134318" y="176609"/>
                        <a:pt x="130150" y="116471"/>
                      </a:cubicBezTo>
                      <a:lnTo>
                        <a:pt x="128572" y="93727"/>
                      </a:lnTo>
                      <a:cubicBezTo>
                        <a:pt x="125496" y="49535"/>
                        <a:pt x="106961" y="23594"/>
                        <a:pt x="62849" y="23594"/>
                      </a:cubicBezTo>
                      <a:lnTo>
                        <a:pt x="27560" y="23594"/>
                      </a:lnTo>
                      <a:lnTo>
                        <a:pt x="39701" y="197249"/>
                      </a:lnTo>
                      <a:lnTo>
                        <a:pt x="81506" y="197249"/>
                      </a:lnTo>
                      <a:close/>
                      <a:moveTo>
                        <a:pt x="55565" y="425335"/>
                      </a:moveTo>
                      <a:lnTo>
                        <a:pt x="90247" y="425335"/>
                      </a:lnTo>
                      <a:cubicBezTo>
                        <a:pt x="146985" y="425335"/>
                        <a:pt x="159005" y="396682"/>
                        <a:pt x="154391" y="330636"/>
                      </a:cubicBezTo>
                      <a:lnTo>
                        <a:pt x="152125" y="298423"/>
                      </a:lnTo>
                      <a:cubicBezTo>
                        <a:pt x="148321" y="244234"/>
                        <a:pt x="123432" y="220802"/>
                        <a:pt x="81060" y="220802"/>
                      </a:cubicBezTo>
                      <a:lnTo>
                        <a:pt x="41238" y="220802"/>
                      </a:lnTo>
                      <a:lnTo>
                        <a:pt x="55524" y="425295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2" name="Vrije vorm: vorm 41">
                  <a:extLst>
                    <a:ext uri="{FF2B5EF4-FFF2-40B4-BE49-F238E27FC236}">
                      <a16:creationId xmlns:a16="http://schemas.microsoft.com/office/drawing/2014/main" id="{7EDE597B-CEC3-D2CD-56F6-112DD3C8742D}"/>
                    </a:ext>
                  </a:extLst>
                </p:cNvPr>
                <p:cNvSpPr/>
                <p:nvPr/>
              </p:nvSpPr>
              <p:spPr>
                <a:xfrm>
                  <a:off x="6584347" y="4618918"/>
                  <a:ext cx="189670" cy="454311"/>
                </a:xfrm>
                <a:custGeom>
                  <a:avLst/>
                  <a:gdLst>
                    <a:gd name="connsiteX0" fmla="*/ 25820 w 189670"/>
                    <a:gd name="connsiteY0" fmla="*/ 0 h 454311"/>
                    <a:gd name="connsiteX1" fmla="*/ 50708 w 189670"/>
                    <a:gd name="connsiteY1" fmla="*/ 356496 h 454311"/>
                    <a:gd name="connsiteX2" fmla="*/ 111858 w 189670"/>
                    <a:gd name="connsiteY2" fmla="*/ 429949 h 454311"/>
                    <a:gd name="connsiteX3" fmla="*/ 162769 w 189670"/>
                    <a:gd name="connsiteY3" fmla="*/ 357184 h 454311"/>
                    <a:gd name="connsiteX4" fmla="*/ 137839 w 189670"/>
                    <a:gd name="connsiteY4" fmla="*/ 0 h 454311"/>
                    <a:gd name="connsiteX5" fmla="*/ 164347 w 189670"/>
                    <a:gd name="connsiteY5" fmla="*/ 0 h 454311"/>
                    <a:gd name="connsiteX6" fmla="*/ 189155 w 189670"/>
                    <a:gd name="connsiteY6" fmla="*/ 355161 h 454311"/>
                    <a:gd name="connsiteX7" fmla="*/ 112910 w 189670"/>
                    <a:gd name="connsiteY7" fmla="*/ 454311 h 454311"/>
                    <a:gd name="connsiteX8" fmla="*/ 24929 w 189670"/>
                    <a:gd name="connsiteY8" fmla="*/ 357144 h 454311"/>
                    <a:gd name="connsiteX9" fmla="*/ 0 w 189670"/>
                    <a:gd name="connsiteY9" fmla="*/ 0 h 454311"/>
                    <a:gd name="connsiteX10" fmla="*/ 25820 w 189670"/>
                    <a:gd name="connsiteY10" fmla="*/ 0 h 45431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</a:cxnLst>
                  <a:rect l="l" t="t" r="r" b="b"/>
                  <a:pathLst>
                    <a:path w="189670" h="454311">
                      <a:moveTo>
                        <a:pt x="25820" y="0"/>
                      </a:moveTo>
                      <a:lnTo>
                        <a:pt x="50708" y="356496"/>
                      </a:lnTo>
                      <a:cubicBezTo>
                        <a:pt x="53622" y="397978"/>
                        <a:pt x="71186" y="429949"/>
                        <a:pt x="111858" y="429949"/>
                      </a:cubicBezTo>
                      <a:cubicBezTo>
                        <a:pt x="152530" y="429949"/>
                        <a:pt x="166006" y="403198"/>
                        <a:pt x="162769" y="357184"/>
                      </a:cubicBezTo>
                      <a:lnTo>
                        <a:pt x="137839" y="0"/>
                      </a:lnTo>
                      <a:lnTo>
                        <a:pt x="164347" y="0"/>
                      </a:lnTo>
                      <a:lnTo>
                        <a:pt x="189155" y="355161"/>
                      </a:lnTo>
                      <a:cubicBezTo>
                        <a:pt x="193890" y="423109"/>
                        <a:pt x="165804" y="454311"/>
                        <a:pt x="112910" y="454311"/>
                      </a:cubicBezTo>
                      <a:cubicBezTo>
                        <a:pt x="60016" y="454311"/>
                        <a:pt x="29543" y="423231"/>
                        <a:pt x="24929" y="357144"/>
                      </a:cubicBezTo>
                      <a:lnTo>
                        <a:pt x="0" y="0"/>
                      </a:lnTo>
                      <a:lnTo>
                        <a:pt x="2582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  <p:sp>
              <p:nvSpPr>
                <p:cNvPr id="43" name="Vrije vorm: vorm 42">
                  <a:extLst>
                    <a:ext uri="{FF2B5EF4-FFF2-40B4-BE49-F238E27FC236}">
                      <a16:creationId xmlns:a16="http://schemas.microsoft.com/office/drawing/2014/main" id="{086BB4ED-221B-A372-74DA-87C5AD4DDA9C}"/>
                    </a:ext>
                  </a:extLst>
                </p:cNvPr>
                <p:cNvSpPr/>
                <p:nvPr/>
              </p:nvSpPr>
              <p:spPr>
                <a:xfrm>
                  <a:off x="6818990" y="4618959"/>
                  <a:ext cx="269810" cy="448888"/>
                </a:xfrm>
                <a:custGeom>
                  <a:avLst/>
                  <a:gdLst>
                    <a:gd name="connsiteX0" fmla="*/ 228896 w 269810"/>
                    <a:gd name="connsiteY0" fmla="*/ 240794 h 448888"/>
                    <a:gd name="connsiteX1" fmla="*/ 217200 w 269810"/>
                    <a:gd name="connsiteY1" fmla="*/ 25577 h 448888"/>
                    <a:gd name="connsiteX2" fmla="*/ 216512 w 269810"/>
                    <a:gd name="connsiteY2" fmla="*/ 25577 h 448888"/>
                    <a:gd name="connsiteX3" fmla="*/ 161393 w 269810"/>
                    <a:gd name="connsiteY3" fmla="*/ 448888 h 448888"/>
                    <a:gd name="connsiteX4" fmla="*/ 133671 w 269810"/>
                    <a:gd name="connsiteY4" fmla="*/ 448888 h 448888"/>
                    <a:gd name="connsiteX5" fmla="*/ 24808 w 269810"/>
                    <a:gd name="connsiteY5" fmla="*/ 25577 h 448888"/>
                    <a:gd name="connsiteX6" fmla="*/ 23472 w 269810"/>
                    <a:gd name="connsiteY6" fmla="*/ 25577 h 448888"/>
                    <a:gd name="connsiteX7" fmla="*/ 43586 w 269810"/>
                    <a:gd name="connsiteY7" fmla="*/ 256091 h 448888"/>
                    <a:gd name="connsiteX8" fmla="*/ 57062 w 269810"/>
                    <a:gd name="connsiteY8" fmla="*/ 448888 h 448888"/>
                    <a:gd name="connsiteX9" fmla="*/ 31364 w 269810"/>
                    <a:gd name="connsiteY9" fmla="*/ 448888 h 448888"/>
                    <a:gd name="connsiteX10" fmla="*/ 0 w 269810"/>
                    <a:gd name="connsiteY10" fmla="*/ 0 h 448888"/>
                    <a:gd name="connsiteX11" fmla="*/ 37718 w 269810"/>
                    <a:gd name="connsiteY11" fmla="*/ 0 h 448888"/>
                    <a:gd name="connsiteX12" fmla="*/ 145124 w 269810"/>
                    <a:gd name="connsiteY12" fmla="*/ 405019 h 448888"/>
                    <a:gd name="connsiteX13" fmla="*/ 145812 w 269810"/>
                    <a:gd name="connsiteY13" fmla="*/ 405019 h 448888"/>
                    <a:gd name="connsiteX14" fmla="*/ 200122 w 269810"/>
                    <a:gd name="connsiteY14" fmla="*/ 0 h 448888"/>
                    <a:gd name="connsiteX15" fmla="*/ 238447 w 269810"/>
                    <a:gd name="connsiteY15" fmla="*/ 0 h 448888"/>
                    <a:gd name="connsiteX16" fmla="*/ 269810 w 269810"/>
                    <a:gd name="connsiteY16" fmla="*/ 448888 h 448888"/>
                    <a:gd name="connsiteX17" fmla="*/ 243384 w 269810"/>
                    <a:gd name="connsiteY17" fmla="*/ 448888 h 448888"/>
                    <a:gd name="connsiteX18" fmla="*/ 228855 w 269810"/>
                    <a:gd name="connsiteY18" fmla="*/ 240794 h 44888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</a:cxnLst>
                  <a:rect l="l" t="t" r="r" b="b"/>
                  <a:pathLst>
                    <a:path w="269810" h="448888">
                      <a:moveTo>
                        <a:pt x="228896" y="240794"/>
                      </a:moveTo>
                      <a:cubicBezTo>
                        <a:pt x="222704" y="152368"/>
                        <a:pt x="218981" y="70093"/>
                        <a:pt x="217200" y="25577"/>
                      </a:cubicBezTo>
                      <a:lnTo>
                        <a:pt x="216512" y="25577"/>
                      </a:lnTo>
                      <a:cubicBezTo>
                        <a:pt x="209511" y="98260"/>
                        <a:pt x="180535" y="311939"/>
                        <a:pt x="161393" y="448888"/>
                      </a:cubicBezTo>
                      <a:lnTo>
                        <a:pt x="133671" y="448888"/>
                      </a:lnTo>
                      <a:cubicBezTo>
                        <a:pt x="103683" y="334602"/>
                        <a:pt x="41643" y="103602"/>
                        <a:pt x="24808" y="25577"/>
                      </a:cubicBezTo>
                      <a:lnTo>
                        <a:pt x="23472" y="25577"/>
                      </a:lnTo>
                      <a:cubicBezTo>
                        <a:pt x="28450" y="77337"/>
                        <a:pt x="38244" y="179482"/>
                        <a:pt x="43586" y="256091"/>
                      </a:cubicBezTo>
                      <a:lnTo>
                        <a:pt x="57062" y="448888"/>
                      </a:lnTo>
                      <a:lnTo>
                        <a:pt x="31364" y="448888"/>
                      </a:lnTo>
                      <a:lnTo>
                        <a:pt x="0" y="0"/>
                      </a:lnTo>
                      <a:lnTo>
                        <a:pt x="37718" y="0"/>
                      </a:lnTo>
                      <a:cubicBezTo>
                        <a:pt x="80251" y="151720"/>
                        <a:pt x="135492" y="353704"/>
                        <a:pt x="145124" y="405019"/>
                      </a:cubicBezTo>
                      <a:lnTo>
                        <a:pt x="145812" y="405019"/>
                      </a:lnTo>
                      <a:cubicBezTo>
                        <a:pt x="149171" y="356982"/>
                        <a:pt x="178794" y="142372"/>
                        <a:pt x="200122" y="0"/>
                      </a:cubicBezTo>
                      <a:lnTo>
                        <a:pt x="238447" y="0"/>
                      </a:lnTo>
                      <a:lnTo>
                        <a:pt x="269810" y="448888"/>
                      </a:lnTo>
                      <a:lnTo>
                        <a:pt x="243384" y="448888"/>
                      </a:lnTo>
                      <a:lnTo>
                        <a:pt x="228855" y="24079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4047" cap="flat">
                  <a:noFill/>
                  <a:prstDash val="solid"/>
                  <a:miter/>
                </a:ln>
              </p:spPr>
              <p:txBody>
                <a:bodyPr rtlCol="0" anchor="ctr"/>
                <a:lstStyle/>
                <a:p>
                  <a:endParaRPr lang="nl-NL"/>
                </a:p>
              </p:txBody>
            </p:sp>
          </p:grpSp>
        </p:grpSp>
        <p:sp>
          <p:nvSpPr>
            <p:cNvPr id="8" name="Rechthoek 7">
              <a:extLst>
                <a:ext uri="{FF2B5EF4-FFF2-40B4-BE49-F238E27FC236}">
                  <a16:creationId xmlns:a16="http://schemas.microsoft.com/office/drawing/2014/main" id="{CC2CA5E0-1CCB-9189-4AD3-611525A6DC27}"/>
                </a:ext>
              </a:extLst>
            </p:cNvPr>
            <p:cNvSpPr/>
            <p:nvPr userDrawn="1"/>
          </p:nvSpPr>
          <p:spPr>
            <a:xfrm>
              <a:off x="5829300" y="4017382"/>
              <a:ext cx="1358900" cy="1126348"/>
            </a:xfrm>
            <a:prstGeom prst="rect">
              <a:avLst/>
            </a:prstGeom>
            <a:solidFill>
              <a:srgbClr val="93DBE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nl-NL"/>
            </a:p>
          </p:txBody>
        </p:sp>
      </p:grpSp>
      <p:sp>
        <p:nvSpPr>
          <p:cNvPr id="4" name="Rechthoek 3">
            <a:extLst>
              <a:ext uri="{FF2B5EF4-FFF2-40B4-BE49-F238E27FC236}">
                <a16:creationId xmlns:a16="http://schemas.microsoft.com/office/drawing/2014/main" id="{12C13E1A-EC44-0434-1833-FC475369C7DB}"/>
              </a:ext>
            </a:extLst>
          </p:cNvPr>
          <p:cNvSpPr/>
          <p:nvPr userDrawn="1"/>
        </p:nvSpPr>
        <p:spPr>
          <a:xfrm>
            <a:off x="547124" y="5854423"/>
            <a:ext cx="4304633" cy="713084"/>
          </a:xfrm>
          <a:custGeom>
            <a:avLst/>
            <a:gdLst>
              <a:gd name="connsiteX0" fmla="*/ 0 w 4304633"/>
              <a:gd name="connsiteY0" fmla="*/ 0 h 713084"/>
              <a:gd name="connsiteX1" fmla="*/ 528855 w 4304633"/>
              <a:gd name="connsiteY1" fmla="*/ 0 h 713084"/>
              <a:gd name="connsiteX2" fmla="*/ 1100756 w 4304633"/>
              <a:gd name="connsiteY2" fmla="*/ 0 h 713084"/>
              <a:gd name="connsiteX3" fmla="*/ 1715704 w 4304633"/>
              <a:gd name="connsiteY3" fmla="*/ 0 h 713084"/>
              <a:gd name="connsiteX4" fmla="*/ 2373698 w 4304633"/>
              <a:gd name="connsiteY4" fmla="*/ 0 h 713084"/>
              <a:gd name="connsiteX5" fmla="*/ 2902553 w 4304633"/>
              <a:gd name="connsiteY5" fmla="*/ 0 h 713084"/>
              <a:gd name="connsiteX6" fmla="*/ 3603593 w 4304633"/>
              <a:gd name="connsiteY6" fmla="*/ 0 h 713084"/>
              <a:gd name="connsiteX7" fmla="*/ 4304633 w 4304633"/>
              <a:gd name="connsiteY7" fmla="*/ 0 h 713084"/>
              <a:gd name="connsiteX8" fmla="*/ 4304633 w 4304633"/>
              <a:gd name="connsiteY8" fmla="*/ 342280 h 713084"/>
              <a:gd name="connsiteX9" fmla="*/ 4304633 w 4304633"/>
              <a:gd name="connsiteY9" fmla="*/ 713084 h 713084"/>
              <a:gd name="connsiteX10" fmla="*/ 3775778 w 4304633"/>
              <a:gd name="connsiteY10" fmla="*/ 713084 h 713084"/>
              <a:gd name="connsiteX11" fmla="*/ 3289970 w 4304633"/>
              <a:gd name="connsiteY11" fmla="*/ 713084 h 713084"/>
              <a:gd name="connsiteX12" fmla="*/ 2804161 w 4304633"/>
              <a:gd name="connsiteY12" fmla="*/ 713084 h 713084"/>
              <a:gd name="connsiteX13" fmla="*/ 2146167 w 4304633"/>
              <a:gd name="connsiteY13" fmla="*/ 713084 h 713084"/>
              <a:gd name="connsiteX14" fmla="*/ 1445127 w 4304633"/>
              <a:gd name="connsiteY14" fmla="*/ 713084 h 713084"/>
              <a:gd name="connsiteX15" fmla="*/ 916272 w 4304633"/>
              <a:gd name="connsiteY15" fmla="*/ 713084 h 713084"/>
              <a:gd name="connsiteX16" fmla="*/ 0 w 4304633"/>
              <a:gd name="connsiteY16" fmla="*/ 713084 h 713084"/>
              <a:gd name="connsiteX17" fmla="*/ 0 w 4304633"/>
              <a:gd name="connsiteY17" fmla="*/ 342280 h 713084"/>
              <a:gd name="connsiteX18" fmla="*/ 0 w 4304633"/>
              <a:gd name="connsiteY18" fmla="*/ 0 h 7130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304633" h="713084" fill="none" extrusionOk="0">
                <a:moveTo>
                  <a:pt x="0" y="0"/>
                </a:moveTo>
                <a:cubicBezTo>
                  <a:pt x="108364" y="-10394"/>
                  <a:pt x="398684" y="26205"/>
                  <a:pt x="528855" y="0"/>
                </a:cubicBezTo>
                <a:cubicBezTo>
                  <a:pt x="659027" y="-26205"/>
                  <a:pt x="956161" y="7352"/>
                  <a:pt x="1100756" y="0"/>
                </a:cubicBezTo>
                <a:cubicBezTo>
                  <a:pt x="1245351" y="-7352"/>
                  <a:pt x="1557353" y="17537"/>
                  <a:pt x="1715704" y="0"/>
                </a:cubicBezTo>
                <a:cubicBezTo>
                  <a:pt x="1874055" y="-17537"/>
                  <a:pt x="2218380" y="12374"/>
                  <a:pt x="2373698" y="0"/>
                </a:cubicBezTo>
                <a:cubicBezTo>
                  <a:pt x="2529016" y="-12374"/>
                  <a:pt x="2698861" y="15586"/>
                  <a:pt x="2902553" y="0"/>
                </a:cubicBezTo>
                <a:cubicBezTo>
                  <a:pt x="3106245" y="-15586"/>
                  <a:pt x="3361945" y="-11522"/>
                  <a:pt x="3603593" y="0"/>
                </a:cubicBezTo>
                <a:cubicBezTo>
                  <a:pt x="3845241" y="11522"/>
                  <a:pt x="4156067" y="32374"/>
                  <a:pt x="4304633" y="0"/>
                </a:cubicBezTo>
                <a:cubicBezTo>
                  <a:pt x="4308942" y="104072"/>
                  <a:pt x="4293560" y="227802"/>
                  <a:pt x="4304633" y="342280"/>
                </a:cubicBezTo>
                <a:cubicBezTo>
                  <a:pt x="4315706" y="456758"/>
                  <a:pt x="4294677" y="611563"/>
                  <a:pt x="4304633" y="713084"/>
                </a:cubicBezTo>
                <a:cubicBezTo>
                  <a:pt x="4193146" y="735689"/>
                  <a:pt x="3907997" y="726538"/>
                  <a:pt x="3775778" y="713084"/>
                </a:cubicBezTo>
                <a:cubicBezTo>
                  <a:pt x="3643559" y="699630"/>
                  <a:pt x="3406577" y="705967"/>
                  <a:pt x="3289970" y="713084"/>
                </a:cubicBezTo>
                <a:cubicBezTo>
                  <a:pt x="3173363" y="720201"/>
                  <a:pt x="3041557" y="718332"/>
                  <a:pt x="2804161" y="713084"/>
                </a:cubicBezTo>
                <a:cubicBezTo>
                  <a:pt x="2566765" y="707836"/>
                  <a:pt x="2426251" y="686375"/>
                  <a:pt x="2146167" y="713084"/>
                </a:cubicBezTo>
                <a:cubicBezTo>
                  <a:pt x="1866083" y="739793"/>
                  <a:pt x="1778285" y="690158"/>
                  <a:pt x="1445127" y="713084"/>
                </a:cubicBezTo>
                <a:cubicBezTo>
                  <a:pt x="1111969" y="736010"/>
                  <a:pt x="1180656" y="710485"/>
                  <a:pt x="916272" y="713084"/>
                </a:cubicBezTo>
                <a:cubicBezTo>
                  <a:pt x="651888" y="715683"/>
                  <a:pt x="378103" y="728962"/>
                  <a:pt x="0" y="713084"/>
                </a:cubicBezTo>
                <a:cubicBezTo>
                  <a:pt x="-716" y="565097"/>
                  <a:pt x="-12686" y="453524"/>
                  <a:pt x="0" y="342280"/>
                </a:cubicBezTo>
                <a:cubicBezTo>
                  <a:pt x="12686" y="231036"/>
                  <a:pt x="12075" y="129426"/>
                  <a:pt x="0" y="0"/>
                </a:cubicBezTo>
                <a:close/>
              </a:path>
              <a:path w="4304633" h="713084" stroke="0" extrusionOk="0">
                <a:moveTo>
                  <a:pt x="0" y="0"/>
                </a:moveTo>
                <a:cubicBezTo>
                  <a:pt x="272587" y="7845"/>
                  <a:pt x="425933" y="13501"/>
                  <a:pt x="657994" y="0"/>
                </a:cubicBezTo>
                <a:cubicBezTo>
                  <a:pt x="890055" y="-13501"/>
                  <a:pt x="1030067" y="19578"/>
                  <a:pt x="1229895" y="0"/>
                </a:cubicBezTo>
                <a:cubicBezTo>
                  <a:pt x="1429723" y="-19578"/>
                  <a:pt x="1644661" y="-16829"/>
                  <a:pt x="1844843" y="0"/>
                </a:cubicBezTo>
                <a:cubicBezTo>
                  <a:pt x="2045025" y="16829"/>
                  <a:pt x="2160144" y="-19958"/>
                  <a:pt x="2373698" y="0"/>
                </a:cubicBezTo>
                <a:cubicBezTo>
                  <a:pt x="2587253" y="19958"/>
                  <a:pt x="2775920" y="-22019"/>
                  <a:pt x="2988645" y="0"/>
                </a:cubicBezTo>
                <a:cubicBezTo>
                  <a:pt x="3201370" y="22019"/>
                  <a:pt x="3271447" y="-15800"/>
                  <a:pt x="3517500" y="0"/>
                </a:cubicBezTo>
                <a:cubicBezTo>
                  <a:pt x="3763554" y="15800"/>
                  <a:pt x="4074782" y="-33817"/>
                  <a:pt x="4304633" y="0"/>
                </a:cubicBezTo>
                <a:cubicBezTo>
                  <a:pt x="4308085" y="92808"/>
                  <a:pt x="4310711" y="204988"/>
                  <a:pt x="4304633" y="349411"/>
                </a:cubicBezTo>
                <a:cubicBezTo>
                  <a:pt x="4298555" y="493834"/>
                  <a:pt x="4318594" y="559384"/>
                  <a:pt x="4304633" y="713084"/>
                </a:cubicBezTo>
                <a:cubicBezTo>
                  <a:pt x="4088143" y="731849"/>
                  <a:pt x="3910516" y="708489"/>
                  <a:pt x="3732732" y="713084"/>
                </a:cubicBezTo>
                <a:cubicBezTo>
                  <a:pt x="3554948" y="717679"/>
                  <a:pt x="3458917" y="739070"/>
                  <a:pt x="3203877" y="713084"/>
                </a:cubicBezTo>
                <a:cubicBezTo>
                  <a:pt x="2948837" y="687098"/>
                  <a:pt x="2853529" y="690152"/>
                  <a:pt x="2631976" y="713084"/>
                </a:cubicBezTo>
                <a:cubicBezTo>
                  <a:pt x="2410423" y="736016"/>
                  <a:pt x="2192075" y="734235"/>
                  <a:pt x="1930935" y="713084"/>
                </a:cubicBezTo>
                <a:cubicBezTo>
                  <a:pt x="1669795" y="691933"/>
                  <a:pt x="1594819" y="711048"/>
                  <a:pt x="1315988" y="713084"/>
                </a:cubicBezTo>
                <a:cubicBezTo>
                  <a:pt x="1037157" y="715120"/>
                  <a:pt x="935484" y="704165"/>
                  <a:pt x="744087" y="713084"/>
                </a:cubicBezTo>
                <a:cubicBezTo>
                  <a:pt x="552690" y="722003"/>
                  <a:pt x="317188" y="720965"/>
                  <a:pt x="0" y="713084"/>
                </a:cubicBezTo>
                <a:cubicBezTo>
                  <a:pt x="-15618" y="598387"/>
                  <a:pt x="-18249" y="436364"/>
                  <a:pt x="0" y="342280"/>
                </a:cubicBezTo>
                <a:cubicBezTo>
                  <a:pt x="18249" y="248196"/>
                  <a:pt x="-14410" y="153792"/>
                  <a:pt x="0" y="0"/>
                </a:cubicBezTo>
                <a:close/>
              </a:path>
            </a:pathLst>
          </a:custGeom>
          <a:solidFill>
            <a:schemeClr val="bg1"/>
          </a:solidFill>
          <a:ln w="76200">
            <a:solidFill>
              <a:srgbClr val="EC4E5D"/>
            </a:solidFill>
            <a:extLst>
              <a:ext uri="{C807C97D-BFC1-408E-A445-0C87EB9F89A2}">
                <ask:lineSketchStyleProps xmlns:ask="http://schemas.microsoft.com/office/drawing/2018/sketchyshapes" sd="251298046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nl-NL" sz="1400" kern="1200" dirty="0">
                <a:solidFill>
                  <a:schemeClr val="accent2"/>
                </a:solidFill>
                <a:latin typeface="+mn-lt"/>
                <a:ea typeface="+mn-ea"/>
                <a:cs typeface="+mn-cs"/>
              </a:rPr>
              <a:t>Voeg in het tekstkader je eigen zomerwens toe.</a:t>
            </a:r>
          </a:p>
        </p:txBody>
      </p:sp>
    </p:spTree>
    <p:extLst>
      <p:ext uri="{BB962C8B-B14F-4D97-AF65-F5344CB8AC3E}">
        <p14:creationId xmlns:p14="http://schemas.microsoft.com/office/powerpoint/2010/main" val="16296114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4167E-6 -4.81481E-6 L 0.1931 -4.81481E-6 " pathEditMode="relative" rAng="0" ptsTypes="AA">
                                          <p:cBhvr>
                                            <p:cTn id="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64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8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3" presetID="16" presetClass="entr" presetSubtype="37" fill="hold" grpId="0" nodeType="withEffect" nodePh="1">
                                      <p:stCondLst>
                                        <p:cond delay="1750"/>
                                      </p:stCondLst>
                                      <p:endCondLst>
                                        <p:cond evt="begin" delay="0">
                                          <p:tn val="13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5" dur="5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00" fill="hold"/>
                                            <p:tgtEl>
                                              <p:spTgt spid="2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00" fill="hold"/>
                                            <p:tgtEl>
                                              <p:spTgt spid="2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64" presetClass="path" presetSubtype="0" accel="33000" decel="67000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2.59259E-6 L 0 -0.05162 " pathEditMode="relative" rAng="0" ptsTypes="AA">
                                          <p:cBhvr>
                                            <p:cTn id="2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59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decel="10000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accel="14000" fill="hold" nodeType="withEffect" p14:presetBounceEnd="7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accel="14000" fill="hold" nodeType="withEffect" p14:presetBounceEnd="7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4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49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accel="14000" fill="hold" nodeType="withEffect" p14:presetBounceEnd="7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52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53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build="p">
            <p:tmplLst>
              <p:tmpl lvl="1">
                <p:tnLst>
                  <p:par>
                    <p:cTn presetID="16" presetClass="entr" presetSubtype="37" fill="hold" nodeType="withEffect" nodePh="1">
                      <p:stCondLst>
                        <p:cond delay="1750"/>
                      </p:stCondLst>
                      <p:endCondLst>
                        <p:cond delay="0"/>
                      </p:end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Effect transition="in" filter="barn(outVertical)">
                          <p:cBhvr>
                            <p:cTn dur="500"/>
                            <p:tgtEl>
                              <p:spTgt spid="3"/>
                            </p:tgtEl>
                          </p:cBhvr>
                        </p:animEffect>
                      </p:childTnLst>
                    </p:cTn>
                  </p:par>
                </p:tnLst>
              </p:tmpl>
            </p:tmplLst>
          </p:bldP>
          <p:bldP spid="4" grpId="0" animBg="1"/>
          <p:bldP spid="4" grpId="1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" presetID="1" presetClass="exit" presetSubtype="0" fill="hold" grpId="1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9" presetID="63" presetClass="path" presetSubtype="0" accel="50000" decel="5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1.04167E-6 -4.81481E-6 L 0.1931 -4.81481E-6 " pathEditMode="relative" rAng="0" ptsTypes="AA">
                                          <p:cBhvr>
                                            <p:cTn id="10" dur="1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9648" y="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11" presetID="8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2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3" presetID="16" presetClass="entr" presetSubtype="37" fill="hold" grpId="0" nodeType="withEffect" nodePh="1">
                                      <p:stCondLst>
                                        <p:cond delay="1750"/>
                                      </p:stCondLst>
                                      <p:endCondLst>
                                        <p:cond evt="begin" delay="0">
                                          <p:tn val="13"/>
                                        </p:cond>
                                      </p:end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outVertical)">
                                          <p:cBhvr>
                                            <p:cTn id="15" dur="500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decel="100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700" fill="hold"/>
                                            <p:tgtEl>
                                              <p:spTgt spid="2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700" fill="hold"/>
                                            <p:tgtEl>
                                              <p:spTgt spid="2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64" presetClass="path" presetSubtype="0" accel="33000" decel="67000" autoRev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2.59259E-6 L 0 -0.05162 " pathEditMode="relative" rAng="0" ptsTypes="AA">
                                          <p:cBhvr>
                                            <p:cTn id="21" dur="2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2593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1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2" decel="10000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decel="10000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accel="14000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10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accel="14000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10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8" accel="14000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 build="p">
            <p:tmplLst>
              <p:tmpl lvl="1">
                <p:tnLst>
                  <p:par>
                    <p:cTn presetID="16" presetClass="entr" presetSubtype="37" fill="hold" nodeType="withEffect" nodePh="1">
                      <p:stCondLst>
                        <p:cond delay="1750"/>
                      </p:stCondLst>
                      <p:endCondLst>
                        <p:cond delay="0"/>
                      </p:endCondLst>
                      <p:childTnLst>
                        <p:set>
                          <p:cBhvr>
                            <p:cTn dur="1" fill="hold">
                              <p:stCondLst>
                                <p:cond delay="0"/>
                              </p:stCondLst>
                            </p:cTn>
                            <p:tgtEl>
                              <p:spTgt spid="3"/>
                            </p:tgtEl>
                            <p:attrNameLst>
                              <p:attrName>style.visibility</p:attrName>
                            </p:attrNameLst>
                          </p:cBhvr>
                          <p:to>
                            <p:strVal val="visible"/>
                          </p:to>
                        </p:set>
                        <p:animEffect transition="in" filter="barn(outVertical)">
                          <p:cBhvr>
                            <p:cTn dur="500"/>
                            <p:tgtEl>
                              <p:spTgt spid="3"/>
                            </p:tgtEl>
                          </p:cBhvr>
                        </p:animEffect>
                      </p:childTnLst>
                    </p:cTn>
                  </p:par>
                </p:tnLst>
              </p:tmpl>
            </p:tmplLst>
          </p:bldP>
          <p:bldP spid="4" grpId="0" animBg="1"/>
          <p:bldP spid="4" grpId="1" animBg="1"/>
        </p:bldLst>
      </p:timing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99DC66F5-27E4-5DAD-56ED-BF1BA5BF2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CCE80205-81F8-2023-C7DF-AA8E14AB66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F987233-03DB-5356-5D61-110430E35B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98BB9-1FCC-4073-840B-6A21FCEFF14C}" type="datetimeFigureOut">
              <a:rPr lang="nl-NL" smtClean="0"/>
              <a:t>11-7-2024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52C3381-07DA-D024-67F0-FF610DAF8B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EEEF574-4280-E42E-4446-F467A4D49B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EEA7D9-CE31-44B2-BD62-2F796E472548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5026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57" r:id="rId3"/>
    <p:sldLayoutId id="2147483661" r:id="rId4"/>
    <p:sldLayoutId id="2147483678" r:id="rId5"/>
    <p:sldLayoutId id="2147483659" r:id="rId6"/>
    <p:sldLayoutId id="2147483663" r:id="rId7"/>
    <p:sldLayoutId id="2147483664" r:id="rId8"/>
    <p:sldLayoutId id="2147483662" r:id="rId9"/>
    <p:sldLayoutId id="2147483665" r:id="rId10"/>
    <p:sldLayoutId id="2147483666" r:id="rId11"/>
    <p:sldLayoutId id="2147483667" r:id="rId12"/>
    <p:sldLayoutId id="2147483670" r:id="rId13"/>
    <p:sldLayoutId id="2147483668" r:id="rId14"/>
    <p:sldLayoutId id="2147483669" r:id="rId15"/>
    <p:sldLayoutId id="2147483679" r:id="rId16"/>
    <p:sldLayoutId id="2147483680" r:id="rId17"/>
    <p:sldLayoutId id="2147483681" r:id="rId18"/>
    <p:sldLayoutId id="2147483672" r:id="rId19"/>
    <p:sldLayoutId id="2147483673" r:id="rId20"/>
    <p:sldLayoutId id="2147483674" r:id="rId21"/>
    <p:sldLayoutId id="2147483675" r:id="rId22"/>
    <p:sldLayoutId id="2147483676" r:id="rId23"/>
    <p:sldLayoutId id="2147483677" r:id="rId24"/>
    <p:sldLayoutId id="2147483682" r:id="rId2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923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899259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20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3000">
        <p:fade/>
      </p:transition>
    </mc:Choice>
    <mc:Fallback xmlns="">
      <p:transition spd="med" advClick="0" advTm="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272AE293-4E40-7A30-DFDC-DEAF83DE9FA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21089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med" p14:dur="700" advClick="0" advTm="0">
        <p159:morph option="byObject"/>
      </p:transition>
    </mc:Choice>
    <mc:Fallback xmlns="">
      <p:transition spd="med" advClick="0" advTm="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28975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Click="0" advTm="3000">
        <p14:warp/>
      </p:transition>
    </mc:Choice>
    <mc:Fallback xmlns="">
      <p:transition spd="slow" advClick="0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jdelijke aanduiding voor tekst 9">
            <a:extLst>
              <a:ext uri="{FF2B5EF4-FFF2-40B4-BE49-F238E27FC236}">
                <a16:creationId xmlns:a16="http://schemas.microsoft.com/office/drawing/2014/main" id="{B9EED31F-6252-4432-1FB7-02F214AAA37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20" name="Tijdelijke aanduiding voor afbeelding 19">
            <a:extLst>
              <a:ext uri="{FF2B5EF4-FFF2-40B4-BE49-F238E27FC236}">
                <a16:creationId xmlns:a16="http://schemas.microsoft.com/office/drawing/2014/main" id="{16994132-B06A-1F0C-8063-E10414E8691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26748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6109C01A-0AD8-8054-80E3-26996F6A73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56E39F2E-7017-011B-F0E2-3E4E2ED5C3C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238314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22D5C7F6-6CDD-8565-31FC-2888F09746C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afbeelding 5">
            <a:extLst>
              <a:ext uri="{FF2B5EF4-FFF2-40B4-BE49-F238E27FC236}">
                <a16:creationId xmlns:a16="http://schemas.microsoft.com/office/drawing/2014/main" id="{185B2C98-006A-18E6-2917-090CAAF498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182955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6">
            <a:extLst>
              <a:ext uri="{FF2B5EF4-FFF2-40B4-BE49-F238E27FC236}">
                <a16:creationId xmlns:a16="http://schemas.microsoft.com/office/drawing/2014/main" id="{9507F71C-6BED-7E03-A21A-399B91386F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11" name="Tijdelijke aanduiding voor afbeelding 10">
            <a:extLst>
              <a:ext uri="{FF2B5EF4-FFF2-40B4-BE49-F238E27FC236}">
                <a16:creationId xmlns:a16="http://schemas.microsoft.com/office/drawing/2014/main" id="{3CCE1261-7D21-0E39-DA84-13AE2CBDDF5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591872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655366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B769CA5-5E7C-A9A3-92BE-2172A092A5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69193CF0-A7F4-B6B4-3ABA-F652040A54A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149428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E94EC242-C5FD-10F2-9599-EC889C76133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BB385A9D-2A18-9DE1-6BFF-8EF3C7135C96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4437432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36D9417-A298-7AFE-D5F2-56E01389151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73B8512C-0E44-C63F-6F7B-05F36CA6EC1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814654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F1A93881-92CF-0867-13F5-CCB70B9E2CF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F8939DC7-A38B-D92F-1126-B76FEEFBBF4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2128741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1F63BB9-C3B7-075C-7F7C-CAC348991F4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9017922A-FB25-8FD3-0F57-87ABFD50605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4652373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7021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6D8EFF37-AF3C-2A3C-4B2B-E558F95235B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1794B7C3-39D9-D9F8-7166-A7821F678A3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033349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BBCA0D1F-D221-C708-3F79-95F4A821FDA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ACC424B-7308-5980-0364-F197BBA88DD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924271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38162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3000">
        <p15:prstTrans prst="pageCurlDouble"/>
      </p:transition>
    </mc:Choice>
    <mc:Fallback xmlns="">
      <p:transition spd="slow" advClick="0" advTm="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62DA8F0-4C62-B6BB-B64C-E6C44B3949B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0B1BFB3-7CB2-43B6-A45A-A22AB0265A7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743840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0D088A5-6525-F18F-B36A-8B2D565A7C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30F2E13D-CC39-75A0-238B-576B1306585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0167088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98E7BC7C-65BB-4B5D-9BA2-B6FD0D539B3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8479271E-2D3D-DDD6-B7E8-8609FD6AD04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609770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16DF591-C6CB-B0E6-9E45-31E235AE3D8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29C5D8D1-7816-5EF4-6C57-94C08610B17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4757158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AFF5EFE7-5B18-749C-17D2-C92F3E4A52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527AFC65-B004-90CE-A95D-5B508B9EB5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2374838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06FB2AE-211B-46F5-BBAA-A3C16B681B6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34289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6000">
        <p15:prstTrans prst="pageCurlDouble"/>
      </p:transition>
    </mc:Choice>
    <mc:Fallback xmlns="">
      <p:transition spd="slow" advClick="0" advTm="6000">
        <p:fade/>
      </p:transition>
    </mc:Fallback>
  </mc:AlternateContent>
</p:sld>
</file>

<file path=ppt/theme/theme1.xml><?xml version="1.0" encoding="utf-8"?>
<a:theme xmlns:a="http://schemas.openxmlformats.org/drawingml/2006/main" name="Kantoorthema">
  <a:themeElements>
    <a:clrScheme name="Zomercampagne">
      <a:dk1>
        <a:sysClr val="windowText" lastClr="000000"/>
      </a:dk1>
      <a:lt1>
        <a:sysClr val="window" lastClr="FFFFFF"/>
      </a:lt1>
      <a:dk2>
        <a:srgbClr val="56C0E4"/>
      </a:dk2>
      <a:lt2>
        <a:srgbClr val="FFC597"/>
      </a:lt2>
      <a:accent1>
        <a:srgbClr val="DFB2F4"/>
      </a:accent1>
      <a:accent2>
        <a:srgbClr val="38618C"/>
      </a:accent2>
      <a:accent3>
        <a:srgbClr val="C2F9BB"/>
      </a:accent3>
      <a:accent4>
        <a:srgbClr val="56C0E4"/>
      </a:accent4>
      <a:accent5>
        <a:srgbClr val="FFC597"/>
      </a:accent5>
      <a:accent6>
        <a:srgbClr val="DFB2F4"/>
      </a:accent6>
      <a:hlink>
        <a:srgbClr val="FFFFFF"/>
      </a:hlink>
      <a:folHlink>
        <a:srgbClr val="000000"/>
      </a:folHlink>
    </a:clrScheme>
    <a:fontScheme name="SmartPresentations">
      <a:majorFont>
        <a:latin typeface="Century Gothic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Summer Journey 2024_1.pptx" id="{AEB5F021-AC2D-471B-A9BA-1B7B058C86EF}" vid="{C1C91A06-BD1E-4768-859F-BC62D5448343}"/>
    </a:ext>
  </a:extLst>
</a:theme>
</file>

<file path=ppt/theme/theme2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3784</TotalTime>
  <Words>0</Words>
  <Application>Microsoft Office PowerPoint</Application>
  <PresentationFormat>Breedbeeld</PresentationFormat>
  <Paragraphs>0</Paragraphs>
  <Slides>25</Slides>
  <Notes>0</Notes>
  <HiddenSlides>18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25</vt:i4>
      </vt:variant>
    </vt:vector>
  </HeadingPairs>
  <TitlesOfParts>
    <vt:vector size="30" baseType="lpstr">
      <vt:lpstr>Arial</vt:lpstr>
      <vt:lpstr>Calibri</vt:lpstr>
      <vt:lpstr>Aptos</vt:lpstr>
      <vt:lpstr>Century Gothic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Made by Smartpresentations</dc:title>
  <dc:creator>Céline Wuytack</dc:creator>
  <cp:keywords>www.smartpresentations.be</cp:keywords>
  <cp:lastModifiedBy>Jarno Buyse</cp:lastModifiedBy>
  <cp:revision>38</cp:revision>
  <dcterms:created xsi:type="dcterms:W3CDTF">2023-06-27T11:09:09Z</dcterms:created>
  <dcterms:modified xsi:type="dcterms:W3CDTF">2024-07-11T14:23:25Z</dcterms:modified>
  <cp:category>Made by Smartpresentations</cp:category>
</cp:coreProperties>
</file>